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3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36" d="100"/>
          <a:sy n="36" d="100"/>
        </p:scale>
        <p:origin x="-17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155141"/>
            <a:ext cx="7542212" cy="1013012"/>
          </a:xfrm>
        </p:spPr>
        <p:txBody>
          <a:bodyPr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738" y="5230906"/>
            <a:ext cx="7542212" cy="1030942"/>
          </a:xfrm>
        </p:spPr>
        <p:txBody>
          <a:bodyPr/>
          <a:lstStyle>
            <a:lvl1pPr marL="0" indent="0" algn="ctr">
              <a:spcBef>
                <a:spcPct val="30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6296-9DF4-3944-A5EF-BE4C50289BF9}" type="datetimeFigureOut">
              <a:rPr lang="en-US" smtClean="0"/>
              <a:t>3/18/14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MoleculeTrac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019" y="224679"/>
            <a:ext cx="5795963" cy="39433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3962399"/>
            <a:ext cx="7585710" cy="672353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01957" y="457200"/>
            <a:ext cx="2940087" cy="2940087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FontTx/>
              <a:buNone/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4639235"/>
            <a:ext cx="7585710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6296-9DF4-3944-A5EF-BE4C50289BF9}" type="datetimeFigureOut">
              <a:rPr lang="en-US" smtClean="0"/>
              <a:t>3/18/14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A1C47-41E4-1244-AFF8-82795EE213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6296-9DF4-3944-A5EF-BE4C50289BF9}" type="datetimeFigureOut">
              <a:rPr lang="en-US" smtClean="0"/>
              <a:t>3/18/14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A1C47-41E4-1244-AFF8-82795EE213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365" y="416859"/>
            <a:ext cx="1940859" cy="5607424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0737" y="414015"/>
            <a:ext cx="6144839" cy="5610268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6296-9DF4-3944-A5EF-BE4C50289BF9}" type="datetimeFigureOut">
              <a:rPr lang="en-US" smtClean="0"/>
              <a:t>3/18/14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A1C47-41E4-1244-AFF8-82795EE213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6296-9DF4-3944-A5EF-BE4C50289BF9}" type="datetimeFigureOut">
              <a:rPr lang="en-US" smtClean="0"/>
              <a:t>3/18/14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A1C47-41E4-1244-AFF8-82795EE213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737" y="1219013"/>
            <a:ext cx="7542213" cy="19589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0737" y="3224213"/>
            <a:ext cx="7542213" cy="1500187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6296-9DF4-3944-A5EF-BE4C50289BF9}" type="datetimeFigureOut">
              <a:rPr lang="en-US" smtClean="0"/>
              <a:t>3/18/14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A1C47-41E4-1244-AFF8-82795EE213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3763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6296-9DF4-3944-A5EF-BE4C50289BF9}" type="datetimeFigureOut">
              <a:rPr lang="en-US" smtClean="0"/>
              <a:t>3/18/14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A1C47-41E4-1244-AFF8-82795EE213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2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3763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3763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6296-9DF4-3944-A5EF-BE4C50289BF9}" type="datetimeFigureOut">
              <a:rPr lang="en-US" smtClean="0"/>
              <a:t>3/18/14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A1C47-41E4-1244-AFF8-82795EE213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6296-9DF4-3944-A5EF-BE4C50289BF9}" type="datetimeFigureOut">
              <a:rPr lang="en-US" smtClean="0"/>
              <a:t>3/18/14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A1C47-41E4-1244-AFF8-82795EE213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6296-9DF4-3944-A5EF-BE4C50289BF9}" type="datetimeFigureOut">
              <a:rPr lang="en-US" smtClean="0"/>
              <a:t>3/18/14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A1C47-41E4-1244-AFF8-82795EE213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929" y="457201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2393" y="457201"/>
            <a:ext cx="3566160" cy="5410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173288" indent="-344488">
              <a:defRPr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929" y="1828801"/>
            <a:ext cx="3566160" cy="3657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6296-9DF4-3944-A5EF-BE4C50289BF9}" type="datetimeFigureOut">
              <a:rPr lang="en-US" smtClean="0"/>
              <a:t>3/18/14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457200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66765" y="1676400"/>
            <a:ext cx="2975610" cy="2975610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1828800"/>
            <a:ext cx="3566160" cy="3657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6296-9DF4-3944-A5EF-BE4C50289BF9}" type="datetimeFigureOut">
              <a:rPr lang="en-US" smtClean="0"/>
              <a:t>3/18/14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A1C47-41E4-1244-AFF8-82795EE213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idOverlay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60000"/>
              <a:lumOff val="40000"/>
              <a:alpha val="10000"/>
            </a:schemeClr>
          </a:solidFill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882588"/>
            <a:ext cx="7581901" cy="3953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8AA76296-9DF4-3944-A5EF-BE4C50289BF9}" type="datetimeFigureOut">
              <a:rPr lang="en-US" smtClean="0"/>
              <a:t>3/18/14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6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1E5A1C47-41E4-1244-AFF8-82795EE2139F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56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03225" indent="-403225" algn="l" defTabSz="914400" rtl="0" eaLnBrk="1" latinLnBrk="0" hangingPunct="1">
        <a:spcBef>
          <a:spcPts val="2000"/>
        </a:spcBef>
        <a:buFontTx/>
        <a:buBlip>
          <a:blip r:embed="rId15"/>
        </a:buBlip>
        <a:defRPr sz="24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1pPr>
      <a:lvl2pPr marL="806450" indent="-403225" algn="l" defTabSz="914400" rtl="0" eaLnBrk="1" latinLnBrk="0" hangingPunct="1">
        <a:spcBef>
          <a:spcPts val="600"/>
        </a:spcBef>
        <a:buFontTx/>
        <a:buBlip>
          <a:blip r:embed="rId15"/>
        </a:buBlip>
        <a:defRPr sz="22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2pPr>
      <a:lvl3pPr marL="11430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20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3pPr>
      <a:lvl4pPr marL="1492250" indent="-3492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4pPr>
      <a:lvl5pPr marL="18288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5pPr>
      <a:lvl6pPr marL="21732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6pPr>
      <a:lvl7pPr marL="25161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7pPr>
      <a:lvl8pPr marL="2860675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8pPr>
      <a:lvl9pPr marL="3205163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3281255"/>
            <a:ext cx="7542212" cy="1199599"/>
          </a:xfrm>
        </p:spPr>
        <p:txBody>
          <a:bodyPr/>
          <a:lstStyle/>
          <a:p>
            <a:r>
              <a:rPr lang="en-US" dirty="0" smtClean="0"/>
              <a:t>Writing a Good Read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738" y="4480853"/>
            <a:ext cx="7542212" cy="208165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Presenting Qualitative </a:t>
            </a:r>
            <a:r>
              <a:rPr lang="en-US" dirty="0" smtClean="0"/>
              <a:t>Research</a:t>
            </a:r>
          </a:p>
          <a:p>
            <a:r>
              <a:rPr lang="en-US" dirty="0"/>
              <a:t>Strategies for Re-Presenting</a:t>
            </a:r>
          </a:p>
          <a:p>
            <a:endParaRPr lang="en-US" dirty="0"/>
          </a:p>
          <a:p>
            <a:r>
              <a:rPr lang="en-US" dirty="0"/>
              <a:t>Qualitative Data</a:t>
            </a:r>
          </a:p>
          <a:p>
            <a:endParaRPr lang="en-US" dirty="0"/>
          </a:p>
          <a:p>
            <a:r>
              <a:rPr lang="en-US" dirty="0" err="1"/>
              <a:t>Margarete</a:t>
            </a:r>
            <a:r>
              <a:rPr lang="en-US" dirty="0"/>
              <a:t> </a:t>
            </a:r>
            <a:r>
              <a:rPr lang="en-US" dirty="0" err="1"/>
              <a:t>Sandelowski</a:t>
            </a:r>
            <a:r>
              <a:rPr lang="en-US" dirty="0"/>
              <a:t>*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675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94" y="107577"/>
            <a:ext cx="7767570" cy="1653988"/>
          </a:xfrm>
        </p:spPr>
        <p:txBody>
          <a:bodyPr/>
          <a:lstStyle/>
          <a:p>
            <a:r>
              <a:rPr lang="en-US" dirty="0" smtClean="0"/>
              <a:t>Write like a fiction novel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Retelling stories depends on the focus of the story</a:t>
            </a:r>
          </a:p>
          <a:p>
            <a:r>
              <a:rPr lang="en-US" dirty="0" smtClean="0"/>
              <a:t>Character</a:t>
            </a:r>
          </a:p>
          <a:p>
            <a:r>
              <a:rPr lang="en-US" dirty="0" smtClean="0"/>
              <a:t>Voice – whose voice, what point of view?  Moving back </a:t>
            </a:r>
            <a:r>
              <a:rPr lang="en-US" smtClean="0"/>
              <a:t>and forth</a:t>
            </a:r>
            <a:endParaRPr lang="en-US" dirty="0" smtClean="0"/>
          </a:p>
          <a:p>
            <a:r>
              <a:rPr lang="en-US" dirty="0" smtClean="0"/>
              <a:t>Limit it to the focal issue not the whole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928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Organising</a:t>
            </a:r>
            <a:r>
              <a:rPr lang="en-US" dirty="0"/>
              <a:t> stories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Chronological</a:t>
            </a:r>
          </a:p>
          <a:p>
            <a:pPr lvl="1"/>
            <a:r>
              <a:rPr lang="en-US" dirty="0" smtClean="0"/>
              <a:t>May include flash backs</a:t>
            </a:r>
          </a:p>
          <a:p>
            <a:pPr lvl="1"/>
            <a:r>
              <a:rPr lang="en-US" dirty="0" smtClean="0"/>
              <a:t>Stream of thought</a:t>
            </a:r>
          </a:p>
          <a:p>
            <a:pPr lvl="1"/>
            <a:r>
              <a:rPr lang="en-US" dirty="0" smtClean="0"/>
              <a:t>The timeline in which you discovered the issue</a:t>
            </a:r>
          </a:p>
          <a:p>
            <a:r>
              <a:rPr lang="en-US" dirty="0" smtClean="0"/>
              <a:t>Thematic</a:t>
            </a:r>
          </a:p>
          <a:p>
            <a:r>
              <a:rPr lang="en-US" dirty="0" smtClean="0"/>
              <a:t>Settings: Causes, contexts, contingencies, </a:t>
            </a:r>
            <a:r>
              <a:rPr lang="en-US" dirty="0" err="1" smtClean="0"/>
              <a:t>covariants</a:t>
            </a:r>
            <a:r>
              <a:rPr lang="en-US" dirty="0" smtClean="0"/>
              <a:t>, consequences, conditions</a:t>
            </a:r>
          </a:p>
          <a:p>
            <a:r>
              <a:rPr lang="en-US" dirty="0" smtClean="0"/>
              <a:t>Juxtaposition – some share, some tell facts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9491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bit">
  <a:themeElements>
    <a:clrScheme name="Orbit">
      <a:dk1>
        <a:srgbClr val="000000"/>
      </a:dk1>
      <a:lt1>
        <a:srgbClr val="FFFFFF"/>
      </a:lt1>
      <a:dk2>
        <a:srgbClr val="7C9BA5"/>
      </a:dk2>
      <a:lt2>
        <a:srgbClr val="C1D0CA"/>
      </a:lt2>
      <a:accent1>
        <a:srgbClr val="F2D908"/>
      </a:accent1>
      <a:accent2>
        <a:srgbClr val="9DE61E"/>
      </a:accent2>
      <a:accent3>
        <a:srgbClr val="0D8BE6"/>
      </a:accent3>
      <a:accent4>
        <a:srgbClr val="C61B1B"/>
      </a:accent4>
      <a:accent5>
        <a:srgbClr val="E26F08"/>
      </a:accent5>
      <a:accent6>
        <a:srgbClr val="8D35D1"/>
      </a:accent6>
      <a:hlink>
        <a:srgbClr val="ECBF0B"/>
      </a:hlink>
      <a:folHlink>
        <a:srgbClr val="F4E5A8"/>
      </a:folHlink>
    </a:clrScheme>
    <a:fontScheme name="Orbit">
      <a:maj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Orbit">
      <a:fillStyleLst>
        <a:solidFill>
          <a:schemeClr val="phClr"/>
        </a:solidFill>
        <a:solidFill>
          <a:schemeClr val="phClr">
            <a:shade val="80000"/>
          </a:schemeClr>
        </a:solidFill>
        <a:gradFill rotWithShape="1">
          <a:gsLst>
            <a:gs pos="0">
              <a:schemeClr val="phClr">
                <a:shade val="30000"/>
                <a:satMod val="100000"/>
              </a:schemeClr>
            </a:gs>
            <a:gs pos="80000">
              <a:schemeClr val="phClr">
                <a:shade val="90000"/>
                <a:satMod val="100000"/>
              </a:schemeClr>
            </a:gs>
            <a:gs pos="100000">
              <a:schemeClr val="phClr">
                <a:tint val="9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762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228600" dist="38100" dir="5400000" sx="104000" sy="104000" algn="ctr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317500" dist="381000" dir="5400000" sx="90000" sy="2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etal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lumMod val="80000"/>
              </a:schemeClr>
              <a:schemeClr val="phClr">
                <a:satMod val="360000"/>
                <a:lumMod val="14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Orbit.thmx</Template>
  <TotalTime>299</TotalTime>
  <Words>96</Words>
  <Application>Microsoft Macintosh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Orbit</vt:lpstr>
      <vt:lpstr>Writing a Good Read</vt:lpstr>
      <vt:lpstr>Write like a fiction novel</vt:lpstr>
      <vt:lpstr>Organising stories</vt:lpstr>
    </vt:vector>
  </TitlesOfParts>
  <Company>Azusa Pacific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a Good Read</dc:title>
  <dc:creator>Viv Grigg</dc:creator>
  <cp:lastModifiedBy>Viv Grigg</cp:lastModifiedBy>
  <cp:revision>5</cp:revision>
  <dcterms:created xsi:type="dcterms:W3CDTF">2014-03-18T14:08:37Z</dcterms:created>
  <dcterms:modified xsi:type="dcterms:W3CDTF">2014-03-19T03:01:54Z</dcterms:modified>
</cp:coreProperties>
</file>