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3" r:id="rId6"/>
    <p:sldId id="265" r:id="rId7"/>
    <p:sldId id="262" r:id="rId8"/>
    <p:sldId id="264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 autoAdjust="0"/>
    <p:restoredTop sz="94694"/>
  </p:normalViewPr>
  <p:slideViewPr>
    <p:cSldViewPr>
      <p:cViewPr varScale="1">
        <p:scale>
          <a:sx n="121" d="100"/>
          <a:sy n="121" d="100"/>
        </p:scale>
        <p:origin x="195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/>
            <a:t>Experience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/>
            <a:t>Social Analysis</a:t>
          </a:r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/>
            <a:t>Theological Reflection</a:t>
          </a:r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/>
            <a:t>Mission Response</a:t>
          </a:r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7862480A-246D-4A08-9CE4-2FB5DD67C44C}" type="presOf" srcId="{989355FF-13D0-4A66-91F2-7945CC35FAB1}" destId="{1D3A1C8E-54F9-4EFE-8280-003CA1B59699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AB15453B-563D-4216-AFFB-701448D889DC}" type="presOf" srcId="{7B9FDCD9-0BE7-4B30-ABEA-52547E788607}" destId="{A1D4DAE3-E67D-48FB-9184-8785007E9049}" srcOrd="0" destOrd="0" presId="urn:microsoft.com/office/officeart/2005/8/layout/cycle5"/>
    <dgm:cxn modelId="{D431AF5A-5FC9-4F51-BEED-84A4B62F4645}" type="presOf" srcId="{6CF487E9-E0CF-4C2E-8A64-7BC7DEE64A37}" destId="{554206F9-3652-4B8C-838B-035AB8681CE4}" srcOrd="0" destOrd="0" presId="urn:microsoft.com/office/officeart/2005/8/layout/cycle5"/>
    <dgm:cxn modelId="{FB2CCD7C-D97C-4BDB-BA18-CE5B5C984840}" type="presOf" srcId="{A09F5C87-5305-4D86-9870-79CA0F6F9988}" destId="{CED1E2B3-B5FE-4239-B2F1-0380B65983D2}" srcOrd="0" destOrd="0" presId="urn:microsoft.com/office/officeart/2005/8/layout/cycle5"/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D98367B1-D94C-40B7-BEF1-880F31FC321B}" type="presOf" srcId="{E94D8892-14F7-4066-9C8E-6BC9BD4425B6}" destId="{22C05481-AF88-4A33-A73A-D7137E504C1A}" srcOrd="0" destOrd="0" presId="urn:microsoft.com/office/officeart/2005/8/layout/cycle5"/>
    <dgm:cxn modelId="{B81AFEB7-CFED-489A-8F1C-0BA3DAC734B0}" type="presOf" srcId="{B82FC347-0640-4984-83B3-925B6182E459}" destId="{87123C02-329F-4F53-AB21-7A1BBA458C18}" srcOrd="0" destOrd="0" presId="urn:microsoft.com/office/officeart/2005/8/layout/cycle5"/>
    <dgm:cxn modelId="{5FDF70CB-4B34-437F-9572-AAC62C3ED9C1}" type="presOf" srcId="{50266195-1CAC-4D4D-8CFA-2D0E27B671D3}" destId="{A136C68B-0DA7-44AE-8D37-78A928720A81}" srcOrd="0" destOrd="0" presId="urn:microsoft.com/office/officeart/2005/8/layout/cycle5"/>
    <dgm:cxn modelId="{7B1D0ECC-D235-4CF4-8E67-25F37F69BC74}" type="presOf" srcId="{7CD5A049-21AD-47F2-84CD-58659BC16D00}" destId="{3BF37C46-1C0A-4748-BDFA-8BFFB9578AA8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BBBCFBEE-4938-42A8-AE68-44F35B77D653}" type="presOf" srcId="{DCB5CFBF-10EF-4A33-B356-8C918C3E8C1A}" destId="{24C9B70E-D7B7-4585-8A18-5210F26C0CBA}" srcOrd="0" destOrd="0" presId="urn:microsoft.com/office/officeart/2005/8/layout/cycle5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3AEECBCC-3EBF-448F-9AD4-D85006898DDC}" type="presParOf" srcId="{A1D4DAE3-E67D-48FB-9184-8785007E9049}" destId="{A136C68B-0DA7-44AE-8D37-78A928720A81}" srcOrd="0" destOrd="0" presId="urn:microsoft.com/office/officeart/2005/8/layout/cycle5"/>
    <dgm:cxn modelId="{564F707E-132E-4EC3-A9F0-2BFDC7B244FE}" type="presParOf" srcId="{A1D4DAE3-E67D-48FB-9184-8785007E9049}" destId="{F1FBE6A6-DAE0-418B-8067-09C88B90AF7F}" srcOrd="1" destOrd="0" presId="urn:microsoft.com/office/officeart/2005/8/layout/cycle5"/>
    <dgm:cxn modelId="{6E1E6F4D-18D5-4C98-AA69-4995E46CA0EE}" type="presParOf" srcId="{A1D4DAE3-E67D-48FB-9184-8785007E9049}" destId="{24C9B70E-D7B7-4585-8A18-5210F26C0CBA}" srcOrd="2" destOrd="0" presId="urn:microsoft.com/office/officeart/2005/8/layout/cycle5"/>
    <dgm:cxn modelId="{FAED1552-F045-479A-A8DC-13AD28808479}" type="presParOf" srcId="{A1D4DAE3-E67D-48FB-9184-8785007E9049}" destId="{554206F9-3652-4B8C-838B-035AB8681CE4}" srcOrd="3" destOrd="0" presId="urn:microsoft.com/office/officeart/2005/8/layout/cycle5"/>
    <dgm:cxn modelId="{AF47E0C3-8033-4819-8ECE-3265207023E0}" type="presParOf" srcId="{A1D4DAE3-E67D-48FB-9184-8785007E9049}" destId="{BC45A946-D64C-48B0-AE06-24CF54C29637}" srcOrd="4" destOrd="0" presId="urn:microsoft.com/office/officeart/2005/8/layout/cycle5"/>
    <dgm:cxn modelId="{4B287E8F-525C-4D6D-B3C4-2472F2AEE2AE}" type="presParOf" srcId="{A1D4DAE3-E67D-48FB-9184-8785007E9049}" destId="{22C05481-AF88-4A33-A73A-D7137E504C1A}" srcOrd="5" destOrd="0" presId="urn:microsoft.com/office/officeart/2005/8/layout/cycle5"/>
    <dgm:cxn modelId="{5F8D8874-E49B-4209-9022-26EDBE6DE3C1}" type="presParOf" srcId="{A1D4DAE3-E67D-48FB-9184-8785007E9049}" destId="{3BF37C46-1C0A-4748-BDFA-8BFFB9578AA8}" srcOrd="6" destOrd="0" presId="urn:microsoft.com/office/officeart/2005/8/layout/cycle5"/>
    <dgm:cxn modelId="{0D573404-CE92-4BC4-903C-BB4473314A4E}" type="presParOf" srcId="{A1D4DAE3-E67D-48FB-9184-8785007E9049}" destId="{9439DC02-6F16-4140-8651-3A9D07B32ED5}" srcOrd="7" destOrd="0" presId="urn:microsoft.com/office/officeart/2005/8/layout/cycle5"/>
    <dgm:cxn modelId="{412FBBD0-5369-4014-B7CC-F9AF2057B7B0}" type="presParOf" srcId="{A1D4DAE3-E67D-48FB-9184-8785007E9049}" destId="{1D3A1C8E-54F9-4EFE-8280-003CA1B59699}" srcOrd="8" destOrd="0" presId="urn:microsoft.com/office/officeart/2005/8/layout/cycle5"/>
    <dgm:cxn modelId="{6B30CC0F-0E2C-4452-88F3-F76BB51E2196}" type="presParOf" srcId="{A1D4DAE3-E67D-48FB-9184-8785007E9049}" destId="{87123C02-329F-4F53-AB21-7A1BBA458C18}" srcOrd="9" destOrd="0" presId="urn:microsoft.com/office/officeart/2005/8/layout/cycle5"/>
    <dgm:cxn modelId="{2533B0BA-50E8-4D55-8402-5D1014949C82}" type="presParOf" srcId="{A1D4DAE3-E67D-48FB-9184-8785007E9049}" destId="{144ADCE8-9D9C-4F22-81E0-78B168030545}" srcOrd="10" destOrd="0" presId="urn:microsoft.com/office/officeart/2005/8/layout/cycle5"/>
    <dgm:cxn modelId="{653AE186-A06F-454B-9262-8894E34FEB22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/>
            <a:t>Experience</a:t>
          </a:r>
        </a:p>
        <a:p>
          <a:r>
            <a:rPr lang="en-GB" dirty="0"/>
            <a:t>Insertion</a:t>
          </a:r>
        </a:p>
        <a:p>
          <a:r>
            <a:rPr lang="en-GB" dirty="0"/>
            <a:t>Incarnation</a:t>
          </a:r>
        </a:p>
        <a:p>
          <a:r>
            <a:rPr lang="en-GB" dirty="0"/>
            <a:t>Identification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/>
            <a:t>Social Analysis</a:t>
          </a:r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/>
            <a:t>Theological Reflection</a:t>
          </a:r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/>
            <a:t>Mission Response</a:t>
          </a:r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553E352E-3D43-4196-8B73-2D7A4B93A42C}" type="presOf" srcId="{6CF487E9-E0CF-4C2E-8A64-7BC7DEE64A37}" destId="{554206F9-3652-4B8C-838B-035AB8681CE4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C219103E-6F49-4C0D-85A2-BCED78EBFAA3}" type="presOf" srcId="{B82FC347-0640-4984-83B3-925B6182E459}" destId="{87123C02-329F-4F53-AB21-7A1BBA458C18}" srcOrd="0" destOrd="0" presId="urn:microsoft.com/office/officeart/2005/8/layout/cycle5"/>
    <dgm:cxn modelId="{291B6E46-0D11-4E39-8140-07AFA02F11D1}" type="presOf" srcId="{DCB5CFBF-10EF-4A33-B356-8C918C3E8C1A}" destId="{24C9B70E-D7B7-4585-8A18-5210F26C0CBA}" srcOrd="0" destOrd="0" presId="urn:microsoft.com/office/officeart/2005/8/layout/cycle5"/>
    <dgm:cxn modelId="{6119EE46-20FB-4A9B-8F90-2781C0C61F23}" type="presOf" srcId="{989355FF-13D0-4A66-91F2-7945CC35FAB1}" destId="{1D3A1C8E-54F9-4EFE-8280-003CA1B59699}" srcOrd="0" destOrd="0" presId="urn:microsoft.com/office/officeart/2005/8/layout/cycle5"/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571788AC-1485-419E-B65B-7DE750F74A14}" type="presOf" srcId="{E94D8892-14F7-4066-9C8E-6BC9BD4425B6}" destId="{22C05481-AF88-4A33-A73A-D7137E504C1A}" srcOrd="0" destOrd="0" presId="urn:microsoft.com/office/officeart/2005/8/layout/cycle5"/>
    <dgm:cxn modelId="{BD6345C9-8254-415F-A61B-6C9BEFEFB464}" type="presOf" srcId="{50266195-1CAC-4D4D-8CFA-2D0E27B671D3}" destId="{A136C68B-0DA7-44AE-8D37-78A928720A81}" srcOrd="0" destOrd="0" presId="urn:microsoft.com/office/officeart/2005/8/layout/cycle5"/>
    <dgm:cxn modelId="{64E011D2-644C-4B3C-B239-6E13BB5B5F8D}" type="presOf" srcId="{A09F5C87-5305-4D86-9870-79CA0F6F9988}" destId="{CED1E2B3-B5FE-4239-B2F1-0380B65983D2}" srcOrd="0" destOrd="0" presId="urn:microsoft.com/office/officeart/2005/8/layout/cycle5"/>
    <dgm:cxn modelId="{48B098DE-8FA3-47A1-B29D-33B1E5A5E6BB}" type="presOf" srcId="{7CD5A049-21AD-47F2-84CD-58659BC16D00}" destId="{3BF37C46-1C0A-4748-BDFA-8BFFB9578AA8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11BFFFF6-09CD-4D4D-BB4B-118505F18CE3}" type="presOf" srcId="{7B9FDCD9-0BE7-4B30-ABEA-52547E788607}" destId="{A1D4DAE3-E67D-48FB-9184-8785007E9049}" srcOrd="0" destOrd="0" presId="urn:microsoft.com/office/officeart/2005/8/layout/cycle5"/>
    <dgm:cxn modelId="{0E121101-F7D3-4E92-A7E9-B41A76E6CA4A}" type="presParOf" srcId="{A1D4DAE3-E67D-48FB-9184-8785007E9049}" destId="{A136C68B-0DA7-44AE-8D37-78A928720A81}" srcOrd="0" destOrd="0" presId="urn:microsoft.com/office/officeart/2005/8/layout/cycle5"/>
    <dgm:cxn modelId="{4023102F-A347-4954-80CC-5F66E1DABD77}" type="presParOf" srcId="{A1D4DAE3-E67D-48FB-9184-8785007E9049}" destId="{F1FBE6A6-DAE0-418B-8067-09C88B90AF7F}" srcOrd="1" destOrd="0" presId="urn:microsoft.com/office/officeart/2005/8/layout/cycle5"/>
    <dgm:cxn modelId="{38DF05C7-9F44-4478-A53F-E6039E112978}" type="presParOf" srcId="{A1D4DAE3-E67D-48FB-9184-8785007E9049}" destId="{24C9B70E-D7B7-4585-8A18-5210F26C0CBA}" srcOrd="2" destOrd="0" presId="urn:microsoft.com/office/officeart/2005/8/layout/cycle5"/>
    <dgm:cxn modelId="{262B1817-C537-41B9-8C36-7EE952A5B83E}" type="presParOf" srcId="{A1D4DAE3-E67D-48FB-9184-8785007E9049}" destId="{554206F9-3652-4B8C-838B-035AB8681CE4}" srcOrd="3" destOrd="0" presId="urn:microsoft.com/office/officeart/2005/8/layout/cycle5"/>
    <dgm:cxn modelId="{D3B28FA0-D751-4F4C-9F6B-B7030DE24F19}" type="presParOf" srcId="{A1D4DAE3-E67D-48FB-9184-8785007E9049}" destId="{BC45A946-D64C-48B0-AE06-24CF54C29637}" srcOrd="4" destOrd="0" presId="urn:microsoft.com/office/officeart/2005/8/layout/cycle5"/>
    <dgm:cxn modelId="{D0D54EE5-014D-4049-9444-953AA2A92302}" type="presParOf" srcId="{A1D4DAE3-E67D-48FB-9184-8785007E9049}" destId="{22C05481-AF88-4A33-A73A-D7137E504C1A}" srcOrd="5" destOrd="0" presId="urn:microsoft.com/office/officeart/2005/8/layout/cycle5"/>
    <dgm:cxn modelId="{12C78ED2-2C94-405D-BE37-D776B7DF312E}" type="presParOf" srcId="{A1D4DAE3-E67D-48FB-9184-8785007E9049}" destId="{3BF37C46-1C0A-4748-BDFA-8BFFB9578AA8}" srcOrd="6" destOrd="0" presId="urn:microsoft.com/office/officeart/2005/8/layout/cycle5"/>
    <dgm:cxn modelId="{8CCD1D1B-7B58-48B6-8D4F-891EAC6FF529}" type="presParOf" srcId="{A1D4DAE3-E67D-48FB-9184-8785007E9049}" destId="{9439DC02-6F16-4140-8651-3A9D07B32ED5}" srcOrd="7" destOrd="0" presId="urn:microsoft.com/office/officeart/2005/8/layout/cycle5"/>
    <dgm:cxn modelId="{240A9A33-C182-4FA1-8350-DCD9139A23EE}" type="presParOf" srcId="{A1D4DAE3-E67D-48FB-9184-8785007E9049}" destId="{1D3A1C8E-54F9-4EFE-8280-003CA1B59699}" srcOrd="8" destOrd="0" presId="urn:microsoft.com/office/officeart/2005/8/layout/cycle5"/>
    <dgm:cxn modelId="{7B08F465-A6EF-40F6-A967-BC361EDB037C}" type="presParOf" srcId="{A1D4DAE3-E67D-48FB-9184-8785007E9049}" destId="{87123C02-329F-4F53-AB21-7A1BBA458C18}" srcOrd="9" destOrd="0" presId="urn:microsoft.com/office/officeart/2005/8/layout/cycle5"/>
    <dgm:cxn modelId="{C315D07C-1694-4068-9448-568B4EDA0133}" type="presParOf" srcId="{A1D4DAE3-E67D-48FB-9184-8785007E9049}" destId="{144ADCE8-9D9C-4F22-81E0-78B168030545}" srcOrd="10" destOrd="0" presId="urn:microsoft.com/office/officeart/2005/8/layout/cycle5"/>
    <dgm:cxn modelId="{60120E7F-E108-4844-8F6E-83FDB7266036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/>
            <a:t>Experience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/>
            <a:t>Social Analysis</a:t>
          </a:r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/>
            <a:t>Theological Reflection</a:t>
          </a:r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 err="1"/>
            <a:t>Missiological</a:t>
          </a:r>
          <a:r>
            <a:rPr lang="en-GB" dirty="0"/>
            <a:t> Questions</a:t>
          </a:r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2B26C20A-6E42-48DC-8173-D55DC2DD8684}" type="presOf" srcId="{50266195-1CAC-4D4D-8CFA-2D0E27B671D3}" destId="{A136C68B-0DA7-44AE-8D37-78A928720A81}" srcOrd="0" destOrd="0" presId="urn:microsoft.com/office/officeart/2005/8/layout/cycle5"/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1FE7B44E-7174-44E5-9E60-04663778DB5B}" type="presOf" srcId="{B82FC347-0640-4984-83B3-925B6182E459}" destId="{87123C02-329F-4F53-AB21-7A1BBA458C18}" srcOrd="0" destOrd="0" presId="urn:microsoft.com/office/officeart/2005/8/layout/cycle5"/>
    <dgm:cxn modelId="{03184155-4E43-4CBC-824C-F01FDF78436E}" type="presOf" srcId="{7B9FDCD9-0BE7-4B30-ABEA-52547E788607}" destId="{A1D4DAE3-E67D-48FB-9184-8785007E9049}" srcOrd="0" destOrd="0" presId="urn:microsoft.com/office/officeart/2005/8/layout/cycle5"/>
    <dgm:cxn modelId="{CE2BA263-E9C6-4339-B0CE-1B9F0233F502}" type="presOf" srcId="{DCB5CFBF-10EF-4A33-B356-8C918C3E8C1A}" destId="{24C9B70E-D7B7-4585-8A18-5210F26C0CBA}" srcOrd="0" destOrd="0" presId="urn:microsoft.com/office/officeart/2005/8/layout/cycle5"/>
    <dgm:cxn modelId="{A3DF4779-A624-4206-91F0-9618C247CDE9}" type="presOf" srcId="{E94D8892-14F7-4066-9C8E-6BC9BD4425B6}" destId="{22C05481-AF88-4A33-A73A-D7137E504C1A}" srcOrd="0" destOrd="0" presId="urn:microsoft.com/office/officeart/2005/8/layout/cycle5"/>
    <dgm:cxn modelId="{3429337A-272E-422D-ABDB-350A20CA4C38}" type="presOf" srcId="{7CD5A049-21AD-47F2-84CD-58659BC16D00}" destId="{3BF37C46-1C0A-4748-BDFA-8BFFB9578AA8}" srcOrd="0" destOrd="0" presId="urn:microsoft.com/office/officeart/2005/8/layout/cycle5"/>
    <dgm:cxn modelId="{3D9E9186-3242-4149-8CF1-CE71D6ECBA20}" type="presOf" srcId="{6CF487E9-E0CF-4C2E-8A64-7BC7DEE64A37}" destId="{554206F9-3652-4B8C-838B-035AB8681CE4}" srcOrd="0" destOrd="0" presId="urn:microsoft.com/office/officeart/2005/8/layout/cycle5"/>
    <dgm:cxn modelId="{4BCF2C8A-D447-4DC9-B52C-A91503D1F59B}" type="presOf" srcId="{989355FF-13D0-4A66-91F2-7945CC35FAB1}" destId="{1D3A1C8E-54F9-4EFE-8280-003CA1B59699}" srcOrd="0" destOrd="0" presId="urn:microsoft.com/office/officeart/2005/8/layout/cycle5"/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D931A9BF-9CA6-4451-A71F-0C8D64850CE6}" type="presOf" srcId="{A09F5C87-5305-4D86-9870-79CA0F6F9988}" destId="{CED1E2B3-B5FE-4239-B2F1-0380B65983D2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88D7A040-3158-42B1-BA92-A0C984AF61C0}" type="presParOf" srcId="{A1D4DAE3-E67D-48FB-9184-8785007E9049}" destId="{A136C68B-0DA7-44AE-8D37-78A928720A81}" srcOrd="0" destOrd="0" presId="urn:microsoft.com/office/officeart/2005/8/layout/cycle5"/>
    <dgm:cxn modelId="{82DA77AE-5FE2-4024-9E7B-32137BB95871}" type="presParOf" srcId="{A1D4DAE3-E67D-48FB-9184-8785007E9049}" destId="{F1FBE6A6-DAE0-418B-8067-09C88B90AF7F}" srcOrd="1" destOrd="0" presId="urn:microsoft.com/office/officeart/2005/8/layout/cycle5"/>
    <dgm:cxn modelId="{755829CF-77E0-42E2-B2A9-475FE6F3B207}" type="presParOf" srcId="{A1D4DAE3-E67D-48FB-9184-8785007E9049}" destId="{24C9B70E-D7B7-4585-8A18-5210F26C0CBA}" srcOrd="2" destOrd="0" presId="urn:microsoft.com/office/officeart/2005/8/layout/cycle5"/>
    <dgm:cxn modelId="{01E2B25F-C1F5-4609-84B1-9F1343C123EB}" type="presParOf" srcId="{A1D4DAE3-E67D-48FB-9184-8785007E9049}" destId="{554206F9-3652-4B8C-838B-035AB8681CE4}" srcOrd="3" destOrd="0" presId="urn:microsoft.com/office/officeart/2005/8/layout/cycle5"/>
    <dgm:cxn modelId="{E8CC59F0-1972-4EA0-ADCC-BF195A4C4B56}" type="presParOf" srcId="{A1D4DAE3-E67D-48FB-9184-8785007E9049}" destId="{BC45A946-D64C-48B0-AE06-24CF54C29637}" srcOrd="4" destOrd="0" presId="urn:microsoft.com/office/officeart/2005/8/layout/cycle5"/>
    <dgm:cxn modelId="{EFB3C3BA-0B48-45ED-A9EA-DDA99724EC68}" type="presParOf" srcId="{A1D4DAE3-E67D-48FB-9184-8785007E9049}" destId="{22C05481-AF88-4A33-A73A-D7137E504C1A}" srcOrd="5" destOrd="0" presId="urn:microsoft.com/office/officeart/2005/8/layout/cycle5"/>
    <dgm:cxn modelId="{686E2C17-2306-4A32-8038-05ACD94A5378}" type="presParOf" srcId="{A1D4DAE3-E67D-48FB-9184-8785007E9049}" destId="{3BF37C46-1C0A-4748-BDFA-8BFFB9578AA8}" srcOrd="6" destOrd="0" presId="urn:microsoft.com/office/officeart/2005/8/layout/cycle5"/>
    <dgm:cxn modelId="{C69A949F-1F2E-4BD0-B6D2-1408CA3E8221}" type="presParOf" srcId="{A1D4DAE3-E67D-48FB-9184-8785007E9049}" destId="{9439DC02-6F16-4140-8651-3A9D07B32ED5}" srcOrd="7" destOrd="0" presId="urn:microsoft.com/office/officeart/2005/8/layout/cycle5"/>
    <dgm:cxn modelId="{F5CF70B9-C856-46F8-9D27-4ABD9D736373}" type="presParOf" srcId="{A1D4DAE3-E67D-48FB-9184-8785007E9049}" destId="{1D3A1C8E-54F9-4EFE-8280-003CA1B59699}" srcOrd="8" destOrd="0" presId="urn:microsoft.com/office/officeart/2005/8/layout/cycle5"/>
    <dgm:cxn modelId="{8B6E8450-5A46-46C7-9E00-98716C11B981}" type="presParOf" srcId="{A1D4DAE3-E67D-48FB-9184-8785007E9049}" destId="{87123C02-329F-4F53-AB21-7A1BBA458C18}" srcOrd="9" destOrd="0" presId="urn:microsoft.com/office/officeart/2005/8/layout/cycle5"/>
    <dgm:cxn modelId="{01A68C2C-513D-4AD2-9CDA-CB37A53CCA65}" type="presParOf" srcId="{A1D4DAE3-E67D-48FB-9184-8785007E9049}" destId="{144ADCE8-9D9C-4F22-81E0-78B168030545}" srcOrd="10" destOrd="0" presId="urn:microsoft.com/office/officeart/2005/8/layout/cycle5"/>
    <dgm:cxn modelId="{417DF5C3-2B9C-49ED-9C28-AA86C34040CC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9FDCD9-0BE7-4B30-ABEA-52547E78860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0266195-1CAC-4D4D-8CFA-2D0E27B671D3}">
      <dgm:prSet phldrT="[Text]"/>
      <dgm:spPr/>
      <dgm:t>
        <a:bodyPr/>
        <a:lstStyle/>
        <a:p>
          <a:r>
            <a:rPr lang="en-GB" dirty="0"/>
            <a:t>Experience</a:t>
          </a:r>
        </a:p>
      </dgm:t>
    </dgm:pt>
    <dgm:pt modelId="{E215AF7A-1AF3-49F6-89AB-F2F1E25ADAFC}" type="parTrans" cxnId="{FD0419ED-4156-41F5-9BBD-DCFF18ACF6B0}">
      <dgm:prSet/>
      <dgm:spPr/>
      <dgm:t>
        <a:bodyPr/>
        <a:lstStyle/>
        <a:p>
          <a:endParaRPr lang="en-GB"/>
        </a:p>
      </dgm:t>
    </dgm:pt>
    <dgm:pt modelId="{DCB5CFBF-10EF-4A33-B356-8C918C3E8C1A}" type="sibTrans" cxnId="{FD0419ED-4156-41F5-9BBD-DCFF18ACF6B0}">
      <dgm:prSet/>
      <dgm:spPr/>
      <dgm:t>
        <a:bodyPr/>
        <a:lstStyle/>
        <a:p>
          <a:endParaRPr lang="en-GB"/>
        </a:p>
      </dgm:t>
    </dgm:pt>
    <dgm:pt modelId="{6CF487E9-E0CF-4C2E-8A64-7BC7DEE64A37}">
      <dgm:prSet phldrT="[Text]"/>
      <dgm:spPr/>
      <dgm:t>
        <a:bodyPr/>
        <a:lstStyle/>
        <a:p>
          <a:r>
            <a:rPr lang="en-GB" dirty="0"/>
            <a:t>Social Analysis</a:t>
          </a:r>
        </a:p>
      </dgm:t>
    </dgm:pt>
    <dgm:pt modelId="{BA7247E7-2C37-47C1-8E93-99E84034B722}" type="parTrans" cxnId="{76908531-5B8D-433F-BC3A-155DE3BF35AB}">
      <dgm:prSet/>
      <dgm:spPr/>
      <dgm:t>
        <a:bodyPr/>
        <a:lstStyle/>
        <a:p>
          <a:endParaRPr lang="en-GB"/>
        </a:p>
      </dgm:t>
    </dgm:pt>
    <dgm:pt modelId="{E94D8892-14F7-4066-9C8E-6BC9BD4425B6}" type="sibTrans" cxnId="{76908531-5B8D-433F-BC3A-155DE3BF35AB}">
      <dgm:prSet/>
      <dgm:spPr/>
      <dgm:t>
        <a:bodyPr/>
        <a:lstStyle/>
        <a:p>
          <a:endParaRPr lang="en-GB"/>
        </a:p>
      </dgm:t>
    </dgm:pt>
    <dgm:pt modelId="{7CD5A049-21AD-47F2-84CD-58659BC16D00}">
      <dgm:prSet phldrT="[Text]"/>
      <dgm:spPr/>
      <dgm:t>
        <a:bodyPr/>
        <a:lstStyle/>
        <a:p>
          <a:r>
            <a:rPr lang="en-GB" dirty="0"/>
            <a:t>Theological Reflection</a:t>
          </a:r>
        </a:p>
      </dgm:t>
    </dgm:pt>
    <dgm:pt modelId="{5AE8B5B5-E7CD-44F4-9729-81C79D368F0C}" type="parTrans" cxnId="{17D635A6-78B6-408A-B2F5-9A7142488ABE}">
      <dgm:prSet/>
      <dgm:spPr/>
      <dgm:t>
        <a:bodyPr/>
        <a:lstStyle/>
        <a:p>
          <a:endParaRPr lang="en-GB"/>
        </a:p>
      </dgm:t>
    </dgm:pt>
    <dgm:pt modelId="{989355FF-13D0-4A66-91F2-7945CC35FAB1}" type="sibTrans" cxnId="{17D635A6-78B6-408A-B2F5-9A7142488ABE}">
      <dgm:prSet/>
      <dgm:spPr/>
      <dgm:t>
        <a:bodyPr/>
        <a:lstStyle/>
        <a:p>
          <a:endParaRPr lang="en-GB"/>
        </a:p>
      </dgm:t>
    </dgm:pt>
    <dgm:pt modelId="{B82FC347-0640-4984-83B3-925B6182E459}">
      <dgm:prSet phldrT="[Text]"/>
      <dgm:spPr/>
      <dgm:t>
        <a:bodyPr/>
        <a:lstStyle/>
        <a:p>
          <a:r>
            <a:rPr lang="en-GB" dirty="0" err="1"/>
            <a:t>Missiological</a:t>
          </a:r>
          <a:r>
            <a:rPr lang="en-GB" dirty="0"/>
            <a:t> Response</a:t>
          </a:r>
        </a:p>
      </dgm:t>
    </dgm:pt>
    <dgm:pt modelId="{3D460898-FDD2-4BA0-9613-BAEED1693AE8}" type="parTrans" cxnId="{CDD6DDF4-B775-411C-B448-9F3C471602D4}">
      <dgm:prSet/>
      <dgm:spPr/>
      <dgm:t>
        <a:bodyPr/>
        <a:lstStyle/>
        <a:p>
          <a:endParaRPr lang="en-GB"/>
        </a:p>
      </dgm:t>
    </dgm:pt>
    <dgm:pt modelId="{A09F5C87-5305-4D86-9870-79CA0F6F9988}" type="sibTrans" cxnId="{CDD6DDF4-B775-411C-B448-9F3C471602D4}">
      <dgm:prSet/>
      <dgm:spPr/>
      <dgm:t>
        <a:bodyPr/>
        <a:lstStyle/>
        <a:p>
          <a:endParaRPr lang="en-GB"/>
        </a:p>
      </dgm:t>
    </dgm:pt>
    <dgm:pt modelId="{A1D4DAE3-E67D-48FB-9184-8785007E9049}" type="pres">
      <dgm:prSet presAssocID="{7B9FDCD9-0BE7-4B30-ABEA-52547E788607}" presName="cycle" presStyleCnt="0">
        <dgm:presLayoutVars>
          <dgm:dir/>
          <dgm:resizeHandles val="exact"/>
        </dgm:presLayoutVars>
      </dgm:prSet>
      <dgm:spPr/>
    </dgm:pt>
    <dgm:pt modelId="{A136C68B-0DA7-44AE-8D37-78A928720A81}" type="pres">
      <dgm:prSet presAssocID="{50266195-1CAC-4D4D-8CFA-2D0E27B671D3}" presName="node" presStyleLbl="node1" presStyleIdx="0" presStyleCnt="4">
        <dgm:presLayoutVars>
          <dgm:bulletEnabled val="1"/>
        </dgm:presLayoutVars>
      </dgm:prSet>
      <dgm:spPr/>
    </dgm:pt>
    <dgm:pt modelId="{F1FBE6A6-DAE0-418B-8067-09C88B90AF7F}" type="pres">
      <dgm:prSet presAssocID="{50266195-1CAC-4D4D-8CFA-2D0E27B671D3}" presName="spNode" presStyleCnt="0"/>
      <dgm:spPr/>
    </dgm:pt>
    <dgm:pt modelId="{24C9B70E-D7B7-4585-8A18-5210F26C0CBA}" type="pres">
      <dgm:prSet presAssocID="{DCB5CFBF-10EF-4A33-B356-8C918C3E8C1A}" presName="sibTrans" presStyleLbl="sibTrans1D1" presStyleIdx="0" presStyleCnt="4"/>
      <dgm:spPr/>
    </dgm:pt>
    <dgm:pt modelId="{554206F9-3652-4B8C-838B-035AB8681CE4}" type="pres">
      <dgm:prSet presAssocID="{6CF487E9-E0CF-4C2E-8A64-7BC7DEE64A37}" presName="node" presStyleLbl="node1" presStyleIdx="1" presStyleCnt="4">
        <dgm:presLayoutVars>
          <dgm:bulletEnabled val="1"/>
        </dgm:presLayoutVars>
      </dgm:prSet>
      <dgm:spPr/>
    </dgm:pt>
    <dgm:pt modelId="{BC45A946-D64C-48B0-AE06-24CF54C29637}" type="pres">
      <dgm:prSet presAssocID="{6CF487E9-E0CF-4C2E-8A64-7BC7DEE64A37}" presName="spNode" presStyleCnt="0"/>
      <dgm:spPr/>
    </dgm:pt>
    <dgm:pt modelId="{22C05481-AF88-4A33-A73A-D7137E504C1A}" type="pres">
      <dgm:prSet presAssocID="{E94D8892-14F7-4066-9C8E-6BC9BD4425B6}" presName="sibTrans" presStyleLbl="sibTrans1D1" presStyleIdx="1" presStyleCnt="4"/>
      <dgm:spPr/>
    </dgm:pt>
    <dgm:pt modelId="{3BF37C46-1C0A-4748-BDFA-8BFFB9578AA8}" type="pres">
      <dgm:prSet presAssocID="{7CD5A049-21AD-47F2-84CD-58659BC16D00}" presName="node" presStyleLbl="node1" presStyleIdx="2" presStyleCnt="4">
        <dgm:presLayoutVars>
          <dgm:bulletEnabled val="1"/>
        </dgm:presLayoutVars>
      </dgm:prSet>
      <dgm:spPr/>
    </dgm:pt>
    <dgm:pt modelId="{9439DC02-6F16-4140-8651-3A9D07B32ED5}" type="pres">
      <dgm:prSet presAssocID="{7CD5A049-21AD-47F2-84CD-58659BC16D00}" presName="spNode" presStyleCnt="0"/>
      <dgm:spPr/>
    </dgm:pt>
    <dgm:pt modelId="{1D3A1C8E-54F9-4EFE-8280-003CA1B59699}" type="pres">
      <dgm:prSet presAssocID="{989355FF-13D0-4A66-91F2-7945CC35FAB1}" presName="sibTrans" presStyleLbl="sibTrans1D1" presStyleIdx="2" presStyleCnt="4"/>
      <dgm:spPr/>
    </dgm:pt>
    <dgm:pt modelId="{87123C02-329F-4F53-AB21-7A1BBA458C18}" type="pres">
      <dgm:prSet presAssocID="{B82FC347-0640-4984-83B3-925B6182E459}" presName="node" presStyleLbl="node1" presStyleIdx="3" presStyleCnt="4">
        <dgm:presLayoutVars>
          <dgm:bulletEnabled val="1"/>
        </dgm:presLayoutVars>
      </dgm:prSet>
      <dgm:spPr/>
    </dgm:pt>
    <dgm:pt modelId="{144ADCE8-9D9C-4F22-81E0-78B168030545}" type="pres">
      <dgm:prSet presAssocID="{B82FC347-0640-4984-83B3-925B6182E459}" presName="spNode" presStyleCnt="0"/>
      <dgm:spPr/>
    </dgm:pt>
    <dgm:pt modelId="{CED1E2B3-B5FE-4239-B2F1-0380B65983D2}" type="pres">
      <dgm:prSet presAssocID="{A09F5C87-5305-4D86-9870-79CA0F6F9988}" presName="sibTrans" presStyleLbl="sibTrans1D1" presStyleIdx="3" presStyleCnt="4"/>
      <dgm:spPr/>
    </dgm:pt>
  </dgm:ptLst>
  <dgm:cxnLst>
    <dgm:cxn modelId="{76908531-5B8D-433F-BC3A-155DE3BF35AB}" srcId="{7B9FDCD9-0BE7-4B30-ABEA-52547E788607}" destId="{6CF487E9-E0CF-4C2E-8A64-7BC7DEE64A37}" srcOrd="1" destOrd="0" parTransId="{BA7247E7-2C37-47C1-8E93-99E84034B722}" sibTransId="{E94D8892-14F7-4066-9C8E-6BC9BD4425B6}"/>
    <dgm:cxn modelId="{3A7BE235-1A3E-40BE-9FB2-B39137F35754}" type="presOf" srcId="{A09F5C87-5305-4D86-9870-79CA0F6F9988}" destId="{CED1E2B3-B5FE-4239-B2F1-0380B65983D2}" srcOrd="0" destOrd="0" presId="urn:microsoft.com/office/officeart/2005/8/layout/cycle5"/>
    <dgm:cxn modelId="{020B993F-F7C2-41E2-8033-A5A528D57E42}" type="presOf" srcId="{7CD5A049-21AD-47F2-84CD-58659BC16D00}" destId="{3BF37C46-1C0A-4748-BDFA-8BFFB9578AA8}" srcOrd="0" destOrd="0" presId="urn:microsoft.com/office/officeart/2005/8/layout/cycle5"/>
    <dgm:cxn modelId="{5B98C556-4522-41B8-B7D3-0C05A16F3F12}" type="presOf" srcId="{B82FC347-0640-4984-83B3-925B6182E459}" destId="{87123C02-329F-4F53-AB21-7A1BBA458C18}" srcOrd="0" destOrd="0" presId="urn:microsoft.com/office/officeart/2005/8/layout/cycle5"/>
    <dgm:cxn modelId="{DD9A3E83-A326-4600-8A5F-73DEDB46A4DA}" type="presOf" srcId="{989355FF-13D0-4A66-91F2-7945CC35FAB1}" destId="{1D3A1C8E-54F9-4EFE-8280-003CA1B59699}" srcOrd="0" destOrd="0" presId="urn:microsoft.com/office/officeart/2005/8/layout/cycle5"/>
    <dgm:cxn modelId="{40D76394-7F82-449D-94BB-D4245C6E2EB6}" type="presOf" srcId="{50266195-1CAC-4D4D-8CFA-2D0E27B671D3}" destId="{A136C68B-0DA7-44AE-8D37-78A928720A81}" srcOrd="0" destOrd="0" presId="urn:microsoft.com/office/officeart/2005/8/layout/cycle5"/>
    <dgm:cxn modelId="{17D635A6-78B6-408A-B2F5-9A7142488ABE}" srcId="{7B9FDCD9-0BE7-4B30-ABEA-52547E788607}" destId="{7CD5A049-21AD-47F2-84CD-58659BC16D00}" srcOrd="2" destOrd="0" parTransId="{5AE8B5B5-E7CD-44F4-9729-81C79D368F0C}" sibTransId="{989355FF-13D0-4A66-91F2-7945CC35FAB1}"/>
    <dgm:cxn modelId="{F3CC4CBB-1F2B-4E09-A893-ABA9F92325DB}" type="presOf" srcId="{DCB5CFBF-10EF-4A33-B356-8C918C3E8C1A}" destId="{24C9B70E-D7B7-4585-8A18-5210F26C0CBA}" srcOrd="0" destOrd="0" presId="urn:microsoft.com/office/officeart/2005/8/layout/cycle5"/>
    <dgm:cxn modelId="{A0B127C2-D6E1-4047-8421-11F057AA80D7}" type="presOf" srcId="{7B9FDCD9-0BE7-4B30-ABEA-52547E788607}" destId="{A1D4DAE3-E67D-48FB-9184-8785007E9049}" srcOrd="0" destOrd="0" presId="urn:microsoft.com/office/officeart/2005/8/layout/cycle5"/>
    <dgm:cxn modelId="{99915DD2-B185-4669-86A5-01BA67FA07A7}" type="presOf" srcId="{6CF487E9-E0CF-4C2E-8A64-7BC7DEE64A37}" destId="{554206F9-3652-4B8C-838B-035AB8681CE4}" srcOrd="0" destOrd="0" presId="urn:microsoft.com/office/officeart/2005/8/layout/cycle5"/>
    <dgm:cxn modelId="{B6F938E8-2527-45FF-BD6F-449A5A32ED61}" type="presOf" srcId="{E94D8892-14F7-4066-9C8E-6BC9BD4425B6}" destId="{22C05481-AF88-4A33-A73A-D7137E504C1A}" srcOrd="0" destOrd="0" presId="urn:microsoft.com/office/officeart/2005/8/layout/cycle5"/>
    <dgm:cxn modelId="{FD0419ED-4156-41F5-9BBD-DCFF18ACF6B0}" srcId="{7B9FDCD9-0BE7-4B30-ABEA-52547E788607}" destId="{50266195-1CAC-4D4D-8CFA-2D0E27B671D3}" srcOrd="0" destOrd="0" parTransId="{E215AF7A-1AF3-49F6-89AB-F2F1E25ADAFC}" sibTransId="{DCB5CFBF-10EF-4A33-B356-8C918C3E8C1A}"/>
    <dgm:cxn modelId="{CDD6DDF4-B775-411C-B448-9F3C471602D4}" srcId="{7B9FDCD9-0BE7-4B30-ABEA-52547E788607}" destId="{B82FC347-0640-4984-83B3-925B6182E459}" srcOrd="3" destOrd="0" parTransId="{3D460898-FDD2-4BA0-9613-BAEED1693AE8}" sibTransId="{A09F5C87-5305-4D86-9870-79CA0F6F9988}"/>
    <dgm:cxn modelId="{3934287C-4845-477D-AC39-52AC63165E4B}" type="presParOf" srcId="{A1D4DAE3-E67D-48FB-9184-8785007E9049}" destId="{A136C68B-0DA7-44AE-8D37-78A928720A81}" srcOrd="0" destOrd="0" presId="urn:microsoft.com/office/officeart/2005/8/layout/cycle5"/>
    <dgm:cxn modelId="{72B10BFC-C54A-4934-843D-879B395FECB2}" type="presParOf" srcId="{A1D4DAE3-E67D-48FB-9184-8785007E9049}" destId="{F1FBE6A6-DAE0-418B-8067-09C88B90AF7F}" srcOrd="1" destOrd="0" presId="urn:microsoft.com/office/officeart/2005/8/layout/cycle5"/>
    <dgm:cxn modelId="{66D429B0-D204-4171-BEAC-35BA622678FA}" type="presParOf" srcId="{A1D4DAE3-E67D-48FB-9184-8785007E9049}" destId="{24C9B70E-D7B7-4585-8A18-5210F26C0CBA}" srcOrd="2" destOrd="0" presId="urn:microsoft.com/office/officeart/2005/8/layout/cycle5"/>
    <dgm:cxn modelId="{97A0AC25-1C24-4F4A-A6C0-689EBEF396D4}" type="presParOf" srcId="{A1D4DAE3-E67D-48FB-9184-8785007E9049}" destId="{554206F9-3652-4B8C-838B-035AB8681CE4}" srcOrd="3" destOrd="0" presId="urn:microsoft.com/office/officeart/2005/8/layout/cycle5"/>
    <dgm:cxn modelId="{1F66B1F2-F75A-4A87-BA12-4413C95ABDD9}" type="presParOf" srcId="{A1D4DAE3-E67D-48FB-9184-8785007E9049}" destId="{BC45A946-D64C-48B0-AE06-24CF54C29637}" srcOrd="4" destOrd="0" presId="urn:microsoft.com/office/officeart/2005/8/layout/cycle5"/>
    <dgm:cxn modelId="{DCA254E4-5664-445A-8B6C-75D05FEDAEEB}" type="presParOf" srcId="{A1D4DAE3-E67D-48FB-9184-8785007E9049}" destId="{22C05481-AF88-4A33-A73A-D7137E504C1A}" srcOrd="5" destOrd="0" presId="urn:microsoft.com/office/officeart/2005/8/layout/cycle5"/>
    <dgm:cxn modelId="{6973A744-5F2D-4CFB-8363-5E279FCE5071}" type="presParOf" srcId="{A1D4DAE3-E67D-48FB-9184-8785007E9049}" destId="{3BF37C46-1C0A-4748-BDFA-8BFFB9578AA8}" srcOrd="6" destOrd="0" presId="urn:microsoft.com/office/officeart/2005/8/layout/cycle5"/>
    <dgm:cxn modelId="{2E9EFF1F-BCA7-4E48-898B-B4F286C46525}" type="presParOf" srcId="{A1D4DAE3-E67D-48FB-9184-8785007E9049}" destId="{9439DC02-6F16-4140-8651-3A9D07B32ED5}" srcOrd="7" destOrd="0" presId="urn:microsoft.com/office/officeart/2005/8/layout/cycle5"/>
    <dgm:cxn modelId="{9BD396BE-CE03-496F-8F0B-ECA97DA617AE}" type="presParOf" srcId="{A1D4DAE3-E67D-48FB-9184-8785007E9049}" destId="{1D3A1C8E-54F9-4EFE-8280-003CA1B59699}" srcOrd="8" destOrd="0" presId="urn:microsoft.com/office/officeart/2005/8/layout/cycle5"/>
    <dgm:cxn modelId="{C617FE38-B8EF-4B30-9CB1-A3D1E1685768}" type="presParOf" srcId="{A1D4DAE3-E67D-48FB-9184-8785007E9049}" destId="{87123C02-329F-4F53-AB21-7A1BBA458C18}" srcOrd="9" destOrd="0" presId="urn:microsoft.com/office/officeart/2005/8/layout/cycle5"/>
    <dgm:cxn modelId="{6274946E-DBB3-4E30-9814-72FFDD702EDC}" type="presParOf" srcId="{A1D4DAE3-E67D-48FB-9184-8785007E9049}" destId="{144ADCE8-9D9C-4F22-81E0-78B168030545}" srcOrd="10" destOrd="0" presId="urn:microsoft.com/office/officeart/2005/8/layout/cycle5"/>
    <dgm:cxn modelId="{2C88553C-BA0C-48A1-BFAA-13C721B1C8B5}" type="presParOf" srcId="{A1D4DAE3-E67D-48FB-9184-8785007E9049}" destId="{CED1E2B3-B5FE-4239-B2F1-0380B65983D2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Experience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Social Analysis</a:t>
          </a:r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Theological Reflection</a:t>
          </a:r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Mission Response</a:t>
          </a:r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Experience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Insertion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Incarnation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Identification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Social Analysis</a:t>
          </a:r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Theological Reflection</a:t>
          </a:r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Mission Response</a:t>
          </a:r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Experience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Social Analysis</a:t>
          </a:r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Theological Reflection</a:t>
          </a:r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 err="1"/>
            <a:t>Missiological</a:t>
          </a:r>
          <a:r>
            <a:rPr lang="en-GB" sz="1500" kern="1200" dirty="0"/>
            <a:t> Questions</a:t>
          </a:r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C68B-0DA7-44AE-8D37-78A928720A81}">
      <dsp:nvSpPr>
        <dsp:cNvPr id="0" name=""/>
        <dsp:cNvSpPr/>
      </dsp:nvSpPr>
      <dsp:spPr>
        <a:xfrm>
          <a:off x="3087628" y="748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Experience</a:t>
          </a:r>
        </a:p>
      </dsp:txBody>
      <dsp:txXfrm>
        <a:off x="3126771" y="39891"/>
        <a:ext cx="1155318" cy="723556"/>
      </dsp:txXfrm>
    </dsp:sp>
    <dsp:sp modelId="{24C9B70E-D7B7-4585-8A18-5210F26C0CB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110800" y="259199"/>
              </a:moveTo>
              <a:arcTo wR="1323942" hR="1323942" stAng="183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206F9-3652-4B8C-838B-035AB8681CE4}">
      <dsp:nvSpPr>
        <dsp:cNvPr id="0" name=""/>
        <dsp:cNvSpPr/>
      </dsp:nvSpPr>
      <dsp:spPr>
        <a:xfrm>
          <a:off x="4411571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Social Analysis</a:t>
          </a:r>
        </a:p>
      </dsp:txBody>
      <dsp:txXfrm>
        <a:off x="4450714" y="1363834"/>
        <a:ext cx="1155318" cy="723556"/>
      </dsp:txXfrm>
    </dsp:sp>
    <dsp:sp modelId="{22C05481-AF88-4A33-A73A-D7137E504C1A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2510585" y="1911056"/>
              </a:moveTo>
              <a:arcTo wR="1323942" hR="1323942" stAng="15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37C46-1C0A-4748-BDFA-8BFFB9578AA8}">
      <dsp:nvSpPr>
        <dsp:cNvPr id="0" name=""/>
        <dsp:cNvSpPr/>
      </dsp:nvSpPr>
      <dsp:spPr>
        <a:xfrm>
          <a:off x="3087628" y="2648633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Theological Reflection</a:t>
          </a:r>
        </a:p>
      </dsp:txBody>
      <dsp:txXfrm>
        <a:off x="3126771" y="2687776"/>
        <a:ext cx="1155318" cy="723556"/>
      </dsp:txXfrm>
    </dsp:sp>
    <dsp:sp modelId="{1D3A1C8E-54F9-4EFE-8280-003CA1B59699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537084" y="2388685"/>
              </a:moveTo>
              <a:arcTo wR="1323942" hR="1323942" stAng="7587892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123C02-329F-4F53-AB21-7A1BBA458C18}">
      <dsp:nvSpPr>
        <dsp:cNvPr id="0" name=""/>
        <dsp:cNvSpPr/>
      </dsp:nvSpPr>
      <dsp:spPr>
        <a:xfrm>
          <a:off x="1763686" y="1324691"/>
          <a:ext cx="1233604" cy="80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 err="1"/>
            <a:t>Missiological</a:t>
          </a:r>
          <a:r>
            <a:rPr lang="en-GB" sz="1500" kern="1200" dirty="0"/>
            <a:t> Response</a:t>
          </a:r>
        </a:p>
      </dsp:txBody>
      <dsp:txXfrm>
        <a:off x="1802829" y="1363834"/>
        <a:ext cx="1155318" cy="723556"/>
      </dsp:txXfrm>
    </dsp:sp>
    <dsp:sp modelId="{CED1E2B3-B5FE-4239-B2F1-0380B65983D2}">
      <dsp:nvSpPr>
        <dsp:cNvPr id="0" name=""/>
        <dsp:cNvSpPr/>
      </dsp:nvSpPr>
      <dsp:spPr>
        <a:xfrm>
          <a:off x="2380488" y="401670"/>
          <a:ext cx="2647884" cy="2647884"/>
        </a:xfrm>
        <a:custGeom>
          <a:avLst/>
          <a:gdLst/>
          <a:ahLst/>
          <a:cxnLst/>
          <a:rect l="0" t="0" r="0" b="0"/>
          <a:pathLst>
            <a:path>
              <a:moveTo>
                <a:pt x="137299" y="736828"/>
              </a:moveTo>
              <a:arcTo wR="1323942" hR="1323942" stAng="12379486" swAng="16326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483FE-31B9-47B5-9D9F-28E75571D4B2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E6A3-04C0-4213-A343-88A500091A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30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See also </a:t>
            </a:r>
            <a:r>
              <a:rPr lang="en-GB" dirty="0" err="1"/>
              <a:t>VanEngen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9E6A3-04C0-4213-A343-88A500091A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67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170C44-4CDC-49D5-A31A-0A4A4CACC7AB}" type="datetimeFigureOut">
              <a:rPr lang="en-GB" smtClean="0"/>
              <a:t>02/02/2020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A02374-E240-46F2-B619-7FB9AF6B5FA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092642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Pastoral /Praxis Cycle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116433" y="390790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Spirituality</a:t>
            </a:r>
          </a:p>
        </p:txBody>
      </p:sp>
    </p:spTree>
    <p:extLst>
      <p:ext uri="{BB962C8B-B14F-4D97-AF65-F5344CB8AC3E}">
        <p14:creationId xmlns:p14="http://schemas.microsoft.com/office/powerpoint/2010/main" val="167451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Begin through student experience.</a:t>
            </a:r>
          </a:p>
          <a:p>
            <a:r>
              <a:rPr lang="en-GB" dirty="0"/>
              <a:t>Engage students in collecting stories – what is the experience of this community</a:t>
            </a:r>
          </a:p>
          <a:p>
            <a:r>
              <a:rPr lang="en-GB" dirty="0"/>
              <a:t>Analyse this experience economic social political cultural. </a:t>
            </a:r>
          </a:p>
          <a:p>
            <a:r>
              <a:rPr lang="en-GB" dirty="0"/>
              <a:t>Theological reflection </a:t>
            </a:r>
          </a:p>
          <a:p>
            <a:r>
              <a:rPr lang="en-GB" dirty="0" err="1"/>
              <a:t>Missiological</a:t>
            </a:r>
            <a:r>
              <a:rPr lang="en-GB" dirty="0"/>
              <a:t> questions How does the church relate to the migrant? What does mission mean in a context of urban migration (is our response informed by reflection and analysis and rooted in a communities experience?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Consider a Theology of </a:t>
            </a:r>
            <a:br>
              <a:rPr lang="en-GB" dirty="0"/>
            </a:br>
            <a:r>
              <a:rPr lang="en-GB" dirty="0"/>
              <a:t>Migration for students in this course</a:t>
            </a:r>
          </a:p>
        </p:txBody>
      </p:sp>
    </p:spTree>
    <p:extLst>
      <p:ext uri="{BB962C8B-B14F-4D97-AF65-F5344CB8AC3E}">
        <p14:creationId xmlns:p14="http://schemas.microsoft.com/office/powerpoint/2010/main" val="2588050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Scripture to context?</a:t>
            </a:r>
          </a:p>
          <a:p>
            <a:r>
              <a:rPr lang="en-GB" dirty="0"/>
              <a:t>From Context to Scripture?</a:t>
            </a:r>
          </a:p>
          <a:p>
            <a:r>
              <a:rPr lang="en-GB" dirty="0"/>
              <a:t>Is theology reduced to problem solving?</a:t>
            </a:r>
          </a:p>
          <a:p>
            <a:r>
              <a:rPr lang="en-GB" dirty="0"/>
              <a:t>Driven by political/social/economic ideology? or by a the hope of the Kingdom? On earth as it is in heaven?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 we begin?</a:t>
            </a:r>
          </a:p>
        </p:txBody>
      </p:sp>
    </p:spTree>
    <p:extLst>
      <p:ext uri="{BB962C8B-B14F-4D97-AF65-F5344CB8AC3E}">
        <p14:creationId xmlns:p14="http://schemas.microsoft.com/office/powerpoint/2010/main" val="238462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Critical Theory – Challenge the idea of objectivity – reality is shaped by context</a:t>
            </a:r>
          </a:p>
          <a:p>
            <a:r>
              <a:rPr lang="en-GB" dirty="0"/>
              <a:t>The idea that philosophy is not about explaining reality but about changing it (Marx)  - links into liberation theology and the concept of praxis (action/reflection)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Philosophical Roots</a:t>
            </a:r>
          </a:p>
        </p:txBody>
      </p:sp>
    </p:spTree>
    <p:extLst>
      <p:ext uri="{BB962C8B-B14F-4D97-AF65-F5344CB8AC3E}">
        <p14:creationId xmlns:p14="http://schemas.microsoft.com/office/powerpoint/2010/main" val="1084940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Influence in educational models </a:t>
            </a:r>
            <a:r>
              <a:rPr lang="en-GB" dirty="0" err="1"/>
              <a:t>Freire</a:t>
            </a:r>
            <a:r>
              <a:rPr lang="en-GB" dirty="0"/>
              <a:t> problem posing education  - stressing both context of the learner and the idea of education leading to change – transformation.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Pedagogical Roots</a:t>
            </a:r>
          </a:p>
        </p:txBody>
      </p:sp>
    </p:spTree>
    <p:extLst>
      <p:ext uri="{BB962C8B-B14F-4D97-AF65-F5344CB8AC3E}">
        <p14:creationId xmlns:p14="http://schemas.microsoft.com/office/powerpoint/2010/main" val="47339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Bevans</a:t>
            </a:r>
            <a:r>
              <a:rPr lang="en-GB" dirty="0"/>
              <a:t> – there is no such thing as theology – only contextual theology.</a:t>
            </a:r>
          </a:p>
          <a:p>
            <a:r>
              <a:rPr lang="en-GB" dirty="0"/>
              <a:t>Emergence of theologies that are intentionally contextual and directed towards (envisioning) change. Black/feminist/African/feminist/Liberation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Theological Connections</a:t>
            </a:r>
          </a:p>
        </p:txBody>
      </p:sp>
    </p:spTree>
    <p:extLst>
      <p:ext uri="{BB962C8B-B14F-4D97-AF65-F5344CB8AC3E}">
        <p14:creationId xmlns:p14="http://schemas.microsoft.com/office/powerpoint/2010/main" val="103460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Geographic</a:t>
            </a:r>
          </a:p>
          <a:p>
            <a:r>
              <a:rPr lang="en-GB" dirty="0"/>
              <a:t>Political</a:t>
            </a:r>
          </a:p>
          <a:p>
            <a:r>
              <a:rPr lang="en-GB" dirty="0"/>
              <a:t>Historical</a:t>
            </a:r>
          </a:p>
          <a:p>
            <a:r>
              <a:rPr lang="en-GB" dirty="0"/>
              <a:t>Anthropological</a:t>
            </a:r>
          </a:p>
          <a:p>
            <a:r>
              <a:rPr lang="en-GB" dirty="0"/>
              <a:t>Economic</a:t>
            </a:r>
          </a:p>
          <a:p>
            <a:r>
              <a:rPr lang="en-GB" dirty="0"/>
              <a:t>Sociological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Analysis</a:t>
            </a:r>
          </a:p>
        </p:txBody>
      </p:sp>
    </p:spTree>
    <p:extLst>
      <p:ext uri="{BB962C8B-B14F-4D97-AF65-F5344CB8AC3E}">
        <p14:creationId xmlns:p14="http://schemas.microsoft.com/office/powerpoint/2010/main" val="13889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Reflection through the central themes of Scripture. (Not proof texting).</a:t>
            </a:r>
          </a:p>
          <a:p>
            <a:r>
              <a:rPr lang="en-GB" dirty="0"/>
              <a:t> Kingdom of God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Theological Reflection</a:t>
            </a:r>
          </a:p>
        </p:txBody>
      </p:sp>
    </p:spTree>
    <p:extLst>
      <p:ext uri="{BB962C8B-B14F-4D97-AF65-F5344CB8AC3E}">
        <p14:creationId xmlns:p14="http://schemas.microsoft.com/office/powerpoint/2010/main" val="3272530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943674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Whose Cycle?</a:t>
            </a:r>
          </a:p>
        </p:txBody>
      </p:sp>
    </p:spTree>
    <p:extLst>
      <p:ext uri="{BB962C8B-B14F-4D97-AF65-F5344CB8AC3E}">
        <p14:creationId xmlns:p14="http://schemas.microsoft.com/office/powerpoint/2010/main" val="2955959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368595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Interpreted experience</a:t>
            </a:r>
          </a:p>
        </p:txBody>
      </p:sp>
    </p:spTree>
    <p:extLst>
      <p:ext uri="{BB962C8B-B14F-4D97-AF65-F5344CB8AC3E}">
        <p14:creationId xmlns:p14="http://schemas.microsoft.com/office/powerpoint/2010/main" val="2564180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398136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Experience</a:t>
            </a:r>
          </a:p>
        </p:txBody>
      </p:sp>
    </p:spTree>
    <p:extLst>
      <p:ext uri="{BB962C8B-B14F-4D97-AF65-F5344CB8AC3E}">
        <p14:creationId xmlns:p14="http://schemas.microsoft.com/office/powerpoint/2010/main" val="1491485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77</TotalTime>
  <Words>313</Words>
  <Application>Microsoft Macintosh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Candara</vt:lpstr>
      <vt:lpstr>Symbol</vt:lpstr>
      <vt:lpstr>Waveform</vt:lpstr>
      <vt:lpstr>Pastoral /Praxis Cycle</vt:lpstr>
      <vt:lpstr>Philosophical Roots</vt:lpstr>
      <vt:lpstr>Pedagogical Roots</vt:lpstr>
      <vt:lpstr>Theological Connections</vt:lpstr>
      <vt:lpstr>Social Analysis</vt:lpstr>
      <vt:lpstr>Theological Reflection</vt:lpstr>
      <vt:lpstr>Whose Cycle?</vt:lpstr>
      <vt:lpstr>Interpreted experience</vt:lpstr>
      <vt:lpstr>Our Experience</vt:lpstr>
      <vt:lpstr>Consider a Theology of  Migration for students in this course</vt:lpstr>
      <vt:lpstr>Where do we begin?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Pastoral Praxis Cycle</dc:title>
  <dc:creator>Colin</dc:creator>
  <cp:lastModifiedBy>Viv Grigg</cp:lastModifiedBy>
  <cp:revision>7</cp:revision>
  <dcterms:created xsi:type="dcterms:W3CDTF">2013-05-10T06:19:00Z</dcterms:created>
  <dcterms:modified xsi:type="dcterms:W3CDTF">2020-02-02T19:46:02Z</dcterms:modified>
</cp:coreProperties>
</file>