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1" r:id="rId4"/>
    <p:sldId id="257" r:id="rId5"/>
    <p:sldId id="259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39D67EB3-BE7A-534B-9856-5B9EC596CD2B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DB61-0F21-9240-A811-53F95F24C0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outu.be/4NQHeI8GD5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of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we can be sure that research is not rubbish?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62051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Ways to Check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Research is knowledge </a:t>
            </a:r>
            <a:r>
              <a:rPr lang="en-US" dirty="0"/>
              <a:t>s</a:t>
            </a:r>
            <a:r>
              <a:rPr lang="en-US" dirty="0" smtClean="0"/>
              <a:t>tructured in a socially approved manner.  </a:t>
            </a:r>
          </a:p>
          <a:p>
            <a:pPr marL="0" indent="0">
              <a:buNone/>
            </a:pPr>
            <a:r>
              <a:rPr lang="en-US" dirty="0" smtClean="0"/>
              <a:t>Reliability: If the research was done again by someone else with different people would we get the same results? </a:t>
            </a:r>
          </a:p>
          <a:p>
            <a:pPr lvl="1"/>
            <a:r>
              <a:rPr lang="en-US" dirty="0" smtClean="0"/>
              <a:t>Subject error (different answers on different days)</a:t>
            </a:r>
          </a:p>
          <a:p>
            <a:pPr lvl="1"/>
            <a:r>
              <a:rPr lang="en-US" dirty="0" smtClean="0"/>
              <a:t>Subject bias (results are changed to match up with your research)  this is mitigated by your incarnational involvement</a:t>
            </a:r>
          </a:p>
          <a:p>
            <a:pPr lvl="1"/>
            <a:r>
              <a:rPr lang="en-US" dirty="0" smtClean="0"/>
              <a:t>Observer error and bias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05673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Does the evidence reflect the reality under investigation? Do the results match up?</a:t>
            </a:r>
          </a:p>
          <a:p>
            <a:pPr marL="0" indent="0">
              <a:buNone/>
            </a:pPr>
            <a:r>
              <a:rPr lang="en-US" dirty="0" smtClean="0"/>
              <a:t>Threats to internal validity</a:t>
            </a:r>
          </a:p>
          <a:p>
            <a:pPr lvl="1"/>
            <a:r>
              <a:rPr lang="en-US" dirty="0" smtClean="0"/>
              <a:t>Historical threats: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the World Cup interferes with social involvement of </a:t>
            </a:r>
            <a:r>
              <a:rPr lang="en-US" dirty="0" err="1" smtClean="0"/>
              <a:t>favelados</a:t>
            </a:r>
            <a:r>
              <a:rPr lang="en-US" dirty="0" smtClean="0"/>
              <a:t> in Brazil</a:t>
            </a:r>
          </a:p>
          <a:p>
            <a:pPr lvl="1"/>
            <a:r>
              <a:rPr lang="en-US" dirty="0" smtClean="0"/>
              <a:t>Testing: raising the question itself begins to bias people</a:t>
            </a:r>
          </a:p>
          <a:p>
            <a:pPr lvl="1"/>
            <a:r>
              <a:rPr lang="en-US" dirty="0" smtClean="0"/>
              <a:t>Instrumentation: the researchers are using certain approaches that change peoples words.</a:t>
            </a:r>
          </a:p>
          <a:p>
            <a:pPr lvl="1"/>
            <a:r>
              <a:rPr lang="en-US" dirty="0" smtClean="0"/>
              <a:t>Regression to the mean – if you repeat tests, they will move towards the mean from extremes.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5304678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and Effect Validation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 and effect</a:t>
            </a:r>
          </a:p>
          <a:p>
            <a:pPr lvl="1"/>
            <a:r>
              <a:rPr lang="en-US" dirty="0" smtClean="0"/>
              <a:t>Is there a relationship?</a:t>
            </a:r>
          </a:p>
          <a:p>
            <a:pPr lvl="1"/>
            <a:r>
              <a:rPr lang="en-US" dirty="0" smtClean="0"/>
              <a:t>V2 not dependent on V1</a:t>
            </a:r>
          </a:p>
          <a:p>
            <a:pPr lvl="1"/>
            <a:r>
              <a:rPr lang="en-US" dirty="0" smtClean="0"/>
              <a:t>V2 influenced more significantly by other variables</a:t>
            </a:r>
          </a:p>
          <a:p>
            <a:r>
              <a:rPr lang="en-US" dirty="0" smtClean="0"/>
              <a:t>Changes over time of the relationship </a:t>
            </a:r>
          </a:p>
          <a:p>
            <a:pPr lvl="1"/>
            <a:r>
              <a:rPr lang="en-US" dirty="0" smtClean="0"/>
              <a:t>E.g. the Word Cup in Brazil affecting </a:t>
            </a:r>
            <a:r>
              <a:rPr lang="en-US" dirty="0" err="1" smtClean="0"/>
              <a:t>favelados</a:t>
            </a:r>
            <a:r>
              <a:rPr lang="en-US" dirty="0" smtClean="0"/>
              <a:t> involvement in social action.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18032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</a:t>
            </a:r>
            <a:r>
              <a:rPr lang="en-US" dirty="0" err="1" smtClean="0"/>
              <a:t>Jurgen</a:t>
            </a:r>
            <a:r>
              <a:rPr lang="en-US" dirty="0" smtClean="0"/>
              <a:t> </a:t>
            </a:r>
            <a:r>
              <a:rPr lang="en-US" dirty="0" err="1" smtClean="0"/>
              <a:t>Habermas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German sociologist and philosopher about critical theory ( a vein of post-Marx Marxism) and pragmatism.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63" y="3809412"/>
            <a:ext cx="1803400" cy="274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48294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Habermas</a:t>
            </a:r>
            <a:r>
              <a:rPr lang="en-US" dirty="0" smtClean="0"/>
              <a:t> 4 Criteria for Social Validity applied to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Jurgen</a:t>
            </a:r>
            <a:r>
              <a:rPr lang="en-US" dirty="0" smtClean="0"/>
              <a:t> </a:t>
            </a:r>
            <a:r>
              <a:rPr lang="en-US" dirty="0" err="1" smtClean="0"/>
              <a:t>Habermas</a:t>
            </a:r>
            <a:endParaRPr lang="en-US" dirty="0" smtClean="0"/>
          </a:p>
          <a:p>
            <a:r>
              <a:rPr lang="en-US" dirty="0" smtClean="0"/>
              <a:t>His Theory of Communicative Action</a:t>
            </a:r>
          </a:p>
          <a:p>
            <a:pPr lvl="1"/>
            <a:r>
              <a:rPr lang="en-US" dirty="0" smtClean="0"/>
              <a:t>Understanding through Dialogue</a:t>
            </a:r>
          </a:p>
          <a:p>
            <a:pPr lvl="2"/>
            <a:r>
              <a:rPr lang="en-US" dirty="0" smtClean="0"/>
              <a:t>Based on ideas, experiences and information</a:t>
            </a:r>
          </a:p>
          <a:p>
            <a:pPr lvl="2"/>
            <a:r>
              <a:rPr lang="en-US" dirty="0" smtClean="0"/>
              <a:t>But dialogue requires validation if people are to come to an understanding</a:t>
            </a:r>
          </a:p>
          <a:p>
            <a:pPr lvl="2"/>
            <a:r>
              <a:rPr lang="en-US" dirty="0" smtClean="0"/>
              <a:t>How to validate?</a:t>
            </a:r>
          </a:p>
          <a:p>
            <a:pPr lvl="3"/>
            <a:r>
              <a:rPr lang="en-US" dirty="0" smtClean="0"/>
              <a:t>Comprehensive, </a:t>
            </a:r>
          </a:p>
          <a:p>
            <a:pPr lvl="3"/>
            <a:r>
              <a:rPr lang="en-US" dirty="0" smtClean="0"/>
              <a:t>Truthfulness</a:t>
            </a:r>
          </a:p>
          <a:p>
            <a:pPr lvl="3"/>
            <a:r>
              <a:rPr lang="en-US" dirty="0" smtClean="0"/>
              <a:t>Appropriate</a:t>
            </a:r>
          </a:p>
          <a:p>
            <a:pPr lvl="3"/>
            <a:r>
              <a:rPr lang="en-US" dirty="0" smtClean="0"/>
              <a:t>Authentic</a:t>
            </a:r>
          </a:p>
          <a:p>
            <a:pPr lvl="2"/>
            <a:r>
              <a:rPr lang="en-US" dirty="0" smtClean="0"/>
              <a:t>Applied to: </a:t>
            </a:r>
          </a:p>
          <a:p>
            <a:pPr lvl="3"/>
            <a:r>
              <a:rPr lang="en-US" dirty="0" smtClean="0"/>
              <a:t>Practitioner Values</a:t>
            </a:r>
          </a:p>
          <a:p>
            <a:pPr lvl="3"/>
            <a:r>
              <a:rPr lang="en-US" dirty="0" smtClean="0"/>
              <a:t>Language of Scholarship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42248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Generalizability (External Validity)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Going from the sample to a wider grouping (the whole people)</a:t>
            </a:r>
          </a:p>
          <a:p>
            <a:r>
              <a:rPr lang="en-US" dirty="0" smtClean="0"/>
              <a:t>What relevance do the results have beyond the situation investigated?</a:t>
            </a:r>
          </a:p>
          <a:p>
            <a:r>
              <a:rPr lang="en-US" dirty="0" smtClean="0"/>
              <a:t>Threats</a:t>
            </a:r>
          </a:p>
          <a:p>
            <a:pPr lvl="1"/>
            <a:r>
              <a:rPr lang="en-US" dirty="0" smtClean="0"/>
              <a:t>Atypical Selection (specific to this group – not generic)</a:t>
            </a:r>
          </a:p>
          <a:p>
            <a:pPr lvl="2"/>
            <a:r>
              <a:rPr lang="en-US" dirty="0" smtClean="0"/>
              <a:t>Snowball sampling, because these are the easiest volunteers for you to access – but it may only be who you can connect with. </a:t>
            </a:r>
          </a:p>
          <a:p>
            <a:pPr lvl="1"/>
            <a:r>
              <a:rPr lang="en-US" dirty="0" smtClean="0"/>
              <a:t>Atypical Setting (not a generalizable setting. E.g. Costa Rican slums are marginalized Nicaraguans)</a:t>
            </a:r>
          </a:p>
          <a:p>
            <a:pPr lvl="1"/>
            <a:r>
              <a:rPr lang="en-US" dirty="0" smtClean="0"/>
              <a:t>Atypical History (particular past experiences that are unique)</a:t>
            </a:r>
          </a:p>
          <a:p>
            <a:pPr lvl="1"/>
            <a:r>
              <a:rPr lang="en-US" dirty="0" smtClean="0"/>
              <a:t>Construct effects (only this group has particular constructs)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02840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Who did it?</a:t>
            </a:r>
          </a:p>
          <a:p>
            <a:r>
              <a:rPr lang="en-US" dirty="0" smtClean="0"/>
              <a:t>Background training?</a:t>
            </a:r>
          </a:p>
          <a:p>
            <a:r>
              <a:rPr lang="en-US" dirty="0" smtClean="0"/>
              <a:t>Way they approached?</a:t>
            </a:r>
          </a:p>
          <a:p>
            <a:r>
              <a:rPr lang="en-US" dirty="0" smtClean="0"/>
              <a:t>Who paid for the research?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55031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Based on Shipman. (1997) </a:t>
            </a:r>
            <a:r>
              <a:rPr lang="en-US" i="1" dirty="0" smtClean="0"/>
              <a:t>The Limitations of Social Research. </a:t>
            </a:r>
            <a:r>
              <a:rPr lang="en-US" dirty="0" smtClean="0"/>
              <a:t>University of California</a:t>
            </a:r>
          </a:p>
          <a:p>
            <a:r>
              <a:rPr lang="en-US" dirty="0" smtClean="0"/>
              <a:t>Graham Gibbs. (2012) </a:t>
            </a:r>
            <a:r>
              <a:rPr lang="en-US" i="1" dirty="0" smtClean="0"/>
              <a:t>Reliability, validity, generalizability and Credibility</a:t>
            </a:r>
            <a:r>
              <a:rPr lang="en-US" dirty="0" smtClean="0"/>
              <a:t>, part 1, </a:t>
            </a:r>
            <a:r>
              <a:rPr lang="en-US" dirty="0" err="1" smtClean="0"/>
              <a:t>youtube</a:t>
            </a:r>
            <a:r>
              <a:rPr lang="en-US" dirty="0" smtClean="0"/>
              <a:t> video. </a:t>
            </a:r>
            <a:r>
              <a:rPr lang="en-US" dirty="0" smtClean="0">
                <a:hlinkClick r:id="rId2"/>
              </a:rPr>
              <a:t>http://youtu.be/4NQHeI8GD54</a:t>
            </a:r>
            <a:endParaRPr lang="en-US" dirty="0" smtClean="0"/>
          </a:p>
          <a:p>
            <a:r>
              <a:rPr lang="en-US" dirty="0" err="1" smtClean="0"/>
              <a:t>Habermas</a:t>
            </a:r>
            <a:r>
              <a:rPr lang="en-US" dirty="0" smtClean="0"/>
              <a:t>, </a:t>
            </a:r>
            <a:r>
              <a:rPr lang="en-US" dirty="0" err="1" smtClean="0"/>
              <a:t>Jurgen</a:t>
            </a:r>
            <a:r>
              <a:rPr lang="en-US" dirty="0" smtClean="0"/>
              <a:t> (1984) </a:t>
            </a:r>
            <a:r>
              <a:rPr lang="en-US" i="1" dirty="0" smtClean="0"/>
              <a:t>The Theory of Communicative Action. </a:t>
            </a:r>
            <a:r>
              <a:rPr lang="en-US" dirty="0" smtClean="0"/>
              <a:t>Beacon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71023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4669</TotalTime>
  <Words>466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Kilter</vt:lpstr>
      <vt:lpstr>Quality of Research</vt:lpstr>
      <vt:lpstr>4 Ways to Check Quality</vt:lpstr>
      <vt:lpstr>Internal Validity</vt:lpstr>
      <vt:lpstr>Cause and Effect Validation Errors</vt:lpstr>
      <vt:lpstr>Who was Jurgen Habermas? </vt:lpstr>
      <vt:lpstr>Habermas 4 Criteria for Social Validity applied to Action Research</vt:lpstr>
      <vt:lpstr>Generalizability (External Validity)</vt:lpstr>
      <vt:lpstr>Credibility</vt:lpstr>
      <vt:lpstr>References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Validity</dc:title>
  <dc:creator>Viv Grigg</dc:creator>
  <cp:lastModifiedBy>Viv Grigg</cp:lastModifiedBy>
  <cp:revision>12</cp:revision>
  <dcterms:created xsi:type="dcterms:W3CDTF">2014-06-03T15:07:51Z</dcterms:created>
  <dcterms:modified xsi:type="dcterms:W3CDTF">2014-06-06T20:57:28Z</dcterms:modified>
</cp:coreProperties>
</file>