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Literature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Developmental Situations???!?</a:t>
            </a:r>
          </a:p>
          <a:p>
            <a:r>
              <a:rPr lang="en-US" dirty="0" smtClean="0"/>
              <a:t>Where little is known??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down the local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best sources thus far?</a:t>
            </a:r>
          </a:p>
          <a:p>
            <a:r>
              <a:rPr lang="en-US" dirty="0" smtClean="0"/>
              <a:t>Who are the city academics?</a:t>
            </a:r>
          </a:p>
          <a:p>
            <a:r>
              <a:rPr lang="en-US" dirty="0" smtClean="0"/>
              <a:t>Have you tried advertising in the Times?</a:t>
            </a:r>
          </a:p>
          <a:p>
            <a:r>
              <a:rPr lang="en-US" dirty="0" smtClean="0"/>
              <a:t>Have </a:t>
            </a:r>
            <a:r>
              <a:rPr lang="en-US" dirty="0" err="1" smtClean="0"/>
              <a:t>youi</a:t>
            </a:r>
            <a:r>
              <a:rPr lang="en-US" dirty="0" smtClean="0"/>
              <a:t> visited the University departments?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Photo Essay styles?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is acceptable in academic research</a:t>
            </a:r>
          </a:p>
          <a:p>
            <a:r>
              <a:rPr lang="en-US" dirty="0" smtClean="0"/>
              <a:t>Are your photos = case studies supportive or central to your logic.</a:t>
            </a:r>
          </a:p>
          <a:p>
            <a:r>
              <a:rPr lang="en-US" dirty="0" smtClean="0"/>
              <a:t>If supportive then each picture should add something to the content.</a:t>
            </a:r>
          </a:p>
          <a:p>
            <a:r>
              <a:rPr lang="en-US" dirty="0" smtClean="0"/>
              <a:t>If central then the written logical argument builds from the pictures.</a:t>
            </a:r>
          </a:p>
          <a:p>
            <a:r>
              <a:rPr lang="en-US" dirty="0" smtClean="0"/>
              <a:t>It is not photo-</a:t>
            </a:r>
            <a:r>
              <a:rPr lang="en-US" dirty="0" err="1" smtClean="0"/>
              <a:t>jounalism</a:t>
            </a:r>
            <a:r>
              <a:rPr lang="en-US" dirty="0" smtClean="0"/>
              <a:t>. It is photo-</a:t>
            </a:r>
            <a:r>
              <a:rPr lang="en-US" dirty="0" err="1" smtClean="0"/>
              <a:t>researchism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6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6</TotalTime>
  <Words>112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Just Literature Research </vt:lpstr>
      <vt:lpstr>Tracking down the local literature</vt:lpstr>
      <vt:lpstr>Using Photo Essay styles?</vt:lpstr>
    </vt:vector>
  </TitlesOfParts>
  <Company>Azusa 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Literature Research </dc:title>
  <dc:creator>Viv Grigg</dc:creator>
  <cp:lastModifiedBy>Viv Grigg</cp:lastModifiedBy>
  <cp:revision>1</cp:revision>
  <dcterms:created xsi:type="dcterms:W3CDTF">2015-02-17T05:34:51Z</dcterms:created>
  <dcterms:modified xsi:type="dcterms:W3CDTF">2015-02-17T05:41:03Z</dcterms:modified>
</cp:coreProperties>
</file>