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8E13F3A-FB81-AC4F-9D9D-A1AB8C2CD8F5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707C26-6B07-B641-AC12-060A45515C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Just Literature Research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Developmental Situations???!?</a:t>
            </a:r>
          </a:p>
          <a:p>
            <a:r>
              <a:rPr lang="en-US" dirty="0" smtClean="0"/>
              <a:t>Where little is known??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3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 down the local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local knowledge is not used, then your review is fundamentally flawed.</a:t>
            </a:r>
          </a:p>
          <a:p>
            <a:r>
              <a:rPr lang="en-US" dirty="0" smtClean="0"/>
              <a:t>What are your best sources thus far?</a:t>
            </a:r>
          </a:p>
          <a:p>
            <a:r>
              <a:rPr lang="en-US" dirty="0" smtClean="0"/>
              <a:t>Who are the city academics?</a:t>
            </a:r>
          </a:p>
          <a:p>
            <a:r>
              <a:rPr lang="en-US" dirty="0" smtClean="0"/>
              <a:t>Have you tried advertising in the Times?</a:t>
            </a:r>
          </a:p>
          <a:p>
            <a:r>
              <a:rPr lang="en-US" dirty="0" smtClean="0"/>
              <a:t>Have you visited the University departments?</a:t>
            </a:r>
          </a:p>
          <a:p>
            <a:r>
              <a:rPr lang="en-US" dirty="0" smtClean="0"/>
              <a:t>There are limitations to local knowledge if it is not integrative of a variety of local perspectives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3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Photo Essay styles?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much is acceptable in academic research</a:t>
            </a:r>
          </a:p>
          <a:p>
            <a:r>
              <a:rPr lang="en-US" dirty="0" smtClean="0"/>
              <a:t>Are your photos = case studies supportive or central to your logic.</a:t>
            </a:r>
          </a:p>
          <a:p>
            <a:r>
              <a:rPr lang="en-US" dirty="0" smtClean="0"/>
              <a:t>If supportive then each picture should add something to the content.</a:t>
            </a:r>
          </a:p>
          <a:p>
            <a:r>
              <a:rPr lang="en-US" dirty="0" smtClean="0"/>
              <a:t>If central then the written logical argument builds from the pictures.</a:t>
            </a:r>
          </a:p>
          <a:p>
            <a:r>
              <a:rPr lang="en-US" dirty="0" smtClean="0"/>
              <a:t>It is not photo-journalism. It is photo-</a:t>
            </a:r>
            <a:r>
              <a:rPr lang="en-US" dirty="0" err="1" smtClean="0"/>
              <a:t>researchism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Mind-mapping</a:t>
            </a:r>
          </a:p>
          <a:p>
            <a:r>
              <a:rPr lang="en-US" dirty="0" smtClean="0"/>
              <a:t>Major themes, start with macro then the micro (case studies)</a:t>
            </a:r>
          </a:p>
          <a:p>
            <a:r>
              <a:rPr lang="en-US" dirty="0" smtClean="0"/>
              <a:t>Link everything to the original topic</a:t>
            </a:r>
          </a:p>
          <a:p>
            <a:pPr lvl="1"/>
            <a:r>
              <a:rPr lang="en-US" dirty="0" smtClean="0"/>
              <a:t>Be ruthless with rabbit trails</a:t>
            </a:r>
            <a:endParaRPr lang="en-US" dirty="0"/>
          </a:p>
          <a:p>
            <a:r>
              <a:rPr lang="en-US" dirty="0" smtClean="0"/>
              <a:t>Purpose is to look critically and synthesize, to find cohesion.  It is not a series of summaries.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9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SecondaRy</a:t>
            </a:r>
            <a:r>
              <a:rPr lang="en-US" dirty="0" smtClean="0"/>
              <a:t>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</a:t>
            </a:r>
          </a:p>
          <a:p>
            <a:r>
              <a:rPr lang="en-US" dirty="0" smtClean="0"/>
              <a:t>The research often seeks to confirm the values of the organizations who paid for the data.  </a:t>
            </a:r>
          </a:p>
          <a:p>
            <a:r>
              <a:rPr lang="en-US" dirty="0" smtClean="0"/>
              <a:t>But some background data can create he </a:t>
            </a:r>
            <a:r>
              <a:rPr lang="en-US" smtClean="0"/>
              <a:t>broadest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41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35</TotalTime>
  <Words>223</Words>
  <Application>Microsoft Macintosh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Couture</vt:lpstr>
      <vt:lpstr>Just Literature Research </vt:lpstr>
      <vt:lpstr>Tracking down the local literature</vt:lpstr>
      <vt:lpstr>Using Photo Essay styles?</vt:lpstr>
      <vt:lpstr>Literature Map</vt:lpstr>
      <vt:lpstr>Using SecondaRy Sources</vt:lpstr>
    </vt:vector>
  </TitlesOfParts>
  <Company>Azusa Pacific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Literature Research </dc:title>
  <dc:creator>Viv Grigg</dc:creator>
  <cp:lastModifiedBy>Viv Grigg</cp:lastModifiedBy>
  <cp:revision>4</cp:revision>
  <dcterms:created xsi:type="dcterms:W3CDTF">2015-02-17T05:34:51Z</dcterms:created>
  <dcterms:modified xsi:type="dcterms:W3CDTF">2015-02-17T06:10:18Z</dcterms:modified>
</cp:coreProperties>
</file>