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D15A-A753-49C4-AD8D-41DCF594539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C4BD-7D5E-4B3C-949D-3DA4AD85A3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D15A-A753-49C4-AD8D-41DCF594539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C4BD-7D5E-4B3C-949D-3DA4AD85A3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D15A-A753-49C4-AD8D-41DCF594539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C4BD-7D5E-4B3C-949D-3DA4AD85A3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D15A-A753-49C4-AD8D-41DCF594539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C4BD-7D5E-4B3C-949D-3DA4AD85A3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D15A-A753-49C4-AD8D-41DCF594539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C4BD-7D5E-4B3C-949D-3DA4AD85A3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D15A-A753-49C4-AD8D-41DCF594539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C4BD-7D5E-4B3C-949D-3DA4AD85A3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D15A-A753-49C4-AD8D-41DCF594539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C4BD-7D5E-4B3C-949D-3DA4AD85A3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D15A-A753-49C4-AD8D-41DCF594539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C4BD-7D5E-4B3C-949D-3DA4AD85A3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D15A-A753-49C4-AD8D-41DCF594539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C4BD-7D5E-4B3C-949D-3DA4AD85A3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D15A-A753-49C4-AD8D-41DCF594539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C4BD-7D5E-4B3C-949D-3DA4AD85A3E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D15A-A753-49C4-AD8D-41DCF594539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51C4BD-7D5E-4B3C-949D-3DA4AD85A3E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251C4BD-7D5E-4B3C-949D-3DA4AD85A3E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E83D15A-A753-49C4-AD8D-41DCF5945398}" type="datetimeFigureOut">
              <a:rPr lang="en-US" smtClean="0"/>
              <a:t>1/28/2014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Real World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Richard </a:t>
            </a:r>
            <a:r>
              <a:rPr lang="en-US" dirty="0" err="1" smtClean="0"/>
              <a:t>Slimbach</a:t>
            </a:r>
            <a:endParaRPr lang="en-US" dirty="0" smtClean="0"/>
          </a:p>
          <a:p>
            <a:r>
              <a:rPr lang="en-US" dirty="0" smtClean="0"/>
              <a:t>Summary by Forrest Cammack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14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an Art and a Science:  Tried and True methods, but dealing with relationships, which are not at all mechanical</a:t>
            </a:r>
          </a:p>
          <a:p>
            <a:r>
              <a:rPr lang="en-US" dirty="0" smtClean="0"/>
              <a:t>A few basic skills necessary:  planning skills, interpersonal skills, research skills, and writing skills</a:t>
            </a:r>
          </a:p>
          <a:p>
            <a:r>
              <a:rPr lang="en-US" dirty="0" smtClean="0"/>
              <a:t>Our self is the best tool we have:  knowledge of culture, language, and background of subject is crucial.  Who we are will shape the project.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41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Find a focus:  What subjects are we interested in?</a:t>
            </a:r>
          </a:p>
          <a:p>
            <a:r>
              <a:rPr lang="en-US" dirty="0" smtClean="0"/>
              <a:t>Gather knowledge: observe, talk, participate in community</a:t>
            </a:r>
          </a:p>
          <a:p>
            <a:r>
              <a:rPr lang="en-US" dirty="0" smtClean="0"/>
              <a:t>Devise a Research Question:  What is the purpose of the research and what do we hope to accomplish through it?</a:t>
            </a:r>
          </a:p>
          <a:p>
            <a:r>
              <a:rPr lang="en-US" dirty="0" smtClean="0"/>
              <a:t>Select a population and site:   where will this research be done most effectively and will the people there cooperate?</a:t>
            </a:r>
          </a:p>
          <a:p>
            <a:r>
              <a:rPr lang="en-US" dirty="0" smtClean="0"/>
              <a:t>Secure helpers: informants, cultural mediators, translators</a:t>
            </a:r>
          </a:p>
          <a:p>
            <a:r>
              <a:rPr lang="en-US" dirty="0" smtClean="0"/>
              <a:t>Consider Ethical Issues:  how will this benefit the participants, do I have consent, potential risks, protecting identities</a:t>
            </a:r>
          </a:p>
          <a:p>
            <a:r>
              <a:rPr lang="en-US" dirty="0" smtClean="0"/>
              <a:t>Collect information: relevant documents, interviews, observations, field notes.</a:t>
            </a:r>
          </a:p>
          <a:p>
            <a:r>
              <a:rPr lang="en-US" dirty="0" smtClean="0"/>
              <a:t>Analyze Data:  Ask hard questions. Accuracy?  Relevance? Look for common themes and linkages</a:t>
            </a:r>
          </a:p>
          <a:p>
            <a:r>
              <a:rPr lang="en-US" dirty="0" smtClean="0"/>
              <a:t>Tell the Story: write a good story, first person is ok</a:t>
            </a:r>
          </a:p>
          <a:p>
            <a:r>
              <a:rPr lang="en-US" dirty="0" smtClean="0"/>
              <a:t>Return Results: give feedback to the community:  drama, lecture, film, newspaper article, photo exhibit</a:t>
            </a:r>
            <a:r>
              <a:rPr lang="en-US" smtClean="0"/>
              <a:t>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94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33</TotalTime>
  <Words>243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Adjacency</vt:lpstr>
      <vt:lpstr>Real World Research</vt:lpstr>
      <vt:lpstr>Fieldwork</vt:lpstr>
      <vt:lpstr>Steps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World Research</dc:title>
  <dc:creator>Forrest</dc:creator>
  <cp:lastModifiedBy>Forrest</cp:lastModifiedBy>
  <cp:revision>3</cp:revision>
  <dcterms:created xsi:type="dcterms:W3CDTF">2014-01-28T14:03:25Z</dcterms:created>
  <dcterms:modified xsi:type="dcterms:W3CDTF">2014-01-28T14:36:50Z</dcterms:modified>
</cp:coreProperties>
</file>