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3"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563322-2497-4EA7-9DCB-A73F9C98215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475782-5CFA-4BCF-A421-A9F48BF98643}" type="datetimeFigureOut">
              <a:rPr lang="en-US" smtClean="0"/>
              <a:t>3/24/2015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563322-2497-4EA7-9DCB-A73F9C982153}"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A475782-5CFA-4BCF-A421-A9F48BF98643}" type="datetimeFigureOut">
              <a:rPr lang="en-US" smtClean="0"/>
              <a:t>3/24/2015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B563322-2497-4EA7-9DCB-A73F9C98215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Ethnography </a:t>
            </a:r>
            <a:endParaRPr lang="en-US" dirty="0"/>
          </a:p>
        </p:txBody>
      </p:sp>
      <p:sp>
        <p:nvSpPr>
          <p:cNvPr id="3" name="Subtitle 2"/>
          <p:cNvSpPr>
            <a:spLocks noGrp="1"/>
          </p:cNvSpPr>
          <p:nvPr>
            <p:ph type="subTitle" idx="1"/>
          </p:nvPr>
        </p:nvSpPr>
        <p:spPr/>
        <p:txBody>
          <a:bodyPr/>
          <a:lstStyle/>
          <a:p>
            <a:r>
              <a:rPr lang="en-US" dirty="0" smtClean="0"/>
              <a:t>Doing Development Research Ch 17</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Ethnography intro…</a:t>
            </a:r>
            <a:endParaRPr lang="en-US" dirty="0"/>
          </a:p>
        </p:txBody>
      </p:sp>
      <p:sp>
        <p:nvSpPr>
          <p:cNvPr id="3" name="Content Placeholder 2"/>
          <p:cNvSpPr>
            <a:spLocks noGrp="1"/>
          </p:cNvSpPr>
          <p:nvPr>
            <p:ph idx="1"/>
          </p:nvPr>
        </p:nvSpPr>
        <p:spPr/>
        <p:txBody>
          <a:bodyPr/>
          <a:lstStyle/>
          <a:p>
            <a:r>
              <a:rPr lang="en-US" dirty="0" smtClean="0"/>
              <a:t>Understand the cultural phenomena that reflects and guides life</a:t>
            </a:r>
          </a:p>
          <a:p>
            <a:r>
              <a:rPr lang="en-US" dirty="0" err="1" smtClean="0"/>
              <a:t>Emic</a:t>
            </a:r>
            <a:r>
              <a:rPr lang="en-US" dirty="0" smtClean="0"/>
              <a:t> and </a:t>
            </a:r>
            <a:r>
              <a:rPr lang="en-US" dirty="0" err="1" smtClean="0"/>
              <a:t>etic</a:t>
            </a:r>
            <a:r>
              <a:rPr lang="en-US" dirty="0" smtClean="0"/>
              <a:t> </a:t>
            </a:r>
          </a:p>
          <a:p>
            <a:r>
              <a:rPr lang="en-US" dirty="0" smtClean="0"/>
              <a:t>Descriptive and interprets </a:t>
            </a:r>
          </a:p>
          <a:p>
            <a:r>
              <a:rPr lang="en-US" dirty="0" smtClean="0"/>
              <a:t>Participation is important because it gives perspective on what is happening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for Field work</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Field work is the  most defining part of ethnography</a:t>
            </a:r>
          </a:p>
          <a:p>
            <a:r>
              <a:rPr lang="en-US" dirty="0" smtClean="0"/>
              <a:t>Modern ethnography can be 2 weeks</a:t>
            </a:r>
          </a:p>
          <a:p>
            <a:r>
              <a:rPr lang="en-US" dirty="0" smtClean="0"/>
              <a:t>Selecting field; nature of the setting </a:t>
            </a:r>
          </a:p>
          <a:p>
            <a:r>
              <a:rPr lang="en-US" dirty="0" smtClean="0"/>
              <a:t>Choosing sampling</a:t>
            </a:r>
          </a:p>
          <a:p>
            <a:r>
              <a:rPr lang="en-US" dirty="0" smtClean="0"/>
              <a:t>Gaining access, Gatekeepers can be involved (formal and informal)</a:t>
            </a:r>
          </a:p>
          <a:p>
            <a:r>
              <a:rPr lang="en-US" dirty="0" smtClean="0"/>
              <a:t>Easier when the research has knowledge of the area</a:t>
            </a:r>
          </a:p>
          <a:p>
            <a:r>
              <a:rPr lang="en-US" dirty="0" smtClean="0"/>
              <a:t>The issue of gender maybe significant; women are seen as less threatening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Invisible</a:t>
            </a:r>
            <a:endParaRPr lang="en-US" dirty="0"/>
          </a:p>
        </p:txBody>
      </p:sp>
      <p:sp>
        <p:nvSpPr>
          <p:cNvPr id="3" name="Content Placeholder 2"/>
          <p:cNvSpPr>
            <a:spLocks noGrp="1"/>
          </p:cNvSpPr>
          <p:nvPr>
            <p:ph idx="1"/>
          </p:nvPr>
        </p:nvSpPr>
        <p:spPr/>
        <p:txBody>
          <a:bodyPr/>
          <a:lstStyle/>
          <a:p>
            <a:r>
              <a:rPr lang="en-US" dirty="0" smtClean="0"/>
              <a:t>Becoming part of the community (immersion)</a:t>
            </a:r>
          </a:p>
          <a:p>
            <a:r>
              <a:rPr lang="en-US" dirty="0" smtClean="0"/>
              <a:t>This is something you want but is also a danger because you maybe implicated in illegal activities</a:t>
            </a:r>
          </a:p>
          <a:p>
            <a:endParaRPr lang="en-US" dirty="0" smtClean="0"/>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Reflexive positioning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balance between insider and outside. Physically and emotionally close but remain professionally distant. </a:t>
            </a:r>
          </a:p>
          <a:p>
            <a:r>
              <a:rPr lang="en-US" dirty="0" smtClean="0"/>
              <a:t>If  you remain an outsider you have not gained the rapport you need</a:t>
            </a:r>
          </a:p>
          <a:p>
            <a:r>
              <a:rPr lang="en-US" dirty="0" smtClean="0"/>
              <a:t>Boundaries are not clear, it is relative to a lot of social and cultural characteristics</a:t>
            </a:r>
          </a:p>
          <a:p>
            <a:r>
              <a:rPr lang="en-US" dirty="0" smtClean="0"/>
              <a:t>Understand that  your personal background will influence how you understand what is happening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Out</a:t>
            </a:r>
            <a:endParaRPr lang="en-US" dirty="0"/>
          </a:p>
        </p:txBody>
      </p:sp>
      <p:sp>
        <p:nvSpPr>
          <p:cNvPr id="3" name="Content Placeholder 2"/>
          <p:cNvSpPr>
            <a:spLocks noGrp="1"/>
          </p:cNvSpPr>
          <p:nvPr>
            <p:ph idx="1"/>
          </p:nvPr>
        </p:nvSpPr>
        <p:spPr/>
        <p:txBody>
          <a:bodyPr/>
          <a:lstStyle/>
          <a:p>
            <a:r>
              <a:rPr lang="en-US" dirty="0" smtClean="0"/>
              <a:t>Withdrawal is probably best handled in a series of stages</a:t>
            </a:r>
          </a:p>
          <a:p>
            <a:r>
              <a:rPr lang="en-US" dirty="0" smtClean="0"/>
              <a:t>People can feel used</a:t>
            </a:r>
          </a:p>
          <a:p>
            <a:r>
              <a:rPr lang="en-US" dirty="0" smtClean="0"/>
              <a:t>Make the fact that you are leaving explicit at the start and indicate date of leaving </a:t>
            </a:r>
          </a:p>
          <a:p>
            <a:r>
              <a:rPr lang="en-US" dirty="0" smtClean="0"/>
              <a:t>Have an event to celebrate project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
            </a:r>
            <a:r>
              <a:rPr lang="en-US" dirty="0" smtClean="0"/>
              <a:t>ield as construction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previous section we explored fieldwork from a practical perspective, the researcher simply entering the field with an ‘open mind’, similar to Glaser and Strauss’s (1968 ) notion of fieldwork as a ‘clean slate’ where the researcher is free of prior experience. However, as Funder (2005) warns, this notion ignores the degree to which we are socialized and institutionalized into adopting ways of structuring and </a:t>
            </a:r>
            <a:r>
              <a:rPr lang="en-US" dirty="0" smtClean="0"/>
              <a:t>labeling </a:t>
            </a:r>
            <a:r>
              <a:rPr lang="en-US" dirty="0" smtClean="0"/>
              <a:t>the world we explore</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Fassin</a:t>
            </a:r>
            <a:r>
              <a:rPr lang="en-US" dirty="0" smtClean="0"/>
              <a:t> (2006) says IRB rules cater more to biomedical than social </a:t>
            </a:r>
            <a:r>
              <a:rPr lang="en-US" dirty="0" smtClean="0"/>
              <a:t>research</a:t>
            </a:r>
          </a:p>
          <a:p>
            <a:r>
              <a:rPr lang="en-US" dirty="0" smtClean="0"/>
              <a:t>tips </a:t>
            </a:r>
            <a:r>
              <a:rPr lang="en-US" dirty="0" smtClean="0"/>
              <a:t>for anonymity: remove identifying </a:t>
            </a:r>
            <a:r>
              <a:rPr lang="en-US" dirty="0" smtClean="0"/>
              <a:t>info; </a:t>
            </a:r>
            <a:r>
              <a:rPr lang="en-US" dirty="0" smtClean="0"/>
              <a:t>use pseudonym; </a:t>
            </a:r>
            <a:r>
              <a:rPr lang="en-US" dirty="0" smtClean="0"/>
              <a:t>reduce/eliminate </a:t>
            </a:r>
            <a:r>
              <a:rPr lang="en-US" dirty="0" smtClean="0"/>
              <a:t>non-relevant details; separate data and interpretations so others can scrutinize; get research subjects to assist in research; include researcher’s responses into </a:t>
            </a:r>
            <a:r>
              <a:rPr lang="en-US" dirty="0" smtClean="0"/>
              <a:t>research</a:t>
            </a:r>
          </a:p>
          <a:p>
            <a:r>
              <a:rPr lang="en-US" dirty="0" smtClean="0"/>
              <a:t>It maybe difficult to get informed consent especially if you are working in public settings</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34</TotalTime>
  <Words>375</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Ethnography </vt:lpstr>
      <vt:lpstr>Ethnography intro…</vt:lpstr>
      <vt:lpstr>Guidelines for Field work</vt:lpstr>
      <vt:lpstr>Becoming Invisible</vt:lpstr>
      <vt:lpstr>Reflexive positioning</vt:lpstr>
      <vt:lpstr>Getting Out</vt:lpstr>
      <vt:lpstr>Field as construction</vt:lpstr>
      <vt:lpstr>Ethics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Ethnography</dc:title>
  <dc:creator>Sarah</dc:creator>
  <cp:lastModifiedBy>Sarah</cp:lastModifiedBy>
  <cp:revision>4</cp:revision>
  <dcterms:created xsi:type="dcterms:W3CDTF">2015-03-24T04:28:58Z</dcterms:created>
  <dcterms:modified xsi:type="dcterms:W3CDTF">2015-03-24T05:03:50Z</dcterms:modified>
</cp:coreProperties>
</file>