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7"/>
  </p:notesMasterIdLst>
  <p:handoutMasterIdLst>
    <p:handoutMasterId r:id="rId18"/>
  </p:handoutMasterIdLst>
  <p:sldIdLst>
    <p:sldId id="256" r:id="rId2"/>
    <p:sldId id="268" r:id="rId3"/>
    <p:sldId id="269" r:id="rId4"/>
    <p:sldId id="257" r:id="rId5"/>
    <p:sldId id="258" r:id="rId6"/>
    <p:sldId id="259" r:id="rId7"/>
    <p:sldId id="262" r:id="rId8"/>
    <p:sldId id="266" r:id="rId9"/>
    <p:sldId id="267" r:id="rId10"/>
    <p:sldId id="270" r:id="rId11"/>
    <p:sldId id="271" r:id="rId12"/>
    <p:sldId id="272" r:id="rId13"/>
    <p:sldId id="263"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nalytic Style" id="{E92EE892-1E3A-4087-958E-BAFE4F4721F2}">
          <p14:sldIdLst>
            <p14:sldId id="256"/>
            <p14:sldId id="268"/>
            <p14:sldId id="269"/>
            <p14:sldId id="257"/>
          </p14:sldIdLst>
        </p14:section>
        <p14:section name="People and Pictures" id="{0B88B68D-F09B-44A0-BCB2-8673DC06FE68}">
          <p14:sldIdLst>
            <p14:sldId id="258"/>
            <p14:sldId id="259"/>
          </p14:sldIdLst>
        </p14:section>
        <p14:section name="Write Your Data Analysis" id="{AE5DA482-4649-494A-9C54-0FFA1A64EAD7}">
          <p14:sldIdLst>
            <p14:sldId id="262"/>
            <p14:sldId id="266"/>
            <p14:sldId id="267"/>
            <p14:sldId id="270"/>
            <p14:sldId id="271"/>
            <p14:sldId id="272"/>
          </p14:sldIdLst>
        </p14:section>
        <p14:section name="Call to Action" id="{F3E70376-2ECD-4FB8-9E48-4117BB3460BD}">
          <p14:sldIdLst>
            <p14:sldId id="263"/>
            <p14:sldId id="264"/>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3" autoAdjust="0"/>
    <p:restoredTop sz="73197" autoAdjust="0"/>
  </p:normalViewPr>
  <p:slideViewPr>
    <p:cSldViewPr>
      <p:cViewPr varScale="1">
        <p:scale>
          <a:sx n="75" d="100"/>
          <a:sy n="75" d="100"/>
        </p:scale>
        <p:origin x="-2088" y="-112"/>
      </p:cViewPr>
      <p:guideLst>
        <p:guide orient="horz" pos="2160"/>
        <p:guide orient="horz" pos="192"/>
        <p:guide orient="horz" pos="528"/>
        <p:guide pos="2880"/>
      </p:guideLst>
    </p:cSldViewPr>
  </p:slideViewPr>
  <p:notesTextViewPr>
    <p:cViewPr>
      <p:scale>
        <a:sx n="1" d="1"/>
        <a:sy n="1" d="1"/>
      </p:scale>
      <p:origin x="0" y="0"/>
    </p:cViewPr>
  </p:notesTextViewPr>
  <p:notesViewPr>
    <p:cSldViewPr>
      <p:cViewPr varScale="1">
        <p:scale>
          <a:sx n="79" d="100"/>
          <a:sy n="79" d="100"/>
        </p:scale>
        <p:origin x="-391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1"/>
      <a:schemeClr val="accent2"/>
      <a:schemeClr val="accent3"/>
      <a:schemeClr val="accent4"/>
      <a:schemeClr val="accent5"/>
      <a:schemeClr val="accent6"/>
    </dgm:fillClrLst>
    <dgm:linClrLst meth="repeat">
      <a:schemeClr val="accent1"/>
      <a:schemeClr val="accent2"/>
      <a:schemeClr val="accent3"/>
      <a:schemeClr val="accent4"/>
      <a:schemeClr val="accent5"/>
      <a:schemeClr val="accent6"/>
    </dgm:linClrLst>
    <dgm:effectClrLst/>
    <dgm:txLinClrLst/>
    <dgm:txFillClrLst/>
    <dgm:txEffectClrLst/>
  </dgm:styleLbl>
  <dgm:styleLbl name="lnNode1">
    <dgm:fillClrLst meth="repeat">
      <a:schemeClr val="accent1"/>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1">
        <a:alpha val="50000"/>
      </a:schemeClr>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1">
        <a:tint val="50000"/>
      </a:schemeClr>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1"/>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1"/>
      <a:schemeClr val="accent2"/>
      <a:schemeClr val="accent3"/>
      <a:schemeClr val="accent4"/>
      <a:schemeClr val="accent5"/>
      <a:schemeClr val="accent6"/>
    </dgm:fillClrLst>
    <dgm:linClrLst meth="repeat">
      <a:schemeClr val="accent1"/>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1"/>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1">
        <a:tint val="40000"/>
        <a:alpha val="90000"/>
      </a:schemeClr>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E2BDA-57E8-43FF-BFEE-4BAE5A3FB69F}" type="doc">
      <dgm:prSet loTypeId="urn:microsoft.com/office/officeart/2005/8/layout/default#1" loCatId="list" qsTypeId="urn:microsoft.com/office/officeart/2005/8/quickstyle/simple2" qsCatId="simple" csTypeId="urn:microsoft.com/office/officeart/2005/8/colors/colorful1#1" csCatId="colorful" phldr="1"/>
      <dgm:spPr/>
      <dgm:t>
        <a:bodyPr/>
        <a:lstStyle/>
        <a:p>
          <a:endParaRPr lang="en-US"/>
        </a:p>
      </dgm:t>
    </dgm:pt>
    <dgm:pt modelId="{CF5A5001-0018-4238-B4B1-EE552BFD88D6}">
      <dgm:prSet phldrT="[Text]"/>
      <dgm:spPr/>
      <dgm:t>
        <a:bodyPr/>
        <a:lstStyle/>
        <a:p>
          <a:r>
            <a:rPr lang="en-US" dirty="0" smtClean="0"/>
            <a:t>Coding</a:t>
          </a:r>
          <a:endParaRPr lang="en-US" dirty="0"/>
        </a:p>
      </dgm:t>
    </dgm:pt>
    <dgm:pt modelId="{30B0BE6D-D4F0-4D9A-A3E5-981C608DC07C}" type="parTrans" cxnId="{5E41D045-F802-420E-A802-20FBCFD1F12C}">
      <dgm:prSet/>
      <dgm:spPr/>
      <dgm:t>
        <a:bodyPr/>
        <a:lstStyle/>
        <a:p>
          <a:endParaRPr lang="en-US"/>
        </a:p>
      </dgm:t>
    </dgm:pt>
    <dgm:pt modelId="{2C94E246-0F7E-4C24-93BB-3562BA7BBA3D}" type="sibTrans" cxnId="{5E41D045-F802-420E-A802-20FBCFD1F12C}">
      <dgm:prSet/>
      <dgm:spPr/>
      <dgm:t>
        <a:bodyPr/>
        <a:lstStyle/>
        <a:p>
          <a:endParaRPr lang="en-US"/>
        </a:p>
      </dgm:t>
    </dgm:pt>
    <dgm:pt modelId="{5AB75BF9-9191-4F40-A3CA-02BCCF5785E1}">
      <dgm:prSet phldrT="[Text]"/>
      <dgm:spPr/>
      <dgm:t>
        <a:bodyPr/>
        <a:lstStyle/>
        <a:p>
          <a:r>
            <a:rPr lang="en-US" dirty="0" smtClean="0"/>
            <a:t>Searching for multiples</a:t>
          </a:r>
          <a:endParaRPr lang="en-US" dirty="0"/>
        </a:p>
      </dgm:t>
    </dgm:pt>
    <dgm:pt modelId="{4AC016FD-FC39-496D-95A0-77CCB925D91F}" type="parTrans" cxnId="{AEA71FA6-1B09-45C3-BF22-262E8026F6D5}">
      <dgm:prSet/>
      <dgm:spPr/>
      <dgm:t>
        <a:bodyPr/>
        <a:lstStyle/>
        <a:p>
          <a:endParaRPr lang="en-US"/>
        </a:p>
      </dgm:t>
    </dgm:pt>
    <dgm:pt modelId="{E488853C-4326-4570-823B-0FA60CB6012E}" type="sibTrans" cxnId="{AEA71FA6-1B09-45C3-BF22-262E8026F6D5}">
      <dgm:prSet/>
      <dgm:spPr/>
      <dgm:t>
        <a:bodyPr/>
        <a:lstStyle/>
        <a:p>
          <a:endParaRPr lang="en-US"/>
        </a:p>
      </dgm:t>
    </dgm:pt>
    <dgm:pt modelId="{DC08D5BB-DC0C-4498-BAB1-33A1151A5E5C}">
      <dgm:prSet phldrT="[Text]"/>
      <dgm:spPr/>
      <dgm:t>
        <a:bodyPr/>
        <a:lstStyle/>
        <a:p>
          <a:r>
            <a:rPr lang="en-US" dirty="0" smtClean="0"/>
            <a:t>What is Missing?</a:t>
          </a:r>
          <a:endParaRPr lang="en-US" dirty="0"/>
        </a:p>
      </dgm:t>
    </dgm:pt>
    <dgm:pt modelId="{1BC702F3-A3A4-4388-95B4-F9A7B5ADF0D1}" type="parTrans" cxnId="{9D767576-06C5-49C5-8F83-9CE4BFA2419C}">
      <dgm:prSet/>
      <dgm:spPr/>
      <dgm:t>
        <a:bodyPr/>
        <a:lstStyle/>
        <a:p>
          <a:endParaRPr lang="en-US"/>
        </a:p>
      </dgm:t>
    </dgm:pt>
    <dgm:pt modelId="{BBE7E1E3-D2ED-4967-9862-4F32A7391B1C}" type="sibTrans" cxnId="{9D767576-06C5-49C5-8F83-9CE4BFA2419C}">
      <dgm:prSet/>
      <dgm:spPr/>
      <dgm:t>
        <a:bodyPr/>
        <a:lstStyle/>
        <a:p>
          <a:endParaRPr lang="en-US"/>
        </a:p>
      </dgm:t>
    </dgm:pt>
    <dgm:pt modelId="{70BF27B8-70F8-4101-8E57-97AFFE55DAFA}">
      <dgm:prSet phldrT="[Text]"/>
      <dgm:spPr/>
      <dgm:t>
        <a:bodyPr/>
        <a:lstStyle/>
        <a:p>
          <a:r>
            <a:rPr lang="en-US" dirty="0" smtClean="0"/>
            <a:t>Table-making</a:t>
          </a:r>
          <a:endParaRPr lang="en-US" dirty="0"/>
        </a:p>
      </dgm:t>
    </dgm:pt>
    <dgm:pt modelId="{524BC47A-66C3-47D2-8FB4-4B98B41ED622}" type="parTrans" cxnId="{6402FB99-F99C-484E-883D-61F1832D9F67}">
      <dgm:prSet/>
      <dgm:spPr/>
      <dgm:t>
        <a:bodyPr/>
        <a:lstStyle/>
        <a:p>
          <a:endParaRPr lang="en-US"/>
        </a:p>
      </dgm:t>
    </dgm:pt>
    <dgm:pt modelId="{B6AEAFAE-C9B5-4B40-A9A8-2FB1C03FEB31}" type="sibTrans" cxnId="{6402FB99-F99C-484E-883D-61F1832D9F67}">
      <dgm:prSet/>
      <dgm:spPr/>
      <dgm:t>
        <a:bodyPr/>
        <a:lstStyle/>
        <a:p>
          <a:endParaRPr lang="en-US"/>
        </a:p>
      </dgm:t>
    </dgm:pt>
    <dgm:pt modelId="{3F8C558A-3025-4E30-993C-E4794EF17626}" type="pres">
      <dgm:prSet presAssocID="{47BE2BDA-57E8-43FF-BFEE-4BAE5A3FB69F}" presName="diagram" presStyleCnt="0">
        <dgm:presLayoutVars>
          <dgm:dir/>
          <dgm:resizeHandles val="exact"/>
        </dgm:presLayoutVars>
      </dgm:prSet>
      <dgm:spPr/>
      <dgm:t>
        <a:bodyPr/>
        <a:lstStyle/>
        <a:p>
          <a:endParaRPr lang="en-US"/>
        </a:p>
      </dgm:t>
    </dgm:pt>
    <dgm:pt modelId="{ADBB9E7D-5F04-4384-8B4E-FBBF086A7097}" type="pres">
      <dgm:prSet presAssocID="{CF5A5001-0018-4238-B4B1-EE552BFD88D6}" presName="node" presStyleLbl="node1" presStyleIdx="0" presStyleCnt="4">
        <dgm:presLayoutVars>
          <dgm:bulletEnabled val="1"/>
        </dgm:presLayoutVars>
      </dgm:prSet>
      <dgm:spPr/>
      <dgm:t>
        <a:bodyPr/>
        <a:lstStyle/>
        <a:p>
          <a:endParaRPr lang="en-US"/>
        </a:p>
      </dgm:t>
    </dgm:pt>
    <dgm:pt modelId="{5D4816A2-8DBA-463D-B586-F93E61C9B289}" type="pres">
      <dgm:prSet presAssocID="{2C94E246-0F7E-4C24-93BB-3562BA7BBA3D}" presName="sibTrans" presStyleCnt="0"/>
      <dgm:spPr/>
    </dgm:pt>
    <dgm:pt modelId="{F8D81F5B-C592-418A-8DDB-866D4815E0C9}" type="pres">
      <dgm:prSet presAssocID="{5AB75BF9-9191-4F40-A3CA-02BCCF5785E1}" presName="node" presStyleLbl="node1" presStyleIdx="1" presStyleCnt="4">
        <dgm:presLayoutVars>
          <dgm:bulletEnabled val="1"/>
        </dgm:presLayoutVars>
      </dgm:prSet>
      <dgm:spPr/>
      <dgm:t>
        <a:bodyPr/>
        <a:lstStyle/>
        <a:p>
          <a:endParaRPr lang="en-US"/>
        </a:p>
      </dgm:t>
    </dgm:pt>
    <dgm:pt modelId="{BE63A7C0-02B2-45A6-9A66-F519C42D77BE}" type="pres">
      <dgm:prSet presAssocID="{E488853C-4326-4570-823B-0FA60CB6012E}" presName="sibTrans" presStyleCnt="0"/>
      <dgm:spPr/>
    </dgm:pt>
    <dgm:pt modelId="{5C386227-B460-4831-AF83-42DC118D19E5}" type="pres">
      <dgm:prSet presAssocID="{DC08D5BB-DC0C-4498-BAB1-33A1151A5E5C}" presName="node" presStyleLbl="node1" presStyleIdx="2" presStyleCnt="4">
        <dgm:presLayoutVars>
          <dgm:bulletEnabled val="1"/>
        </dgm:presLayoutVars>
      </dgm:prSet>
      <dgm:spPr/>
      <dgm:t>
        <a:bodyPr/>
        <a:lstStyle/>
        <a:p>
          <a:endParaRPr lang="en-US"/>
        </a:p>
      </dgm:t>
    </dgm:pt>
    <dgm:pt modelId="{CBBD2B44-40F6-4861-899A-9A894C348430}" type="pres">
      <dgm:prSet presAssocID="{BBE7E1E3-D2ED-4967-9862-4F32A7391B1C}" presName="sibTrans" presStyleCnt="0"/>
      <dgm:spPr/>
    </dgm:pt>
    <dgm:pt modelId="{EC2F2C16-7D9B-4F1D-9E2D-526221F0154A}" type="pres">
      <dgm:prSet presAssocID="{70BF27B8-70F8-4101-8E57-97AFFE55DAFA}" presName="node" presStyleLbl="node1" presStyleIdx="3" presStyleCnt="4">
        <dgm:presLayoutVars>
          <dgm:bulletEnabled val="1"/>
        </dgm:presLayoutVars>
      </dgm:prSet>
      <dgm:spPr/>
      <dgm:t>
        <a:bodyPr/>
        <a:lstStyle/>
        <a:p>
          <a:endParaRPr lang="en-US"/>
        </a:p>
      </dgm:t>
    </dgm:pt>
  </dgm:ptLst>
  <dgm:cxnLst>
    <dgm:cxn modelId="{E273863D-CA82-4B60-8D06-1C90E10B946E}" type="presOf" srcId="{47BE2BDA-57E8-43FF-BFEE-4BAE5A3FB69F}" destId="{3F8C558A-3025-4E30-993C-E4794EF17626}" srcOrd="0" destOrd="0" presId="urn:microsoft.com/office/officeart/2005/8/layout/default#1"/>
    <dgm:cxn modelId="{957CC407-61D3-408D-AD1E-C586EB1821C2}" type="presOf" srcId="{CF5A5001-0018-4238-B4B1-EE552BFD88D6}" destId="{ADBB9E7D-5F04-4384-8B4E-FBBF086A7097}" srcOrd="0" destOrd="0" presId="urn:microsoft.com/office/officeart/2005/8/layout/default#1"/>
    <dgm:cxn modelId="{E7600388-7BF8-4FA1-BA43-485B292F89DF}" type="presOf" srcId="{5AB75BF9-9191-4F40-A3CA-02BCCF5785E1}" destId="{F8D81F5B-C592-418A-8DDB-866D4815E0C9}" srcOrd="0" destOrd="0" presId="urn:microsoft.com/office/officeart/2005/8/layout/default#1"/>
    <dgm:cxn modelId="{AEA71FA6-1B09-45C3-BF22-262E8026F6D5}" srcId="{47BE2BDA-57E8-43FF-BFEE-4BAE5A3FB69F}" destId="{5AB75BF9-9191-4F40-A3CA-02BCCF5785E1}" srcOrd="1" destOrd="0" parTransId="{4AC016FD-FC39-496D-95A0-77CCB925D91F}" sibTransId="{E488853C-4326-4570-823B-0FA60CB6012E}"/>
    <dgm:cxn modelId="{EC791555-FEFD-4A80-80C4-1239640826B6}" type="presOf" srcId="{70BF27B8-70F8-4101-8E57-97AFFE55DAFA}" destId="{EC2F2C16-7D9B-4F1D-9E2D-526221F0154A}" srcOrd="0" destOrd="0" presId="urn:microsoft.com/office/officeart/2005/8/layout/default#1"/>
    <dgm:cxn modelId="{5E41D045-F802-420E-A802-20FBCFD1F12C}" srcId="{47BE2BDA-57E8-43FF-BFEE-4BAE5A3FB69F}" destId="{CF5A5001-0018-4238-B4B1-EE552BFD88D6}" srcOrd="0" destOrd="0" parTransId="{30B0BE6D-D4F0-4D9A-A3E5-981C608DC07C}" sibTransId="{2C94E246-0F7E-4C24-93BB-3562BA7BBA3D}"/>
    <dgm:cxn modelId="{C38A68AC-6F4B-440E-9509-F25E3BFC79E0}" type="presOf" srcId="{DC08D5BB-DC0C-4498-BAB1-33A1151A5E5C}" destId="{5C386227-B460-4831-AF83-42DC118D19E5}" srcOrd="0" destOrd="0" presId="urn:microsoft.com/office/officeart/2005/8/layout/default#1"/>
    <dgm:cxn modelId="{6402FB99-F99C-484E-883D-61F1832D9F67}" srcId="{47BE2BDA-57E8-43FF-BFEE-4BAE5A3FB69F}" destId="{70BF27B8-70F8-4101-8E57-97AFFE55DAFA}" srcOrd="3" destOrd="0" parTransId="{524BC47A-66C3-47D2-8FB4-4B98B41ED622}" sibTransId="{B6AEAFAE-C9B5-4B40-A9A8-2FB1C03FEB31}"/>
    <dgm:cxn modelId="{9D767576-06C5-49C5-8F83-9CE4BFA2419C}" srcId="{47BE2BDA-57E8-43FF-BFEE-4BAE5A3FB69F}" destId="{DC08D5BB-DC0C-4498-BAB1-33A1151A5E5C}" srcOrd="2" destOrd="0" parTransId="{1BC702F3-A3A4-4388-95B4-F9A7B5ADF0D1}" sibTransId="{BBE7E1E3-D2ED-4967-9862-4F32A7391B1C}"/>
    <dgm:cxn modelId="{1B59F6EB-3374-4DED-84FC-26C90E8A4EC2}" type="presParOf" srcId="{3F8C558A-3025-4E30-993C-E4794EF17626}" destId="{ADBB9E7D-5F04-4384-8B4E-FBBF086A7097}" srcOrd="0" destOrd="0" presId="urn:microsoft.com/office/officeart/2005/8/layout/default#1"/>
    <dgm:cxn modelId="{8C33536F-F502-4887-9371-B0002B823EAD}" type="presParOf" srcId="{3F8C558A-3025-4E30-993C-E4794EF17626}" destId="{5D4816A2-8DBA-463D-B586-F93E61C9B289}" srcOrd="1" destOrd="0" presId="urn:microsoft.com/office/officeart/2005/8/layout/default#1"/>
    <dgm:cxn modelId="{90C2B1F7-E0E6-4477-BF29-FB3A0F2CD358}" type="presParOf" srcId="{3F8C558A-3025-4E30-993C-E4794EF17626}" destId="{F8D81F5B-C592-418A-8DDB-866D4815E0C9}" srcOrd="2" destOrd="0" presId="urn:microsoft.com/office/officeart/2005/8/layout/default#1"/>
    <dgm:cxn modelId="{3EF75066-4F88-46BA-B3AD-BA137655CA4B}" type="presParOf" srcId="{3F8C558A-3025-4E30-993C-E4794EF17626}" destId="{BE63A7C0-02B2-45A6-9A66-F519C42D77BE}" srcOrd="3" destOrd="0" presId="urn:microsoft.com/office/officeart/2005/8/layout/default#1"/>
    <dgm:cxn modelId="{3A0E207D-17CE-4E50-B6DD-566E2E3A7DB6}" type="presParOf" srcId="{3F8C558A-3025-4E30-993C-E4794EF17626}" destId="{5C386227-B460-4831-AF83-42DC118D19E5}" srcOrd="4" destOrd="0" presId="urn:microsoft.com/office/officeart/2005/8/layout/default#1"/>
    <dgm:cxn modelId="{D9247B0B-DD64-4D9C-9CF4-093D4A538B08}" type="presParOf" srcId="{3F8C558A-3025-4E30-993C-E4794EF17626}" destId="{CBBD2B44-40F6-4861-899A-9A894C348430}" srcOrd="5" destOrd="0" presId="urn:microsoft.com/office/officeart/2005/8/layout/default#1"/>
    <dgm:cxn modelId="{19FFB2DF-35AC-48F7-AD83-A468A00D45F4}" type="presParOf" srcId="{3F8C558A-3025-4E30-993C-E4794EF17626}" destId="{EC2F2C16-7D9B-4F1D-9E2D-526221F0154A}" srcOrd="6"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4686FE-D936-4F4A-8DC0-9753D4801B2C}" type="doc">
      <dgm:prSet loTypeId="urn:microsoft.com/office/officeart/2005/8/layout/chart3" loCatId="" qsTypeId="urn:microsoft.com/office/officeart/2005/8/quickstyle/simple4" qsCatId="simple" csTypeId="urn:microsoft.com/office/officeart/2005/8/colors/accent1_2" csCatId="accent1" phldr="1"/>
      <dgm:spPr/>
    </dgm:pt>
    <dgm:pt modelId="{B52622B1-DBBF-A848-93C1-3D34AF719241}">
      <dgm:prSet phldrT="[Text]"/>
      <dgm:spPr/>
      <dgm:t>
        <a:bodyPr/>
        <a:lstStyle/>
        <a:p>
          <a:r>
            <a:rPr lang="en-US" dirty="0" err="1" smtClean="0"/>
            <a:t>aaa</a:t>
          </a:r>
          <a:endParaRPr lang="en-US" dirty="0"/>
        </a:p>
      </dgm:t>
    </dgm:pt>
    <dgm:pt modelId="{AFA51327-D27A-BA42-ACDF-207F004EC949}" type="parTrans" cxnId="{C53FF1C0-2C93-5740-87AB-A8B9A2D66CE2}">
      <dgm:prSet/>
      <dgm:spPr/>
      <dgm:t>
        <a:bodyPr/>
        <a:lstStyle/>
        <a:p>
          <a:endParaRPr lang="en-US"/>
        </a:p>
      </dgm:t>
    </dgm:pt>
    <dgm:pt modelId="{A5C61CAB-654D-034B-9BFF-EEF455D25410}" type="sibTrans" cxnId="{C53FF1C0-2C93-5740-87AB-A8B9A2D66CE2}">
      <dgm:prSet/>
      <dgm:spPr/>
      <dgm:t>
        <a:bodyPr/>
        <a:lstStyle/>
        <a:p>
          <a:endParaRPr lang="en-US"/>
        </a:p>
      </dgm:t>
    </dgm:pt>
    <dgm:pt modelId="{67025571-415A-554C-BC1E-724BAED409E4}">
      <dgm:prSet phldrT="[Text]"/>
      <dgm:spPr/>
      <dgm:t>
        <a:bodyPr/>
        <a:lstStyle/>
        <a:p>
          <a:r>
            <a:rPr lang="en-US" dirty="0" err="1" smtClean="0"/>
            <a:t>bbb</a:t>
          </a:r>
          <a:endParaRPr lang="en-US" dirty="0"/>
        </a:p>
      </dgm:t>
    </dgm:pt>
    <dgm:pt modelId="{90562D54-8FB5-FE4C-93E9-2988D1F7547F}" type="parTrans" cxnId="{38BE14BD-DC09-3646-8688-990BCAB65866}">
      <dgm:prSet/>
      <dgm:spPr/>
      <dgm:t>
        <a:bodyPr/>
        <a:lstStyle/>
        <a:p>
          <a:endParaRPr lang="en-US"/>
        </a:p>
      </dgm:t>
    </dgm:pt>
    <dgm:pt modelId="{6E2A0D2E-996E-7746-98B3-E1A2C7F4B31D}" type="sibTrans" cxnId="{38BE14BD-DC09-3646-8688-990BCAB65866}">
      <dgm:prSet/>
      <dgm:spPr/>
      <dgm:t>
        <a:bodyPr/>
        <a:lstStyle/>
        <a:p>
          <a:endParaRPr lang="en-US"/>
        </a:p>
      </dgm:t>
    </dgm:pt>
    <dgm:pt modelId="{2F611806-0F3A-3845-A14B-28B335432B5D}">
      <dgm:prSet phldrT="[Text]"/>
      <dgm:spPr/>
      <dgm:t>
        <a:bodyPr/>
        <a:lstStyle/>
        <a:p>
          <a:r>
            <a:rPr lang="en-US" dirty="0" smtClean="0"/>
            <a:t>ccc</a:t>
          </a:r>
          <a:endParaRPr lang="en-US" dirty="0"/>
        </a:p>
      </dgm:t>
    </dgm:pt>
    <dgm:pt modelId="{CB46F80F-DD4F-B440-BFA6-4653B3AE1B93}" type="parTrans" cxnId="{D4D7D5A7-A9B7-BD45-A6B4-3F2837EA0B5D}">
      <dgm:prSet/>
      <dgm:spPr/>
      <dgm:t>
        <a:bodyPr/>
        <a:lstStyle/>
        <a:p>
          <a:endParaRPr lang="en-US"/>
        </a:p>
      </dgm:t>
    </dgm:pt>
    <dgm:pt modelId="{8F3944E9-749B-8B49-9EF6-BDEE3763FB13}" type="sibTrans" cxnId="{D4D7D5A7-A9B7-BD45-A6B4-3F2837EA0B5D}">
      <dgm:prSet/>
      <dgm:spPr/>
      <dgm:t>
        <a:bodyPr/>
        <a:lstStyle/>
        <a:p>
          <a:endParaRPr lang="en-US"/>
        </a:p>
      </dgm:t>
    </dgm:pt>
    <dgm:pt modelId="{E0F890B3-B6D2-7F45-B4B2-32385F54D7D0}" type="pres">
      <dgm:prSet presAssocID="{AA4686FE-D936-4F4A-8DC0-9753D4801B2C}" presName="compositeShape" presStyleCnt="0">
        <dgm:presLayoutVars>
          <dgm:chMax val="7"/>
          <dgm:dir/>
          <dgm:resizeHandles val="exact"/>
        </dgm:presLayoutVars>
      </dgm:prSet>
      <dgm:spPr/>
    </dgm:pt>
    <dgm:pt modelId="{B431E702-C9B3-5845-B509-CA888B3DDE81}" type="pres">
      <dgm:prSet presAssocID="{AA4686FE-D936-4F4A-8DC0-9753D4801B2C}" presName="wedge1" presStyleLbl="node1" presStyleIdx="0" presStyleCnt="3"/>
      <dgm:spPr/>
      <dgm:t>
        <a:bodyPr/>
        <a:lstStyle/>
        <a:p>
          <a:endParaRPr lang="en-US"/>
        </a:p>
      </dgm:t>
    </dgm:pt>
    <dgm:pt modelId="{ED23ADD7-1A05-8442-9A34-ED4995F50CE8}" type="pres">
      <dgm:prSet presAssocID="{AA4686FE-D936-4F4A-8DC0-9753D4801B2C}" presName="wedge1Tx" presStyleLbl="node1" presStyleIdx="0" presStyleCnt="3">
        <dgm:presLayoutVars>
          <dgm:chMax val="0"/>
          <dgm:chPref val="0"/>
          <dgm:bulletEnabled val="1"/>
        </dgm:presLayoutVars>
      </dgm:prSet>
      <dgm:spPr/>
      <dgm:t>
        <a:bodyPr/>
        <a:lstStyle/>
        <a:p>
          <a:endParaRPr lang="en-US"/>
        </a:p>
      </dgm:t>
    </dgm:pt>
    <dgm:pt modelId="{3C164C50-F508-0D44-96CD-F6388607AAB7}" type="pres">
      <dgm:prSet presAssocID="{AA4686FE-D936-4F4A-8DC0-9753D4801B2C}" presName="wedge2" presStyleLbl="node1" presStyleIdx="1" presStyleCnt="3"/>
      <dgm:spPr/>
      <dgm:t>
        <a:bodyPr/>
        <a:lstStyle/>
        <a:p>
          <a:endParaRPr lang="en-US"/>
        </a:p>
      </dgm:t>
    </dgm:pt>
    <dgm:pt modelId="{F00CAC1A-D60C-D241-9857-94703F2ED54C}" type="pres">
      <dgm:prSet presAssocID="{AA4686FE-D936-4F4A-8DC0-9753D4801B2C}" presName="wedge2Tx" presStyleLbl="node1" presStyleIdx="1" presStyleCnt="3">
        <dgm:presLayoutVars>
          <dgm:chMax val="0"/>
          <dgm:chPref val="0"/>
          <dgm:bulletEnabled val="1"/>
        </dgm:presLayoutVars>
      </dgm:prSet>
      <dgm:spPr/>
      <dgm:t>
        <a:bodyPr/>
        <a:lstStyle/>
        <a:p>
          <a:endParaRPr lang="en-US"/>
        </a:p>
      </dgm:t>
    </dgm:pt>
    <dgm:pt modelId="{897F1EAA-26AB-E743-8F90-1BE921C25CA7}" type="pres">
      <dgm:prSet presAssocID="{AA4686FE-D936-4F4A-8DC0-9753D4801B2C}" presName="wedge3" presStyleLbl="node1" presStyleIdx="2" presStyleCnt="3"/>
      <dgm:spPr/>
      <dgm:t>
        <a:bodyPr/>
        <a:lstStyle/>
        <a:p>
          <a:endParaRPr lang="en-US"/>
        </a:p>
      </dgm:t>
    </dgm:pt>
    <dgm:pt modelId="{1FAD9865-9F32-0F41-AE5A-7F91CEE3A6E7}" type="pres">
      <dgm:prSet presAssocID="{AA4686FE-D936-4F4A-8DC0-9753D4801B2C}" presName="wedge3Tx" presStyleLbl="node1" presStyleIdx="2" presStyleCnt="3">
        <dgm:presLayoutVars>
          <dgm:chMax val="0"/>
          <dgm:chPref val="0"/>
          <dgm:bulletEnabled val="1"/>
        </dgm:presLayoutVars>
      </dgm:prSet>
      <dgm:spPr/>
      <dgm:t>
        <a:bodyPr/>
        <a:lstStyle/>
        <a:p>
          <a:endParaRPr lang="en-US"/>
        </a:p>
      </dgm:t>
    </dgm:pt>
  </dgm:ptLst>
  <dgm:cxnLst>
    <dgm:cxn modelId="{C53FF1C0-2C93-5740-87AB-A8B9A2D66CE2}" srcId="{AA4686FE-D936-4F4A-8DC0-9753D4801B2C}" destId="{B52622B1-DBBF-A848-93C1-3D34AF719241}" srcOrd="0" destOrd="0" parTransId="{AFA51327-D27A-BA42-ACDF-207F004EC949}" sibTransId="{A5C61CAB-654D-034B-9BFF-EEF455D25410}"/>
    <dgm:cxn modelId="{04F829AA-5EA6-4C41-9F83-0CFF0D7B9E9B}" type="presOf" srcId="{AA4686FE-D936-4F4A-8DC0-9753D4801B2C}" destId="{E0F890B3-B6D2-7F45-B4B2-32385F54D7D0}" srcOrd="0" destOrd="0" presId="urn:microsoft.com/office/officeart/2005/8/layout/chart3"/>
    <dgm:cxn modelId="{5057F7FE-7E19-9A4B-9A1A-A866B4614028}" type="presOf" srcId="{2F611806-0F3A-3845-A14B-28B335432B5D}" destId="{1FAD9865-9F32-0F41-AE5A-7F91CEE3A6E7}" srcOrd="1" destOrd="0" presId="urn:microsoft.com/office/officeart/2005/8/layout/chart3"/>
    <dgm:cxn modelId="{38BE14BD-DC09-3646-8688-990BCAB65866}" srcId="{AA4686FE-D936-4F4A-8DC0-9753D4801B2C}" destId="{67025571-415A-554C-BC1E-724BAED409E4}" srcOrd="1" destOrd="0" parTransId="{90562D54-8FB5-FE4C-93E9-2988D1F7547F}" sibTransId="{6E2A0D2E-996E-7746-98B3-E1A2C7F4B31D}"/>
    <dgm:cxn modelId="{B0578E69-64EE-0544-948B-7F053A6CB61E}" type="presOf" srcId="{B52622B1-DBBF-A848-93C1-3D34AF719241}" destId="{ED23ADD7-1A05-8442-9A34-ED4995F50CE8}" srcOrd="1" destOrd="0" presId="urn:microsoft.com/office/officeart/2005/8/layout/chart3"/>
    <dgm:cxn modelId="{D4D7D5A7-A9B7-BD45-A6B4-3F2837EA0B5D}" srcId="{AA4686FE-D936-4F4A-8DC0-9753D4801B2C}" destId="{2F611806-0F3A-3845-A14B-28B335432B5D}" srcOrd="2" destOrd="0" parTransId="{CB46F80F-DD4F-B440-BFA6-4653B3AE1B93}" sibTransId="{8F3944E9-749B-8B49-9EF6-BDEE3763FB13}"/>
    <dgm:cxn modelId="{FC706E7A-8473-9B4C-AC5B-9044D9AB99F4}" type="presOf" srcId="{B52622B1-DBBF-A848-93C1-3D34AF719241}" destId="{B431E702-C9B3-5845-B509-CA888B3DDE81}" srcOrd="0" destOrd="0" presId="urn:microsoft.com/office/officeart/2005/8/layout/chart3"/>
    <dgm:cxn modelId="{F71B9A69-C7F0-DD48-99DF-5530D0676A78}" type="presOf" srcId="{2F611806-0F3A-3845-A14B-28B335432B5D}" destId="{897F1EAA-26AB-E743-8F90-1BE921C25CA7}" srcOrd="0" destOrd="0" presId="urn:microsoft.com/office/officeart/2005/8/layout/chart3"/>
    <dgm:cxn modelId="{686CDBC0-B492-D14D-852E-F80D41ABA585}" type="presOf" srcId="{67025571-415A-554C-BC1E-724BAED409E4}" destId="{F00CAC1A-D60C-D241-9857-94703F2ED54C}" srcOrd="1" destOrd="0" presId="urn:microsoft.com/office/officeart/2005/8/layout/chart3"/>
    <dgm:cxn modelId="{339BB69D-A1E3-884E-B107-A854B91C762A}" type="presOf" srcId="{67025571-415A-554C-BC1E-724BAED409E4}" destId="{3C164C50-F508-0D44-96CD-F6388607AAB7}" srcOrd="0" destOrd="0" presId="urn:microsoft.com/office/officeart/2005/8/layout/chart3"/>
    <dgm:cxn modelId="{49BAB6C9-FBB0-9E46-90F6-4D0323C6A7BE}" type="presParOf" srcId="{E0F890B3-B6D2-7F45-B4B2-32385F54D7D0}" destId="{B431E702-C9B3-5845-B509-CA888B3DDE81}" srcOrd="0" destOrd="0" presId="urn:microsoft.com/office/officeart/2005/8/layout/chart3"/>
    <dgm:cxn modelId="{4E5ABC49-BE08-654A-AC46-FF7C77F01B7B}" type="presParOf" srcId="{E0F890B3-B6D2-7F45-B4B2-32385F54D7D0}" destId="{ED23ADD7-1A05-8442-9A34-ED4995F50CE8}" srcOrd="1" destOrd="0" presId="urn:microsoft.com/office/officeart/2005/8/layout/chart3"/>
    <dgm:cxn modelId="{31629297-C428-5A45-B61E-A720AD088D5D}" type="presParOf" srcId="{E0F890B3-B6D2-7F45-B4B2-32385F54D7D0}" destId="{3C164C50-F508-0D44-96CD-F6388607AAB7}" srcOrd="2" destOrd="0" presId="urn:microsoft.com/office/officeart/2005/8/layout/chart3"/>
    <dgm:cxn modelId="{335A6232-3F1C-BC44-B62E-2B4B0E05C094}" type="presParOf" srcId="{E0F890B3-B6D2-7F45-B4B2-32385F54D7D0}" destId="{F00CAC1A-D60C-D241-9857-94703F2ED54C}" srcOrd="3" destOrd="0" presId="urn:microsoft.com/office/officeart/2005/8/layout/chart3"/>
    <dgm:cxn modelId="{22065EB5-7B86-A745-80BA-56A447A99D21}" type="presParOf" srcId="{E0F890B3-B6D2-7F45-B4B2-32385F54D7D0}" destId="{897F1EAA-26AB-E743-8F90-1BE921C25CA7}" srcOrd="4" destOrd="0" presId="urn:microsoft.com/office/officeart/2005/8/layout/chart3"/>
    <dgm:cxn modelId="{8BF937D2-1A38-314D-A06E-247CF4126EF9}" type="presParOf" srcId="{E0F890B3-B6D2-7F45-B4B2-32385F54D7D0}" destId="{1FAD9865-9F32-0F41-AE5A-7F91CEE3A6E7}"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B9E7D-5F04-4384-8B4E-FBBF086A7097}">
      <dsp:nvSpPr>
        <dsp:cNvPr id="0" name=""/>
        <dsp:cNvSpPr/>
      </dsp:nvSpPr>
      <dsp:spPr>
        <a:xfrm>
          <a:off x="460905" y="1047"/>
          <a:ext cx="3479899" cy="2087939"/>
        </a:xfrm>
        <a:prstGeom prst="rect">
          <a:avLst/>
        </a:prstGeom>
        <a:solidFill>
          <a:schemeClr val="accent1">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Coding</a:t>
          </a:r>
          <a:endParaRPr lang="en-US" sz="4500" kern="1200" dirty="0"/>
        </a:p>
      </dsp:txBody>
      <dsp:txXfrm>
        <a:off x="460905" y="1047"/>
        <a:ext cx="3479899" cy="2087939"/>
      </dsp:txXfrm>
    </dsp:sp>
    <dsp:sp modelId="{F8D81F5B-C592-418A-8DDB-866D4815E0C9}">
      <dsp:nvSpPr>
        <dsp:cNvPr id="0" name=""/>
        <dsp:cNvSpPr/>
      </dsp:nvSpPr>
      <dsp:spPr>
        <a:xfrm>
          <a:off x="4288794" y="1047"/>
          <a:ext cx="3479899" cy="2087939"/>
        </a:xfrm>
        <a:prstGeom prst="rect">
          <a:avLst/>
        </a:prstGeom>
        <a:solidFill>
          <a:schemeClr val="accent2">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Searching for multiples</a:t>
          </a:r>
          <a:endParaRPr lang="en-US" sz="4500" kern="1200" dirty="0"/>
        </a:p>
      </dsp:txBody>
      <dsp:txXfrm>
        <a:off x="4288794" y="1047"/>
        <a:ext cx="3479899" cy="2087939"/>
      </dsp:txXfrm>
    </dsp:sp>
    <dsp:sp modelId="{5C386227-B460-4831-AF83-42DC118D19E5}">
      <dsp:nvSpPr>
        <dsp:cNvPr id="0" name=""/>
        <dsp:cNvSpPr/>
      </dsp:nvSpPr>
      <dsp:spPr>
        <a:xfrm>
          <a:off x="460905" y="2436976"/>
          <a:ext cx="3479899" cy="2087939"/>
        </a:xfrm>
        <a:prstGeom prst="rect">
          <a:avLst/>
        </a:prstGeom>
        <a:solidFill>
          <a:schemeClr val="accent3">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What is Missing?</a:t>
          </a:r>
          <a:endParaRPr lang="en-US" sz="4500" kern="1200" dirty="0"/>
        </a:p>
      </dsp:txBody>
      <dsp:txXfrm>
        <a:off x="460905" y="2436976"/>
        <a:ext cx="3479899" cy="2087939"/>
      </dsp:txXfrm>
    </dsp:sp>
    <dsp:sp modelId="{EC2F2C16-7D9B-4F1D-9E2D-526221F0154A}">
      <dsp:nvSpPr>
        <dsp:cNvPr id="0" name=""/>
        <dsp:cNvSpPr/>
      </dsp:nvSpPr>
      <dsp:spPr>
        <a:xfrm>
          <a:off x="4288794" y="2436976"/>
          <a:ext cx="3479899" cy="2087939"/>
        </a:xfrm>
        <a:prstGeom prst="rect">
          <a:avLst/>
        </a:prstGeom>
        <a:solidFill>
          <a:schemeClr val="accent4">
            <a:hueOff val="0"/>
            <a:satOff val="0"/>
            <a:lumOff val="0"/>
            <a:alphaOff val="0"/>
          </a:schemeClr>
        </a:solidFill>
        <a:ln w="635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Table-making</a:t>
          </a:r>
          <a:endParaRPr lang="en-US" sz="4500" kern="1200" dirty="0"/>
        </a:p>
      </dsp:txBody>
      <dsp:txXfrm>
        <a:off x="4288794" y="2436976"/>
        <a:ext cx="3479899" cy="2087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1E702-C9B3-5845-B509-CA888B3DDE81}">
      <dsp:nvSpPr>
        <dsp:cNvPr id="0" name=""/>
        <dsp:cNvSpPr/>
      </dsp:nvSpPr>
      <dsp:spPr>
        <a:xfrm>
          <a:off x="170406" y="183522"/>
          <a:ext cx="1408176" cy="1408176"/>
        </a:xfrm>
        <a:prstGeom prst="pie">
          <a:avLst>
            <a:gd name="adj1" fmla="val 16200000"/>
            <a:gd name="adj2" fmla="val 18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smtClean="0"/>
            <a:t>aaa</a:t>
          </a:r>
          <a:endParaRPr lang="en-US" sz="2000" kern="1200" dirty="0"/>
        </a:p>
      </dsp:txBody>
      <dsp:txXfrm>
        <a:off x="936017" y="443364"/>
        <a:ext cx="477774" cy="469392"/>
      </dsp:txXfrm>
    </dsp:sp>
    <dsp:sp modelId="{3C164C50-F508-0D44-96CD-F6388607AAB7}">
      <dsp:nvSpPr>
        <dsp:cNvPr id="0" name=""/>
        <dsp:cNvSpPr/>
      </dsp:nvSpPr>
      <dsp:spPr>
        <a:xfrm>
          <a:off x="97817" y="225432"/>
          <a:ext cx="1408176" cy="1408176"/>
        </a:xfrm>
        <a:prstGeom prst="pie">
          <a:avLst>
            <a:gd name="adj1" fmla="val 1800000"/>
            <a:gd name="adj2" fmla="val 90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smtClean="0"/>
            <a:t>bbb</a:t>
          </a:r>
          <a:endParaRPr lang="en-US" sz="2000" kern="1200" dirty="0"/>
        </a:p>
      </dsp:txBody>
      <dsp:txXfrm>
        <a:off x="483389" y="1113925"/>
        <a:ext cx="637032" cy="435864"/>
      </dsp:txXfrm>
    </dsp:sp>
    <dsp:sp modelId="{897F1EAA-26AB-E743-8F90-1BE921C25CA7}">
      <dsp:nvSpPr>
        <dsp:cNvPr id="0" name=""/>
        <dsp:cNvSpPr/>
      </dsp:nvSpPr>
      <dsp:spPr>
        <a:xfrm>
          <a:off x="97817" y="225432"/>
          <a:ext cx="1408176" cy="1408176"/>
        </a:xfrm>
        <a:prstGeom prst="pie">
          <a:avLst>
            <a:gd name="adj1" fmla="val 9000000"/>
            <a:gd name="adj2" fmla="val 162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ccc</a:t>
          </a:r>
          <a:endParaRPr lang="en-US" sz="2000" kern="1200" dirty="0"/>
        </a:p>
      </dsp:txBody>
      <dsp:txXfrm>
        <a:off x="248693" y="502039"/>
        <a:ext cx="477774" cy="469392"/>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702021-F9BB-432D-A212-2F02F84028E5}" type="datetimeFigureOut">
              <a:rPr lang="en-US" smtClean="0"/>
              <a:t>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8DA7D1-680C-47DA-98B9-12465CB350E2}" type="slidenum">
              <a:rPr lang="en-US" smtClean="0"/>
              <a:t>‹#›</a:t>
            </a:fld>
            <a:endParaRPr lang="en-US"/>
          </a:p>
        </p:txBody>
      </p:sp>
    </p:spTree>
    <p:extLst>
      <p:ext uri="{BB962C8B-B14F-4D97-AF65-F5344CB8AC3E}">
        <p14:creationId xmlns:p14="http://schemas.microsoft.com/office/powerpoint/2010/main" val="3602374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C7DBE9-A486-449D-BE33-F161E4FBCF0F}" type="datetimeFigureOut">
              <a:rPr lang="en-US" smtClean="0"/>
              <a:pPr/>
              <a:t>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BCB27-A446-4242-994B-61F6F8572BA8}" type="slidenum">
              <a:rPr lang="en-US" smtClean="0"/>
              <a:pPr/>
              <a:t>‹#›</a:t>
            </a:fld>
            <a:endParaRPr lang="en-US"/>
          </a:p>
        </p:txBody>
      </p:sp>
    </p:spTree>
    <p:extLst>
      <p:ext uri="{BB962C8B-B14F-4D97-AF65-F5344CB8AC3E}">
        <p14:creationId xmlns:p14="http://schemas.microsoft.com/office/powerpoint/2010/main" val="2293767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indent="-228600" algn="l" defTabSz="914400" rtl="0" eaLnBrk="1" latinLnBrk="0" hangingPunct="1">
      <a:spcBef>
        <a:spcPts val="600"/>
      </a:spcBef>
      <a:buFont typeface="Arial" pitchFamily="34" charset="0"/>
      <a:buChar char="•"/>
      <a:defRPr sz="1200" i="1" kern="1200">
        <a:solidFill>
          <a:schemeClr val="tx1"/>
        </a:solidFill>
        <a:latin typeface="+mn-lt"/>
        <a:ea typeface="+mn-ea"/>
        <a:cs typeface="+mn-cs"/>
      </a:defRPr>
    </a:lvl2pPr>
    <a:lvl3pPr marL="108585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1" indent="0">
              <a:buNone/>
            </a:pPr>
            <a:endParaRPr lang="en-US" sz="1200" i="1" kern="1200" baseline="0" noProof="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1</a:t>
            </a:fld>
            <a:endParaRPr lang="en-US"/>
          </a:p>
        </p:txBody>
      </p:sp>
    </p:spTree>
    <p:extLst>
      <p:ext uri="{BB962C8B-B14F-4D97-AF65-F5344CB8AC3E}">
        <p14:creationId xmlns:p14="http://schemas.microsoft.com/office/powerpoint/2010/main" val="1976486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noProof="0" dirty="0" smtClean="0">
              <a:ea typeface="ＭＳ Ｐゴシック" pitchFamily="26" charset="-128"/>
              <a:cs typeface="ＭＳ Ｐゴシック" pitchFamily="26"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4</a:t>
            </a:fld>
            <a:endParaRPr lang="en-US"/>
          </a:p>
        </p:txBody>
      </p:sp>
    </p:spTree>
    <p:extLst>
      <p:ext uri="{BB962C8B-B14F-4D97-AF65-F5344CB8AC3E}">
        <p14:creationId xmlns:p14="http://schemas.microsoft.com/office/powerpoint/2010/main" val="2540097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noProof="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5</a:t>
            </a:fld>
            <a:endParaRPr lang="en-US"/>
          </a:p>
        </p:txBody>
      </p:sp>
    </p:spTree>
    <p:extLst>
      <p:ext uri="{BB962C8B-B14F-4D97-AF65-F5344CB8AC3E}">
        <p14:creationId xmlns:p14="http://schemas.microsoft.com/office/powerpoint/2010/main" val="142234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6</a:t>
            </a:fld>
            <a:endParaRPr lang="en-US"/>
          </a:p>
        </p:txBody>
      </p:sp>
    </p:spTree>
    <p:extLst>
      <p:ext uri="{BB962C8B-B14F-4D97-AF65-F5344CB8AC3E}">
        <p14:creationId xmlns:p14="http://schemas.microsoft.com/office/powerpoint/2010/main" val="597497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BCB27-A446-4242-994B-61F6F8572BA8}" type="slidenum">
              <a:rPr lang="en-US" smtClean="0"/>
              <a:pPr/>
              <a:t>7</a:t>
            </a:fld>
            <a:endParaRPr lang="en-US"/>
          </a:p>
        </p:txBody>
      </p:sp>
    </p:spTree>
    <p:extLst>
      <p:ext uri="{BB962C8B-B14F-4D97-AF65-F5344CB8AC3E}">
        <p14:creationId xmlns:p14="http://schemas.microsoft.com/office/powerpoint/2010/main" val="3944974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13</a:t>
            </a:fld>
            <a:endParaRPr lang="en-US"/>
          </a:p>
        </p:txBody>
      </p:sp>
    </p:spTree>
    <p:extLst>
      <p:ext uri="{BB962C8B-B14F-4D97-AF65-F5344CB8AC3E}">
        <p14:creationId xmlns:p14="http://schemas.microsoft.com/office/powerpoint/2010/main" val="1349302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BCB27-A446-4242-994B-61F6F8572BA8}" type="slidenum">
              <a:rPr lang="en-US" smtClean="0"/>
              <a:pPr/>
              <a:t>14</a:t>
            </a:fld>
            <a:endParaRPr lang="en-US"/>
          </a:p>
        </p:txBody>
      </p:sp>
    </p:spTree>
    <p:extLst>
      <p:ext uri="{BB962C8B-B14F-4D97-AF65-F5344CB8AC3E}">
        <p14:creationId xmlns:p14="http://schemas.microsoft.com/office/powerpoint/2010/main" val="1349302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chor="b" anchorCtr="0">
            <a:normAutofit/>
          </a:bodyPr>
          <a:lstStyle>
            <a:lvl1pPr algn="ctr">
              <a:defRPr sz="7000"/>
            </a:lvl1pPr>
          </a:lstStyle>
          <a:p>
            <a:r>
              <a:rPr lang="en-US" smtClean="0"/>
              <a:t>Click to edit Master title style</a:t>
            </a:r>
            <a:endParaRPr lang="en-US" dirty="0"/>
          </a:p>
        </p:txBody>
      </p:sp>
      <p:sp>
        <p:nvSpPr>
          <p:cNvPr id="3" name="Subtitle 2"/>
          <p:cNvSpPr>
            <a:spLocks noGrp="1"/>
          </p:cNvSpPr>
          <p:nvPr>
            <p:ph type="subTitle" idx="1"/>
          </p:nvPr>
        </p:nvSpPr>
        <p:spPr>
          <a:xfrm>
            <a:off x="685800" y="3610275"/>
            <a:ext cx="7772400" cy="1266525"/>
          </a:xfrm>
        </p:spPr>
        <p:txBody>
          <a:bodyPr/>
          <a:lstStyle>
            <a:lvl1pPr marL="0" indent="0" algn="ctr">
              <a:buNone/>
              <a:defRPr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1593920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tatement with Two-Level Tag, 1">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476171134"/>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with Tag, 1">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2"/>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2"/>
            <a:ext cx="8077200" cy="1500188"/>
          </a:xfrm>
        </p:spPr>
        <p:txBody>
          <a:bodyPr anchor="t" anchorCtr="0">
            <a:normAutofit/>
          </a:bodyPr>
          <a:lstStyle>
            <a:lvl1pPr marL="0" indent="0" algn="ctr">
              <a:buNone/>
              <a:defRPr sz="3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89887756"/>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Media, 1">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1"/>
              </a:gs>
              <a:gs pos="100000">
                <a:schemeClr val="accent1">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44213014"/>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tatement with Two-Level Tag, 2">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794668701"/>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tatement with Tag, 2">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422319095"/>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Media, 2">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2"/>
              </a:gs>
              <a:gs pos="100000">
                <a:schemeClr val="accent2">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4180783726"/>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tatement with Two-Level Tag, 3">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566594659"/>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atement with Tag, 3">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456422797"/>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Media, 3">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24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3"/>
              </a:gs>
              <a:gs pos="100000">
                <a:schemeClr val="accent3">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4082584166"/>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nd Two-Level Tag, 4">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2057400"/>
          </a:xfrm>
        </p:spPr>
        <p:txBody>
          <a:bodyPr anchor="b" anchorCtr="0">
            <a:noAutofit/>
          </a:bodyPr>
          <a:lstStyle>
            <a:lvl1pPr algn="l">
              <a:defRPr sz="6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533400" y="3733800"/>
            <a:ext cx="8077200" cy="1500188"/>
          </a:xfrm>
        </p:spPr>
        <p:txBody>
          <a:bodyPr anchor="t" anchorCtr="0">
            <a:normAutofit/>
          </a:bodyPr>
          <a:lstStyle>
            <a:lvl1pPr marL="0" indent="0">
              <a:buNone/>
              <a:defRPr sz="3200" b="1">
                <a:solidFill>
                  <a:schemeClr val="accent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7" name="Round Same Side Corner Rectangle 6"/>
          <p:cNvSpPr/>
          <p:nvPr/>
        </p:nvSpPr>
        <p:spPr>
          <a:xfrm rot="10800000">
            <a:off x="6053328" y="-155448"/>
            <a:ext cx="2505456" cy="158191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 name="Text Placeholder 11"/>
          <p:cNvSpPr>
            <a:spLocks noGrp="1"/>
          </p:cNvSpPr>
          <p:nvPr>
            <p:ph type="body" sz="quarter" idx="13" hasCustomPrompt="1"/>
          </p:nvPr>
        </p:nvSpPr>
        <p:spPr>
          <a:xfrm>
            <a:off x="6053138" y="304800"/>
            <a:ext cx="2505075"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Text Placeholder 13"/>
          <p:cNvSpPr>
            <a:spLocks noGrp="1"/>
          </p:cNvSpPr>
          <p:nvPr>
            <p:ph type="body" sz="quarter" idx="14" hasCustomPrompt="1"/>
          </p:nvPr>
        </p:nvSpPr>
        <p:spPr>
          <a:xfrm>
            <a:off x="6053138" y="838200"/>
            <a:ext cx="2505075" cy="533400"/>
          </a:xfrm>
        </p:spPr>
        <p:txBody>
          <a:bodyPr>
            <a:noAutofit/>
          </a:bodyPr>
          <a:lstStyle>
            <a:lvl1pPr marL="0" indent="0" algn="ctr">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smtClean="0"/>
              <a:t>(Subtext)</a:t>
            </a:r>
            <a:endParaRPr lang="en-US" dirty="0"/>
          </a:p>
        </p:txBody>
      </p:sp>
      <p:sp>
        <p:nvSpPr>
          <p:cNvPr id="10"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66380860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atement with Tag, 4">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2057400"/>
          </a:xfrm>
        </p:spPr>
        <p:txBody>
          <a:bodyPr anchor="b" anchorCtr="0">
            <a:noAutofit/>
          </a:bodyPr>
          <a:lstStyle>
            <a:lvl1pPr algn="ctr">
              <a:defRPr sz="54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33400" y="4291013"/>
            <a:ext cx="8077200" cy="1500188"/>
          </a:xfrm>
        </p:spPr>
        <p:txBody>
          <a:bodyPr anchor="t" anchorCtr="0">
            <a:normAutofit/>
          </a:bodyPr>
          <a:lstStyle>
            <a:lvl1pPr marL="0" indent="0" algn="ctr">
              <a:buNone/>
              <a:defRPr sz="3200" b="1">
                <a:solidFill>
                  <a:schemeClr val="accent4"/>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
        <p:nvSpPr>
          <p:cNvPr id="10" name="Round Same Side Corner Rectangle 9"/>
          <p:cNvSpPr/>
          <p:nvPr/>
        </p:nvSpPr>
        <p:spPr>
          <a:xfrm rot="10800000">
            <a:off x="6858000" y="-155448"/>
            <a:ext cx="1655064" cy="107899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Text Placeholder 11"/>
          <p:cNvSpPr>
            <a:spLocks noGrp="1"/>
          </p:cNvSpPr>
          <p:nvPr>
            <p:ph type="body" sz="quarter" idx="13" hasCustomPrompt="1"/>
          </p:nvPr>
        </p:nvSpPr>
        <p:spPr>
          <a:xfrm>
            <a:off x="6858001" y="304800"/>
            <a:ext cx="1655064"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9"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R="0" lvl="0" indent="0" algn="ctr" fontAlgn="auto">
              <a:lnSpc>
                <a:spcPct val="100000"/>
              </a:lnSpc>
              <a:spcBef>
                <a:spcPts val="0"/>
              </a:spcBef>
              <a:spcAft>
                <a:spcPts val="0"/>
              </a:spcAft>
              <a:buClrTx/>
              <a:buSzTx/>
              <a:buFontTx/>
              <a:buNone/>
              <a:tabLst/>
            </a:pPr>
            <a:endParaRPr kumimoji="0" lang="de-DE" b="0" i="0" u="none" strike="noStrike" kern="0" cap="none" spc="0" normalizeH="0" baseline="0" noProof="0" dirty="0">
              <a:ln>
                <a:noFill/>
              </a:ln>
              <a:solidFill>
                <a:sysClr val="window" lastClr="FFFFFF"/>
              </a:solidFill>
              <a:effectLst/>
              <a:uLnTx/>
              <a:uFillTx/>
              <a:latin typeface="Arial"/>
            </a:endParaRPr>
          </a:p>
        </p:txBody>
      </p:sp>
    </p:spTree>
    <p:extLst>
      <p:ext uri="{BB962C8B-B14F-4D97-AF65-F5344CB8AC3E}">
        <p14:creationId xmlns:p14="http://schemas.microsoft.com/office/powerpoint/2010/main" val="2904341738"/>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Media, 4">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p:spPr>
        <p:txBody>
          <a:bodyPr anchor="b" anchorCtr="0"/>
          <a:lstStyle>
            <a:lvl1pPr algn="l">
              <a:defRPr b="1"/>
            </a:lvl1pPr>
          </a:lstStyle>
          <a:p>
            <a:r>
              <a:rPr lang="en-US" smtClean="0"/>
              <a:t>Click to edit Master title style</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8" name="Media Placeholder 7"/>
          <p:cNvSpPr>
            <a:spLocks noGrp="1"/>
          </p:cNvSpPr>
          <p:nvPr>
            <p:ph type="media" sz="quarter" idx="13" hasCustomPrompt="1"/>
          </p:nvPr>
        </p:nvSpPr>
        <p:spPr>
          <a:xfrm>
            <a:off x="457200" y="1600200"/>
            <a:ext cx="8229600" cy="4525963"/>
          </a:xfrm>
          <a:ln w="28575">
            <a:solidFill>
              <a:schemeClr val="tx1"/>
            </a:solidFill>
          </a:ln>
        </p:spPr>
        <p:txBody>
          <a:bodyPr/>
          <a:lstStyle>
            <a:lvl1pPr marL="0" indent="0">
              <a:buFontTx/>
              <a:buNone/>
              <a:defRPr baseline="0"/>
            </a:lvl1pPr>
          </a:lstStyle>
          <a:p>
            <a:r>
              <a:rPr lang="en-US" dirty="0" smtClean="0"/>
              <a:t>Click icon to add media file</a:t>
            </a:r>
            <a:endParaRPr lang="en-US" dirty="0"/>
          </a:p>
        </p:txBody>
      </p:sp>
      <p:sp>
        <p:nvSpPr>
          <p:cNvPr id="9" name="Round Same Side Corner Rectangle 8"/>
          <p:cNvSpPr/>
          <p:nvPr/>
        </p:nvSpPr>
        <p:spPr>
          <a:xfrm rot="10800000">
            <a:off x="6858000" y="-155448"/>
            <a:ext cx="1655064" cy="1078992"/>
          </a:xfrm>
          <a:prstGeom prst="round2SameRect">
            <a:avLst>
              <a:gd name="adj1" fmla="val 4210"/>
              <a:gd name="adj2" fmla="val 0"/>
            </a:avLst>
          </a:prstGeom>
          <a:solidFill>
            <a:schemeClr val="accent4"/>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Text Placeholder 11"/>
          <p:cNvSpPr>
            <a:spLocks noGrp="1"/>
          </p:cNvSpPr>
          <p:nvPr>
            <p:ph type="body" sz="quarter" idx="14" hasCustomPrompt="1"/>
          </p:nvPr>
        </p:nvSpPr>
        <p:spPr>
          <a:xfrm>
            <a:off x="6858001" y="304800"/>
            <a:ext cx="1655064" cy="533400"/>
          </a:xfrm>
        </p:spPr>
        <p:txBody>
          <a:bodyPr anchor="b" anchorCtr="0">
            <a:noAutofit/>
          </a:bodyPr>
          <a:lstStyle>
            <a:lvl1pPr marL="0" indent="0" algn="ctr">
              <a:buNone/>
              <a:defRPr sz="3200" b="1"/>
            </a:lvl1pPr>
            <a:lvl2pPr marL="457200" indent="0">
              <a:buNone/>
              <a:defRPr sz="3200" b="1"/>
            </a:lvl2pPr>
            <a:lvl3pPr marL="914400" indent="0">
              <a:buNone/>
              <a:defRPr sz="3200" b="1"/>
            </a:lvl3pPr>
            <a:lvl4pPr marL="1371600" indent="0">
              <a:buNone/>
              <a:defRPr sz="3200" b="1"/>
            </a:lvl4pPr>
            <a:lvl5pPr marL="1828800" indent="0">
              <a:buNone/>
              <a:defRPr sz="3200" b="1"/>
            </a:lvl5pPr>
          </a:lstStyle>
          <a:p>
            <a:pPr lvl="0"/>
            <a:r>
              <a:rPr lang="en-US" dirty="0" smtClean="0"/>
              <a:t>Text</a:t>
            </a:r>
            <a:endParaRPr lang="en-US" dirty="0"/>
          </a:p>
        </p:txBody>
      </p:sp>
      <p:sp>
        <p:nvSpPr>
          <p:cNvPr id="11" name="Rechteck 5"/>
          <p:cNvSpPr/>
          <p:nvPr/>
        </p:nvSpPr>
        <p:spPr>
          <a:xfrm flipH="1">
            <a:off x="0" y="0"/>
            <a:ext cx="144463" cy="6858000"/>
          </a:xfrm>
          <a:prstGeom prst="rect">
            <a:avLst/>
          </a:prstGeom>
          <a:gradFill rotWithShape="1">
            <a:gsLst>
              <a:gs pos="0">
                <a:schemeClr val="accent4"/>
              </a:gs>
              <a:gs pos="100000">
                <a:schemeClr val="accent4">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R="0" lvl="0" indent="0" algn="ctr" fontAlgn="auto">
              <a:lnSpc>
                <a:spcPct val="100000"/>
              </a:lnSpc>
              <a:spcBef>
                <a:spcPts val="0"/>
              </a:spcBef>
              <a:spcAft>
                <a:spcPts val="0"/>
              </a:spcAft>
              <a:buClrTx/>
              <a:buSzTx/>
              <a:buFontTx/>
              <a:buNone/>
              <a:tabLst/>
            </a:pPr>
            <a:endParaRPr kumimoji="0" lang="de-DE" b="0" i="0" u="none" strike="noStrike" kern="0" cap="none" spc="0" normalizeH="0" baseline="0" noProof="0" dirty="0">
              <a:ln>
                <a:noFill/>
              </a:ln>
              <a:solidFill>
                <a:sysClr val="window" lastClr="FFFFFF"/>
              </a:solidFill>
              <a:effectLst/>
              <a:uLnTx/>
              <a:uFillTx/>
              <a:latin typeface="Arial"/>
            </a:endParaRPr>
          </a:p>
        </p:txBody>
      </p:sp>
    </p:spTree>
    <p:extLst>
      <p:ext uri="{BB962C8B-B14F-4D97-AF65-F5344CB8AC3E}">
        <p14:creationId xmlns:p14="http://schemas.microsoft.com/office/powerpoint/2010/main" val="435899445"/>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D3549F50-7AD4-464D-9032-CC0646FB2084}" type="slidenum">
              <a:rPr lang="en-US" smtClean="0"/>
              <a:pPr/>
              <a:t>‹#›</a:t>
            </a:fld>
            <a:endParaRPr lang="en-US"/>
          </a:p>
        </p:txBody>
      </p:sp>
      <p:sp>
        <p:nvSpPr>
          <p:cNvPr id="7"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2344967"/>
          </a:xfrm>
        </p:spPr>
        <p:txBody>
          <a:bodyPr vert="horz" lIns="91440" tIns="45720" rIns="91440" bIns="45720" rtlCol="0" anchor="b" anchorCtr="0">
            <a:noAutofit/>
          </a:bodyPr>
          <a:lstStyle>
            <a:lvl1pPr>
              <a:defRPr lang="en-US" sz="6000" cap="none" baseline="0" dirty="0"/>
            </a:lvl1pPr>
          </a:lstStyle>
          <a:p>
            <a:pPr lvl="0"/>
            <a:r>
              <a:rPr lang="en-US" smtClean="0"/>
              <a:t>Click to edit Master title style</a:t>
            </a:r>
            <a:endParaRPr lang="en-US" dirty="0"/>
          </a:p>
        </p:txBody>
      </p:sp>
      <p:sp>
        <p:nvSpPr>
          <p:cNvPr id="3" name="Text Placeholder 2"/>
          <p:cNvSpPr>
            <a:spLocks noGrp="1"/>
          </p:cNvSpPr>
          <p:nvPr>
            <p:ph type="body" idx="1"/>
          </p:nvPr>
        </p:nvSpPr>
        <p:spPr>
          <a:xfrm>
            <a:off x="457200" y="5150061"/>
            <a:ext cx="8229600" cy="986937"/>
          </a:xfrm>
        </p:spPr>
        <p:txBody>
          <a:bodyPr vert="horz" lIns="91440" tIns="45720" rIns="91440" bIns="45720" rtlCol="0" anchor="t" anchorCtr="0">
            <a:normAutofit/>
          </a:bodyPr>
          <a:lstStyle>
            <a:lvl1pPr marL="342900" indent="-342900" algn="l">
              <a:buNone/>
              <a:defRPr lang="en-US" b="1" smtClean="0"/>
            </a:lvl1pPr>
          </a:lstStyle>
          <a:p>
            <a:pPr marL="0" lvl="0" indent="0"/>
            <a:r>
              <a:rPr lang="en-US" smtClean="0"/>
              <a:t>Click to edit Master text styles</a:t>
            </a: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Slide Number Placeholder 5"/>
          <p:cNvSpPr>
            <a:spLocks noGrp="1"/>
          </p:cNvSpPr>
          <p:nvPr>
            <p:ph type="sldNum" sz="quarter" idx="12"/>
          </p:nvPr>
        </p:nvSpPr>
        <p:spPr/>
        <p:txBody>
          <a:bodyPr/>
          <a:lstStyle/>
          <a:p>
            <a:fld id="{0B95427B-4F08-4D50-853B-896B91565839}" type="slidenum">
              <a:rPr lang="en-US" smtClean="0"/>
              <a:pPr/>
              <a:t>‹#›</a:t>
            </a:fld>
            <a:endParaRPr lang="en-US"/>
          </a:p>
        </p:txBody>
      </p:sp>
    </p:spTree>
    <p:extLst>
      <p:ext uri="{BB962C8B-B14F-4D97-AF65-F5344CB8AC3E}">
        <p14:creationId xmlns:p14="http://schemas.microsoft.com/office/powerpoint/2010/main" val="3709371063"/>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 your company name. All rights reserved.</a:t>
            </a:r>
            <a:endParaRPr lang="en-US"/>
          </a:p>
        </p:txBody>
      </p:sp>
      <p:sp>
        <p:nvSpPr>
          <p:cNvPr id="6" name="Footer Placeholder 5"/>
          <p:cNvSpPr>
            <a:spLocks noGrp="1"/>
          </p:cNvSpPr>
          <p:nvPr>
            <p:ph type="ftr" sz="quarter" idx="11"/>
          </p:nvPr>
        </p:nvSpPr>
        <p:spPr/>
        <p:txBody>
          <a:bodyPr/>
          <a:lstStyle/>
          <a:p>
            <a:r>
              <a:rPr lang="en-US" smtClean="0"/>
              <a:t>Title of your presentation</a:t>
            </a:r>
            <a:endParaRPr lang="en-US"/>
          </a:p>
        </p:txBody>
      </p:sp>
      <p:sp>
        <p:nvSpPr>
          <p:cNvPr id="7" name="Slide Number Placeholder 6"/>
          <p:cNvSpPr>
            <a:spLocks noGrp="1"/>
          </p:cNvSpPr>
          <p:nvPr>
            <p:ph type="sldNum" sz="quarter" idx="12"/>
          </p:nvPr>
        </p:nvSpPr>
        <p:spPr/>
        <p:txBody>
          <a:bodyPr/>
          <a:lstStyle/>
          <a:p>
            <a:fld id="{D3549F50-7AD4-464D-9032-CC0646FB2084}"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your company name. All rights reserved.</a:t>
            </a:r>
            <a:endParaRPr lang="en-US"/>
          </a:p>
        </p:txBody>
      </p:sp>
      <p:sp>
        <p:nvSpPr>
          <p:cNvPr id="8" name="Footer Placeholder 7"/>
          <p:cNvSpPr>
            <a:spLocks noGrp="1"/>
          </p:cNvSpPr>
          <p:nvPr>
            <p:ph type="ftr" sz="quarter" idx="11"/>
          </p:nvPr>
        </p:nvSpPr>
        <p:spPr/>
        <p:txBody>
          <a:bodyPr/>
          <a:lstStyle/>
          <a:p>
            <a:r>
              <a:rPr lang="en-US" smtClean="0"/>
              <a:t>Title of your presentation</a:t>
            </a:r>
            <a:endParaRPr lang="en-US"/>
          </a:p>
        </p:txBody>
      </p:sp>
      <p:sp>
        <p:nvSpPr>
          <p:cNvPr id="9" name="Slide Number Placeholder 8"/>
          <p:cNvSpPr>
            <a:spLocks noGrp="1"/>
          </p:cNvSpPr>
          <p:nvPr>
            <p:ph type="sldNum" sz="quarter" idx="12"/>
          </p:nvPr>
        </p:nvSpPr>
        <p:spPr/>
        <p:txBody>
          <a:bodyPr/>
          <a:lstStyle/>
          <a:p>
            <a:fld id="{D3549F50-7AD4-464D-9032-CC0646FB2084}" type="slidenum">
              <a:rPr lang="en-US" smtClean="0"/>
              <a:pPr/>
              <a:t>‹#›</a:t>
            </a:fld>
            <a:endParaRPr lang="en-US"/>
          </a:p>
        </p:txBody>
      </p:sp>
      <p:sp>
        <p:nvSpPr>
          <p:cNvPr id="10"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your company name. All rights reserved.</a:t>
            </a:r>
            <a:endParaRPr lang="en-US"/>
          </a:p>
        </p:txBody>
      </p:sp>
      <p:sp>
        <p:nvSpPr>
          <p:cNvPr id="4" name="Footer Placeholder 3"/>
          <p:cNvSpPr>
            <a:spLocks noGrp="1"/>
          </p:cNvSpPr>
          <p:nvPr>
            <p:ph type="ftr" sz="quarter" idx="11"/>
          </p:nvPr>
        </p:nvSpPr>
        <p:spPr/>
        <p:txBody>
          <a:bodyPr/>
          <a:lstStyle/>
          <a:p>
            <a:r>
              <a:rPr lang="en-US" smtClean="0"/>
              <a:t>Title of your presentation</a:t>
            </a:r>
            <a:endParaRPr lang="en-US"/>
          </a:p>
        </p:txBody>
      </p:sp>
      <p:sp>
        <p:nvSpPr>
          <p:cNvPr id="5" name="Slide Number Placeholder 4"/>
          <p:cNvSpPr>
            <a:spLocks noGrp="1"/>
          </p:cNvSpPr>
          <p:nvPr>
            <p:ph type="sldNum" sz="quarter" idx="12"/>
          </p:nvPr>
        </p:nvSpPr>
        <p:spPr/>
        <p:txBody>
          <a:bodyPr/>
          <a:lstStyle/>
          <a:p>
            <a:fld id="{D3549F50-7AD4-464D-9032-CC0646FB2084}" type="slidenum">
              <a:rPr lang="en-US" smtClean="0"/>
              <a:pPr/>
              <a:t>‹#›</a:t>
            </a:fld>
            <a:endParaRPr lang="en-US"/>
          </a:p>
        </p:txBody>
      </p:sp>
      <p:sp>
        <p:nvSpPr>
          <p:cNvPr id="6"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your company name. All rights reserved.</a:t>
            </a:r>
            <a:endParaRPr lang="en-US"/>
          </a:p>
        </p:txBody>
      </p:sp>
      <p:sp>
        <p:nvSpPr>
          <p:cNvPr id="3" name="Footer Placeholder 2"/>
          <p:cNvSpPr>
            <a:spLocks noGrp="1"/>
          </p:cNvSpPr>
          <p:nvPr>
            <p:ph type="ftr" sz="quarter" idx="11"/>
          </p:nvPr>
        </p:nvSpPr>
        <p:spPr/>
        <p:txBody>
          <a:bodyPr/>
          <a:lstStyle/>
          <a:p>
            <a:r>
              <a:rPr lang="en-US" smtClean="0"/>
              <a:t>Title of your presentation</a:t>
            </a:r>
            <a:endParaRPr lang="en-US"/>
          </a:p>
        </p:txBody>
      </p:sp>
      <p:sp>
        <p:nvSpPr>
          <p:cNvPr id="4" name="Slide Number Placeholder 3"/>
          <p:cNvSpPr>
            <a:spLocks noGrp="1"/>
          </p:cNvSpPr>
          <p:nvPr>
            <p:ph type="sldNum" sz="quarter" idx="12"/>
          </p:nvPr>
        </p:nvSpPr>
        <p:spPr/>
        <p:txBody>
          <a:bodyPr/>
          <a:lstStyle/>
          <a:p>
            <a:fld id="{D3549F50-7AD4-464D-9032-CC0646FB2084}" type="slidenum">
              <a:rPr lang="en-US" smtClean="0"/>
              <a:pPr/>
              <a:t>‹#›</a:t>
            </a:fld>
            <a:endParaRPr lang="en-US"/>
          </a:p>
        </p:txBody>
      </p:sp>
      <p:sp>
        <p:nvSpPr>
          <p:cNvPr id="5"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609600"/>
            <a:ext cx="3994087" cy="5791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0" y="609600"/>
            <a:ext cx="4343400" cy="3886200"/>
          </a:xfrm>
        </p:spPr>
        <p:txBody>
          <a:bodyPr anchor="b">
            <a:normAutofit/>
          </a:bodyPr>
          <a:lstStyle>
            <a:lvl1pPr algn="l">
              <a:defRPr sz="6000" b="1"/>
            </a:lvl1pPr>
          </a:lstStyle>
          <a:p>
            <a:r>
              <a:rPr lang="en-US" smtClean="0"/>
              <a:t>Click to edit Master title style</a:t>
            </a:r>
            <a:endParaRPr lang="en-US"/>
          </a:p>
        </p:txBody>
      </p:sp>
      <p:sp>
        <p:nvSpPr>
          <p:cNvPr id="4" name="Text Placeholder 3"/>
          <p:cNvSpPr>
            <a:spLocks noGrp="1"/>
          </p:cNvSpPr>
          <p:nvPr>
            <p:ph type="body" sz="half" idx="2"/>
          </p:nvPr>
        </p:nvSpPr>
        <p:spPr>
          <a:xfrm>
            <a:off x="4572000" y="4495800"/>
            <a:ext cx="4343400" cy="1066800"/>
          </a:xfrm>
        </p:spPr>
        <p:txBody>
          <a:bodyPr>
            <a:normAutofit/>
          </a:bodyPr>
          <a:lstStyle>
            <a:lvl1pPr marL="0" indent="0">
              <a:buNone/>
              <a:defRPr sz="3200" b="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your company name. All rights reserved.</a:t>
            </a:r>
            <a:endParaRPr lang="en-US"/>
          </a:p>
        </p:txBody>
      </p:sp>
      <p:sp>
        <p:nvSpPr>
          <p:cNvPr id="6" name="Footer Placeholder 5"/>
          <p:cNvSpPr>
            <a:spLocks noGrp="1"/>
          </p:cNvSpPr>
          <p:nvPr>
            <p:ph type="ftr" sz="quarter" idx="11"/>
          </p:nvPr>
        </p:nvSpPr>
        <p:spPr/>
        <p:txBody>
          <a:bodyPr/>
          <a:lstStyle/>
          <a:p>
            <a:r>
              <a:rPr lang="en-US" smtClean="0"/>
              <a:t>Title of your presentation</a:t>
            </a:r>
            <a:endParaRPr lang="en-US"/>
          </a:p>
        </p:txBody>
      </p:sp>
      <p:sp>
        <p:nvSpPr>
          <p:cNvPr id="7" name="Slide Number Placeholder 6"/>
          <p:cNvSpPr>
            <a:spLocks noGrp="1"/>
          </p:cNvSpPr>
          <p:nvPr>
            <p:ph type="sldNum" sz="quarter" idx="12"/>
          </p:nvPr>
        </p:nvSpPr>
        <p:spPr/>
        <p:txBody>
          <a:bodyPr/>
          <a:lstStyle/>
          <a:p>
            <a:fld id="{0B95427B-4F08-4D50-853B-896B91565839}"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874257747"/>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44463" y="0"/>
            <a:ext cx="4306824"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2" name="Title 1"/>
          <p:cNvSpPr>
            <a:spLocks noGrp="1"/>
          </p:cNvSpPr>
          <p:nvPr>
            <p:ph type="title"/>
          </p:nvPr>
        </p:nvSpPr>
        <p:spPr>
          <a:xfrm>
            <a:off x="4572000" y="609600"/>
            <a:ext cx="4343400" cy="3886200"/>
          </a:xfrm>
        </p:spPr>
        <p:txBody>
          <a:bodyPr anchor="b">
            <a:noAutofit/>
          </a:bodyPr>
          <a:lstStyle>
            <a:lvl1pPr algn="l">
              <a:defRPr sz="6000" b="1"/>
            </a:lvl1pPr>
          </a:lstStyle>
          <a:p>
            <a:r>
              <a:rPr lang="en-US" smtClean="0"/>
              <a:t>Click to edit Master title style</a:t>
            </a:r>
            <a:endParaRPr lang="en-US"/>
          </a:p>
        </p:txBody>
      </p:sp>
      <p:sp>
        <p:nvSpPr>
          <p:cNvPr id="4" name="Text Placeholder 3"/>
          <p:cNvSpPr>
            <a:spLocks noGrp="1"/>
          </p:cNvSpPr>
          <p:nvPr>
            <p:ph type="body" sz="half" idx="2"/>
          </p:nvPr>
        </p:nvSpPr>
        <p:spPr>
          <a:xfrm>
            <a:off x="4572000" y="4495800"/>
            <a:ext cx="4343400" cy="1066800"/>
          </a:xfrm>
        </p:spPr>
        <p:txBody>
          <a:bodyPr>
            <a:noAutofit/>
          </a:bodyPr>
          <a:lstStyle>
            <a:lvl1pPr marL="0" indent="0">
              <a:buNone/>
              <a:defRPr sz="3200" b="1">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your company name. All rights reserved.</a:t>
            </a:r>
            <a:endParaRPr lang="en-US"/>
          </a:p>
        </p:txBody>
      </p:sp>
      <p:sp>
        <p:nvSpPr>
          <p:cNvPr id="6" name="Footer Placeholder 5"/>
          <p:cNvSpPr>
            <a:spLocks noGrp="1"/>
          </p:cNvSpPr>
          <p:nvPr>
            <p:ph type="ftr" sz="quarter" idx="11"/>
          </p:nvPr>
        </p:nvSpPr>
        <p:spPr/>
        <p:txBody>
          <a:bodyPr/>
          <a:lstStyle/>
          <a:p>
            <a:r>
              <a:rPr lang="en-US" smtClean="0"/>
              <a:t>Title of your presentation</a:t>
            </a:r>
            <a:endParaRPr lang="en-US"/>
          </a:p>
        </p:txBody>
      </p:sp>
      <p:sp>
        <p:nvSpPr>
          <p:cNvPr id="7" name="Slide Number Placeholder 6"/>
          <p:cNvSpPr>
            <a:spLocks noGrp="1"/>
          </p:cNvSpPr>
          <p:nvPr>
            <p:ph type="sldNum" sz="quarter" idx="12"/>
          </p:nvPr>
        </p:nvSpPr>
        <p:spPr/>
        <p:txBody>
          <a:bodyPr/>
          <a:lstStyle/>
          <a:p>
            <a:fld id="{0B95427B-4F08-4D50-853B-896B91565839}" type="slidenum">
              <a:rPr lang="en-US" smtClean="0"/>
              <a:pPr/>
              <a:t>‹#›</a:t>
            </a:fld>
            <a:endParaRPr lang="en-US"/>
          </a:p>
        </p:txBody>
      </p:sp>
      <p:sp>
        <p:nvSpPr>
          <p:cNvPr id="8" name="Rechteck 5"/>
          <p:cNvSpPr/>
          <p:nvPr/>
        </p:nvSpPr>
        <p:spPr>
          <a:xfrm flipH="1">
            <a:off x="0" y="0"/>
            <a:ext cx="144463" cy="6858000"/>
          </a:xfrm>
          <a:prstGeom prst="rect">
            <a:avLst/>
          </a:prstGeom>
          <a:gradFill rotWithShape="1">
            <a:gsLst>
              <a:gs pos="0">
                <a:schemeClr val="accent6"/>
              </a:gs>
              <a:gs pos="100000">
                <a:schemeClr val="accent6">
                  <a:lumMod val="20000"/>
                  <a:lumOff val="80000"/>
                </a:schemeClr>
              </a:gs>
            </a:gsLst>
            <a:lin ang="16200000" scaled="0"/>
          </a:gradFill>
          <a:ln w="9525" cap="flat" cmpd="sng" algn="ctr">
            <a:noFill/>
            <a:prstDash val="solid"/>
            <a:headEnd type="none" w="med" len="med"/>
            <a:tailEnd type="none" w="med" len="me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68992529"/>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theme" Target="../theme/theme1.xml"/><Relationship Id="rId25" Type="http://schemas.openxmlformats.org/officeDocument/2006/relationships/image" Target="../media/image2.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chorCtr="0">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4300"/>
            <a:ext cx="2667000" cy="365125"/>
          </a:xfrm>
          <a:prstGeom prst="rect">
            <a:avLst/>
          </a:prstGeom>
        </p:spPr>
        <p:txBody>
          <a:bodyPr vert="horz" lIns="91440" tIns="45720" rIns="91440" bIns="45720" rtlCol="0" anchor="ctr"/>
          <a:lstStyle>
            <a:lvl1pPr>
              <a:defRPr lang="en-US" sz="900" smtClean="0">
                <a:solidFill>
                  <a:srgbClr val="898989"/>
                </a:solidFill>
              </a:defRPr>
            </a:lvl1pPr>
          </a:lstStyle>
          <a:p>
            <a:pPr defTabSz="457200"/>
            <a:r>
              <a:rPr lang="en-US" smtClean="0"/>
              <a:t>© your company name. All rights reserved.</a:t>
            </a:r>
            <a:endParaRPr lang="en-US"/>
          </a:p>
        </p:txBody>
      </p:sp>
      <p:sp>
        <p:nvSpPr>
          <p:cNvPr id="5" name="Footer Placeholder 4"/>
          <p:cNvSpPr>
            <a:spLocks noGrp="1"/>
          </p:cNvSpPr>
          <p:nvPr>
            <p:ph type="ftr" sz="quarter" idx="3"/>
          </p:nvPr>
        </p:nvSpPr>
        <p:spPr>
          <a:xfrm>
            <a:off x="3124200" y="6464300"/>
            <a:ext cx="4038600" cy="365125"/>
          </a:xfrm>
          <a:prstGeom prst="rect">
            <a:avLst/>
          </a:prstGeom>
        </p:spPr>
        <p:txBody>
          <a:bodyPr vert="horz" lIns="91440" tIns="45720" rIns="91440" bIns="45720" rtlCol="0" anchor="ctr"/>
          <a:lstStyle>
            <a:lvl1pPr algn="ctr">
              <a:defRPr lang="en-US" sz="900" smtClean="0">
                <a:solidFill>
                  <a:srgbClr val="898989"/>
                </a:solidFill>
              </a:defRPr>
            </a:lvl1pPr>
          </a:lstStyle>
          <a:p>
            <a:pPr defTabSz="457200"/>
            <a:r>
              <a:rPr lang="en-US" smtClean="0"/>
              <a:t>Title of your presentation</a:t>
            </a:r>
            <a:endParaRPr lang="en-US"/>
          </a:p>
        </p:txBody>
      </p:sp>
      <p:sp>
        <p:nvSpPr>
          <p:cNvPr id="6" name="Slide Number Placeholder 5"/>
          <p:cNvSpPr>
            <a:spLocks noGrp="1"/>
          </p:cNvSpPr>
          <p:nvPr>
            <p:ph type="sldNum" sz="quarter" idx="4"/>
          </p:nvPr>
        </p:nvSpPr>
        <p:spPr>
          <a:xfrm>
            <a:off x="7162800" y="6464300"/>
            <a:ext cx="838200" cy="365125"/>
          </a:xfrm>
          <a:prstGeom prst="rect">
            <a:avLst/>
          </a:prstGeom>
        </p:spPr>
        <p:txBody>
          <a:bodyPr vert="horz" lIns="91440" tIns="45720" rIns="91440" bIns="45720" rtlCol="0" anchor="ctr"/>
          <a:lstStyle>
            <a:lvl1pPr algn="r">
              <a:defRPr lang="en-US" sz="900" smtClean="0">
                <a:solidFill>
                  <a:srgbClr val="898989"/>
                </a:solidFill>
              </a:defRPr>
            </a:lvl1pPr>
          </a:lstStyle>
          <a:p>
            <a:pPr defTabSz="457200"/>
            <a:fld id="{D3549F50-7AD4-464D-9032-CC0646FB2084}" type="slidenum">
              <a:rPr lang="en-US" smtClean="0"/>
              <a:pPr defTabSz="457200"/>
              <a:t>‹#›</a:t>
            </a:fld>
            <a:endParaRPr lang="en-US"/>
          </a:p>
        </p:txBody>
      </p:sp>
      <p:pic>
        <p:nvPicPr>
          <p:cNvPr id="8" name="Bild 15" descr="GazelleLogo_new.png"/>
          <p:cNvPicPr>
            <a:picLocks noChangeAspect="1"/>
          </p:cNvPicPr>
          <p:nvPr/>
        </p:nvPicPr>
        <p:blipFill>
          <a:blip r:embed="rId25" cstate="print"/>
          <a:stretch>
            <a:fillRect/>
          </a:stretch>
        </p:blipFill>
        <p:spPr bwMode="auto">
          <a:xfrm>
            <a:off x="8104024" y="6112932"/>
            <a:ext cx="857577" cy="632355"/>
          </a:xfrm>
          <a:prstGeom prst="rect">
            <a:avLst/>
          </a:prstGeom>
          <a:noFill/>
          <a:ln w="9525">
            <a:noFill/>
            <a:miter lim="800000"/>
            <a:headEnd/>
            <a:tailEnd/>
          </a:ln>
          <a:effectLst>
            <a:outerShdw blurRad="63500" dist="25400" dir="2700000" algn="tl" rotWithShape="0">
              <a:schemeClr val="bg1">
                <a:alpha val="90000"/>
              </a:schemeClr>
            </a:outerShdw>
          </a:effectLst>
        </p:spPr>
      </p:pic>
    </p:spTree>
  </p:cSld>
  <p:clrMap bg1="dk1" tx1="lt1" bg2="dk2" tx2="lt2" accent1="accent1" accent2="accent2" accent3="accent3" accent4="accent4" accent5="accent5" accent6="accent6" hlink="hlink" folHlink="folHlink"/>
  <p:sldLayoutIdLst>
    <p:sldLayoutId id="2147483763" r:id="rId1"/>
    <p:sldLayoutId id="2147483668" r:id="rId2"/>
    <p:sldLayoutId id="2147483764" r:id="rId3"/>
    <p:sldLayoutId id="2147483670" r:id="rId4"/>
    <p:sldLayoutId id="2147483671" r:id="rId5"/>
    <p:sldLayoutId id="2147483672" r:id="rId6"/>
    <p:sldLayoutId id="2147483673" r:id="rId7"/>
    <p:sldLayoutId id="2147483765" r:id="rId8"/>
    <p:sldLayoutId id="2147483766" r:id="rId9"/>
    <p:sldLayoutId id="2147483780" r:id="rId10"/>
    <p:sldLayoutId id="2147483781" r:id="rId11"/>
    <p:sldLayoutId id="2147483783" r:id="rId12"/>
    <p:sldLayoutId id="2147483796" r:id="rId13"/>
    <p:sldLayoutId id="2147483797" r:id="rId14"/>
    <p:sldLayoutId id="2147483799" r:id="rId15"/>
    <p:sldLayoutId id="2147483812" r:id="rId16"/>
    <p:sldLayoutId id="2147483813" r:id="rId17"/>
    <p:sldLayoutId id="2147483815" r:id="rId18"/>
    <p:sldLayoutId id="2147483767" r:id="rId19"/>
    <p:sldLayoutId id="2147483768" r:id="rId20"/>
    <p:sldLayoutId id="2147483678" r:id="rId21"/>
    <p:sldLayoutId id="2147483676" r:id="rId22"/>
    <p:sldLayoutId id="2147483677" r:id="rId23"/>
  </p:sldLayoutIdLst>
  <p:timing>
    <p:tnLst>
      <p:par>
        <p:cTn xmlns:p14="http://schemas.microsoft.com/office/powerpoint/2010/main" id="1" dur="indefinite" restart="never" nodeType="tmRoot"/>
      </p:par>
    </p:tnLst>
  </p:timing>
  <p:hf sldNum="0" hdr="0"/>
  <p:txStyles>
    <p:titleStyle>
      <a:lvl1pPr algn="l" defTabSz="914400" rtl="0" eaLnBrk="1" latinLnBrk="0" hangingPunct="1">
        <a:spcBef>
          <a:spcPct val="0"/>
        </a:spcBef>
        <a:buNone/>
        <a:defRPr sz="44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694944" indent="-347472"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042416" indent="-347472"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389888"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1737360"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084832"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432304" indent="-347472"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2779776" indent="-347472"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8pPr>
      <a:lvl9pPr marL="3127248" indent="-347472"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youtube.com/watch?v=em3dRhwQEAA" TargetMode="External"/><Relationship Id="rId3" Type="http://schemas.openxmlformats.org/officeDocument/2006/relationships/hyperlink" Target="http://www.engin.umich.edu/teaching/crltengin/engineering-education-research-resources/ryan-and-bernard-techniques-to-identify-them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Data Analysis</a:t>
            </a:r>
            <a:br>
              <a:rPr lang="en-US" dirty="0" smtClean="0"/>
            </a:br>
            <a:r>
              <a:rPr lang="en-US" dirty="0" smtClean="0"/>
              <a:t>1. </a:t>
            </a:r>
            <a:r>
              <a:rPr lang="en-US" dirty="0" smtClean="0"/>
              <a:t>Thematic </a:t>
            </a:r>
            <a:r>
              <a:rPr lang="en-US" dirty="0" smtClean="0"/>
              <a:t>Analysis</a:t>
            </a:r>
            <a:endParaRPr lang="en-US" dirty="0"/>
          </a:p>
        </p:txBody>
      </p:sp>
      <p:sp>
        <p:nvSpPr>
          <p:cNvPr id="3" name="Subtitle 2"/>
          <p:cNvSpPr>
            <a:spLocks noGrp="1"/>
          </p:cNvSpPr>
          <p:nvPr>
            <p:ph type="subTitle" idx="1"/>
          </p:nvPr>
        </p:nvSpPr>
        <p:spPr/>
        <p:txBody>
          <a:bodyPr/>
          <a:lstStyle/>
          <a:p>
            <a:r>
              <a:rPr lang="en-US" dirty="0" smtClean="0"/>
              <a:t>Identifying the themes</a:t>
            </a:r>
            <a:endParaRPr lang="en-US" dirty="0"/>
          </a:p>
        </p:txBody>
      </p:sp>
      <p:sp>
        <p:nvSpPr>
          <p:cNvPr id="4" name="Date Placeholder 3"/>
          <p:cNvSpPr>
            <a:spLocks noGrp="1"/>
          </p:cNvSpPr>
          <p:nvPr>
            <p:ph type="dt" sz="half" idx="10"/>
          </p:nvPr>
        </p:nvSpPr>
        <p:spPr/>
        <p:txBody>
          <a:bodyPr/>
          <a:lstStyle/>
          <a:p>
            <a:r>
              <a:rPr lang="en-US" smtClean="0"/>
              <a:t>© your company name. All rights reserved.</a:t>
            </a:r>
            <a:endParaRPr lang="en-US" dirty="0"/>
          </a:p>
        </p:txBody>
      </p:sp>
      <p:sp>
        <p:nvSpPr>
          <p:cNvPr id="5" name="Footer Placeholder 4"/>
          <p:cNvSpPr>
            <a:spLocks noGrp="1"/>
          </p:cNvSpPr>
          <p:nvPr>
            <p:ph type="ftr" sz="quarter" idx="11"/>
          </p:nvPr>
        </p:nvSpPr>
        <p:spPr/>
        <p:txBody>
          <a:bodyPr/>
          <a:lstStyle/>
          <a:p>
            <a:r>
              <a:rPr lang="en-US" smtClean="0"/>
              <a:t>Title of your presentation</a:t>
            </a:r>
            <a:endParaRPr lang="en-US" dirty="0"/>
          </a:p>
        </p:txBody>
      </p:sp>
      <p:sp>
        <p:nvSpPr>
          <p:cNvPr id="7" name="Rectangle 6"/>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19716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52387"/>
          </a:xfrm>
        </p:spPr>
        <p:txBody>
          <a:bodyPr/>
          <a:lstStyle/>
          <a:p>
            <a:r>
              <a:rPr lang="en-US" dirty="0" smtClean="0"/>
              <a:t>Checklist</a:t>
            </a:r>
            <a:endParaRPr lang="en-US" dirty="0"/>
          </a:p>
        </p:txBody>
      </p:sp>
      <p:sp>
        <p:nvSpPr>
          <p:cNvPr id="3" name="Text Placeholder 2"/>
          <p:cNvSpPr>
            <a:spLocks noGrp="1"/>
          </p:cNvSpPr>
          <p:nvPr>
            <p:ph type="body" idx="1"/>
          </p:nvPr>
        </p:nvSpPr>
        <p:spPr>
          <a:xfrm>
            <a:off x="533400" y="2133600"/>
            <a:ext cx="8077200" cy="3810000"/>
          </a:xfrm>
        </p:spPr>
        <p:txBody>
          <a:bodyPr>
            <a:normAutofit lnSpcReduction="10000"/>
          </a:bodyPr>
          <a:lstStyle/>
          <a:p>
            <a:pPr marL="457200" indent="-457200" algn="l">
              <a:buFont typeface="Arial"/>
              <a:buChar char="•"/>
            </a:pPr>
            <a:r>
              <a:rPr lang="en-US" dirty="0" smtClean="0">
                <a:solidFill>
                  <a:srgbClr val="0C0D0D"/>
                </a:solidFill>
              </a:rPr>
              <a:t>Did you start the chapter by reiterating the aim or research question?</a:t>
            </a:r>
          </a:p>
          <a:p>
            <a:pPr marL="457200" indent="-457200" algn="l">
              <a:buFont typeface="Arial"/>
              <a:buChar char="•"/>
            </a:pPr>
            <a:r>
              <a:rPr lang="en-US" dirty="0" smtClean="0">
                <a:solidFill>
                  <a:srgbClr val="0C0D0D"/>
                </a:solidFill>
              </a:rPr>
              <a:t>Did you describe your research methods and theoretical framework that you outlined earlier on.</a:t>
            </a:r>
          </a:p>
          <a:p>
            <a:pPr marL="457200" indent="-457200" algn="l">
              <a:buFont typeface="Arial"/>
              <a:buChar char="•"/>
            </a:pPr>
            <a:r>
              <a:rPr lang="en-US" dirty="0" smtClean="0">
                <a:solidFill>
                  <a:srgbClr val="0C0D0D"/>
                </a:solidFill>
              </a:rPr>
              <a:t>You are not just describing the data, but finding the connections.  </a:t>
            </a:r>
          </a:p>
          <a:p>
            <a:pPr marL="457200" indent="-457200" algn="l">
              <a:buFont typeface="Arial"/>
              <a:buChar char="•"/>
            </a:pPr>
            <a:endParaRPr lang="en-US" dirty="0">
              <a:solidFill>
                <a:srgbClr val="0C0D0D"/>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770154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33613"/>
            <a:ext cx="8077200" cy="52387"/>
          </a:xfrm>
        </p:spPr>
        <p:txBody>
          <a:bodyPr/>
          <a:lstStyle/>
          <a:p>
            <a:r>
              <a:rPr lang="en-US" dirty="0" smtClean="0"/>
              <a:t>Signposting</a:t>
            </a:r>
            <a:endParaRPr lang="en-US" dirty="0"/>
          </a:p>
        </p:txBody>
      </p:sp>
      <p:sp>
        <p:nvSpPr>
          <p:cNvPr id="3" name="Text Placeholder 2"/>
          <p:cNvSpPr>
            <a:spLocks noGrp="1"/>
          </p:cNvSpPr>
          <p:nvPr>
            <p:ph type="body" idx="1"/>
          </p:nvPr>
        </p:nvSpPr>
        <p:spPr>
          <a:xfrm>
            <a:off x="533400" y="2133600"/>
            <a:ext cx="8077200" cy="3810000"/>
          </a:xfrm>
        </p:spPr>
        <p:txBody>
          <a:bodyPr>
            <a:normAutofit/>
          </a:bodyPr>
          <a:lstStyle/>
          <a:p>
            <a:pPr marL="457200" indent="-457200" algn="l">
              <a:buFont typeface="Arial"/>
              <a:buChar char="•"/>
            </a:pPr>
            <a:r>
              <a:rPr lang="en-US" dirty="0" smtClean="0">
                <a:solidFill>
                  <a:srgbClr val="0C0D0D"/>
                </a:solidFill>
              </a:rPr>
              <a:t>I plan to say this</a:t>
            </a:r>
          </a:p>
          <a:p>
            <a:pPr marL="457200" indent="-457200" algn="l">
              <a:buFont typeface="Arial"/>
              <a:buChar char="•"/>
            </a:pPr>
            <a:r>
              <a:rPr lang="en-US" dirty="0" smtClean="0">
                <a:solidFill>
                  <a:srgbClr val="0C0D0D"/>
                </a:solidFill>
              </a:rPr>
              <a:t>I did say this</a:t>
            </a:r>
          </a:p>
          <a:p>
            <a:pPr marL="457200" indent="-457200" algn="l">
              <a:buFont typeface="Arial"/>
              <a:buChar char="•"/>
            </a:pPr>
            <a:r>
              <a:rPr lang="en-US" dirty="0" smtClean="0">
                <a:solidFill>
                  <a:srgbClr val="0C0D0D"/>
                </a:solidFill>
              </a:rPr>
              <a:t>This leads to….</a:t>
            </a:r>
          </a:p>
          <a:p>
            <a:pPr marL="457200" indent="-457200" algn="l">
              <a:buFont typeface="Arial"/>
              <a:buChar char="•"/>
            </a:pPr>
            <a:r>
              <a:rPr lang="en-US" dirty="0" smtClean="0">
                <a:solidFill>
                  <a:srgbClr val="0C0D0D"/>
                </a:solidFill>
              </a:rPr>
              <a:t>Based on this…</a:t>
            </a:r>
          </a:p>
          <a:p>
            <a:pPr marL="457200" indent="-457200" algn="l">
              <a:buFont typeface="Arial"/>
              <a:buChar char="•"/>
            </a:pPr>
            <a:endParaRPr lang="en-US" dirty="0">
              <a:solidFill>
                <a:srgbClr val="0C0D0D"/>
              </a:solidFill>
            </a:endParaRPr>
          </a:p>
          <a:p>
            <a:pPr marL="457200" indent="-457200" algn="l">
              <a:buFont typeface="Arial"/>
              <a:buChar char="•"/>
            </a:pPr>
            <a:endParaRPr lang="en-US" dirty="0">
              <a:solidFill>
                <a:srgbClr val="0C0D0D"/>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8255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it!!</a:t>
            </a:r>
            <a:endParaRPr lang="en-US" dirty="0"/>
          </a:p>
        </p:txBody>
      </p:sp>
      <p:sp>
        <p:nvSpPr>
          <p:cNvPr id="3" name="Text Placeholder 2"/>
          <p:cNvSpPr>
            <a:spLocks noGrp="1"/>
          </p:cNvSpPr>
          <p:nvPr>
            <p:ph type="body" idx="1"/>
          </p:nvPr>
        </p:nvSpPr>
        <p:spPr/>
        <p:txBody>
          <a:bodyPr>
            <a:normAutofit fontScale="85000" lnSpcReduction="20000"/>
          </a:bodyPr>
          <a:lstStyle/>
          <a:p>
            <a:r>
              <a:rPr lang="en-US" dirty="0" smtClean="0">
                <a:solidFill>
                  <a:srgbClr val="0C0D0D"/>
                </a:solidFill>
              </a:rPr>
              <a:t>Include enough data in an appendix to show how you collected it, what form it took, who you treated it in the process of condensing it for presentation in the results chapter. </a:t>
            </a:r>
            <a:endParaRPr lang="en-US" dirty="0">
              <a:solidFill>
                <a:srgbClr val="0C0D0D"/>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3941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Core Theme</a:t>
            </a:r>
            <a:endParaRPr lang="en-US" dirty="0">
              <a:solidFill>
                <a:schemeClr val="bg1"/>
              </a:solidFill>
            </a:endParaRPr>
          </a:p>
        </p:txBody>
      </p:sp>
      <p:sp>
        <p:nvSpPr>
          <p:cNvPr id="6" name="Text Placeholder 5"/>
          <p:cNvSpPr>
            <a:spLocks noGrp="1"/>
          </p:cNvSpPr>
          <p:nvPr>
            <p:ph type="body" idx="1"/>
          </p:nvPr>
        </p:nvSpPr>
        <p:spPr>
          <a:xfrm>
            <a:off x="304800" y="5105400"/>
            <a:ext cx="8229600" cy="986937"/>
          </a:xfrm>
        </p:spPr>
        <p:txBody>
          <a:bodyPr>
            <a:normAutofit lnSpcReduction="10000"/>
          </a:bodyPr>
          <a:lstStyle/>
          <a:p>
            <a:pPr marL="0" indent="0"/>
            <a:r>
              <a:rPr lang="en-US" dirty="0" smtClean="0">
                <a:solidFill>
                  <a:schemeClr val="bg1"/>
                </a:solidFill>
              </a:rPr>
              <a:t>Which will be your </a:t>
            </a:r>
            <a:br>
              <a:rPr lang="en-US" dirty="0" smtClean="0">
                <a:solidFill>
                  <a:schemeClr val="bg1"/>
                </a:solidFill>
              </a:rPr>
            </a:br>
            <a:r>
              <a:rPr lang="en-US" dirty="0" smtClean="0">
                <a:solidFill>
                  <a:schemeClr val="bg1"/>
                </a:solidFill>
              </a:rPr>
              <a:t>primary focus?</a:t>
            </a:r>
            <a:endParaRPr lang="en-US" dirty="0">
              <a:solidFill>
                <a:schemeClr val="bg1"/>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7" name="TextBox 6"/>
          <p:cNvSpPr txBox="1"/>
          <p:nvPr/>
        </p:nvSpPr>
        <p:spPr>
          <a:xfrm>
            <a:off x="1806443" y="1931957"/>
            <a:ext cx="787896" cy="369332"/>
          </a:xfrm>
          <a:prstGeom prst="rect">
            <a:avLst/>
          </a:prstGeom>
          <a:noFill/>
        </p:spPr>
        <p:txBody>
          <a:bodyPr wrap="none" rtlCol="0">
            <a:spAutoFit/>
          </a:bodyPr>
          <a:lstStyle/>
          <a:p>
            <a:r>
              <a:rPr lang="en-US" dirty="0" smtClean="0">
                <a:solidFill>
                  <a:schemeClr val="bg1"/>
                </a:solidFill>
              </a:rPr>
              <a:t>Sub a</a:t>
            </a:r>
            <a:endParaRPr lang="en-US" dirty="0">
              <a:solidFill>
                <a:schemeClr val="bg1"/>
              </a:solidFill>
            </a:endParaRPr>
          </a:p>
        </p:txBody>
      </p:sp>
      <p:sp>
        <p:nvSpPr>
          <p:cNvPr id="8" name="TextBox 7"/>
          <p:cNvSpPr txBox="1"/>
          <p:nvPr/>
        </p:nvSpPr>
        <p:spPr>
          <a:xfrm>
            <a:off x="2915349" y="1144863"/>
            <a:ext cx="787896" cy="369332"/>
          </a:xfrm>
          <a:prstGeom prst="rect">
            <a:avLst/>
          </a:prstGeom>
          <a:noFill/>
        </p:spPr>
        <p:txBody>
          <a:bodyPr wrap="none" rtlCol="0">
            <a:spAutoFit/>
          </a:bodyPr>
          <a:lstStyle/>
          <a:p>
            <a:r>
              <a:rPr lang="en-US" dirty="0" smtClean="0">
                <a:solidFill>
                  <a:srgbClr val="000000"/>
                </a:solidFill>
              </a:rPr>
              <a:t>Sub b</a:t>
            </a:r>
            <a:endParaRPr lang="en-US" dirty="0">
              <a:solidFill>
                <a:srgbClr val="000000"/>
              </a:solidFill>
            </a:endParaRPr>
          </a:p>
        </p:txBody>
      </p:sp>
      <p:sp>
        <p:nvSpPr>
          <p:cNvPr id="9" name="TextBox 8"/>
          <p:cNvSpPr txBox="1"/>
          <p:nvPr/>
        </p:nvSpPr>
        <p:spPr>
          <a:xfrm>
            <a:off x="4614478" y="1556299"/>
            <a:ext cx="774934" cy="369332"/>
          </a:xfrm>
          <a:prstGeom prst="rect">
            <a:avLst/>
          </a:prstGeom>
          <a:noFill/>
        </p:spPr>
        <p:txBody>
          <a:bodyPr wrap="none" rtlCol="0">
            <a:spAutoFit/>
          </a:bodyPr>
          <a:lstStyle/>
          <a:p>
            <a:r>
              <a:rPr lang="en-US" dirty="0" smtClean="0">
                <a:solidFill>
                  <a:srgbClr val="000000"/>
                </a:solidFill>
              </a:rPr>
              <a:t>Sub c</a:t>
            </a:r>
            <a:endParaRPr lang="en-US" dirty="0">
              <a:solidFill>
                <a:srgbClr val="000000"/>
              </a:solidFill>
            </a:endParaRPr>
          </a:p>
        </p:txBody>
      </p:sp>
      <p:sp>
        <p:nvSpPr>
          <p:cNvPr id="10" name="Rectangle 9"/>
          <p:cNvSpPr/>
          <p:nvPr/>
        </p:nvSpPr>
        <p:spPr>
          <a:xfrm>
            <a:off x="8077200" y="6172200"/>
            <a:ext cx="1066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78233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04" y="4191000"/>
            <a:ext cx="8229600" cy="2344967"/>
          </a:xfrm>
        </p:spPr>
        <p:txBody>
          <a:bodyPr/>
          <a:lstStyle/>
          <a:p>
            <a:r>
              <a:rPr lang="en-US" dirty="0" smtClean="0">
                <a:solidFill>
                  <a:schemeClr val="bg1"/>
                </a:solidFill>
              </a:rPr>
              <a:t>Plot</a:t>
            </a:r>
            <a:br>
              <a:rPr lang="en-US" dirty="0" smtClean="0">
                <a:solidFill>
                  <a:schemeClr val="bg1"/>
                </a:solidFill>
              </a:rPr>
            </a:br>
            <a:r>
              <a:rPr lang="en-US" dirty="0" smtClean="0">
                <a:solidFill>
                  <a:schemeClr val="bg1"/>
                </a:solidFill>
              </a:rPr>
              <a:t>Theme</a:t>
            </a:r>
            <a:br>
              <a:rPr lang="en-US" dirty="0" smtClean="0">
                <a:solidFill>
                  <a:schemeClr val="bg1"/>
                </a:solidFill>
              </a:rPr>
            </a:br>
            <a:r>
              <a:rPr lang="en-US" dirty="0" smtClean="0">
                <a:solidFill>
                  <a:schemeClr val="bg1"/>
                </a:solidFill>
              </a:rPr>
              <a:t>Passion</a:t>
            </a:r>
            <a:endParaRPr lang="en-US" dirty="0">
              <a:solidFill>
                <a:schemeClr val="bg1"/>
              </a:solidFill>
            </a:endParaRPr>
          </a:p>
        </p:txBody>
      </p:sp>
      <p:sp>
        <p:nvSpPr>
          <p:cNvPr id="6" name="Text Placeholder 5"/>
          <p:cNvSpPr>
            <a:spLocks noGrp="1"/>
          </p:cNvSpPr>
          <p:nvPr>
            <p:ph type="body" idx="1"/>
          </p:nvPr>
        </p:nvSpPr>
        <p:spPr>
          <a:xfrm>
            <a:off x="381000" y="3230"/>
            <a:ext cx="8305800" cy="955398"/>
          </a:xfrm>
        </p:spPr>
        <p:txBody>
          <a:bodyPr>
            <a:normAutofit fontScale="92500" lnSpcReduction="10000"/>
          </a:bodyPr>
          <a:lstStyle/>
          <a:p>
            <a:pPr marL="0" indent="0"/>
            <a:r>
              <a:rPr lang="en-US" dirty="0" smtClean="0">
                <a:solidFill>
                  <a:schemeClr val="bg1"/>
                </a:solidFill>
              </a:rPr>
              <a:t>Can those reading capture the ebb and flow of the drama your are parading?</a:t>
            </a:r>
            <a:endParaRPr lang="en-US" dirty="0">
              <a:solidFill>
                <a:schemeClr val="bg1"/>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7" name="TextBox 6"/>
          <p:cNvSpPr txBox="1"/>
          <p:nvPr/>
        </p:nvSpPr>
        <p:spPr>
          <a:xfrm>
            <a:off x="1806443" y="1931957"/>
            <a:ext cx="787896" cy="369332"/>
          </a:xfrm>
          <a:prstGeom prst="rect">
            <a:avLst/>
          </a:prstGeom>
          <a:noFill/>
        </p:spPr>
        <p:txBody>
          <a:bodyPr wrap="none" rtlCol="0">
            <a:spAutoFit/>
          </a:bodyPr>
          <a:lstStyle/>
          <a:p>
            <a:r>
              <a:rPr lang="en-US" dirty="0" smtClean="0">
                <a:solidFill>
                  <a:schemeClr val="bg1"/>
                </a:solidFill>
              </a:rPr>
              <a:t>Sub a</a:t>
            </a:r>
            <a:endParaRPr lang="en-US" dirty="0">
              <a:solidFill>
                <a:schemeClr val="bg1"/>
              </a:solidFill>
            </a:endParaRPr>
          </a:p>
        </p:txBody>
      </p:sp>
      <p:sp>
        <p:nvSpPr>
          <p:cNvPr id="8" name="TextBox 7"/>
          <p:cNvSpPr txBox="1"/>
          <p:nvPr/>
        </p:nvSpPr>
        <p:spPr>
          <a:xfrm>
            <a:off x="2915349" y="1144863"/>
            <a:ext cx="787896" cy="369332"/>
          </a:xfrm>
          <a:prstGeom prst="rect">
            <a:avLst/>
          </a:prstGeom>
          <a:noFill/>
        </p:spPr>
        <p:txBody>
          <a:bodyPr wrap="none" rtlCol="0">
            <a:spAutoFit/>
          </a:bodyPr>
          <a:lstStyle/>
          <a:p>
            <a:r>
              <a:rPr lang="en-US" dirty="0" smtClean="0">
                <a:solidFill>
                  <a:srgbClr val="000000"/>
                </a:solidFill>
              </a:rPr>
              <a:t>Sub b</a:t>
            </a:r>
            <a:endParaRPr lang="en-US" dirty="0">
              <a:solidFill>
                <a:srgbClr val="000000"/>
              </a:solidFill>
            </a:endParaRPr>
          </a:p>
        </p:txBody>
      </p:sp>
      <p:sp>
        <p:nvSpPr>
          <p:cNvPr id="9" name="TextBox 8"/>
          <p:cNvSpPr txBox="1"/>
          <p:nvPr/>
        </p:nvSpPr>
        <p:spPr>
          <a:xfrm>
            <a:off x="4614478" y="1556299"/>
            <a:ext cx="774934" cy="369332"/>
          </a:xfrm>
          <a:prstGeom prst="rect">
            <a:avLst/>
          </a:prstGeom>
          <a:noFill/>
        </p:spPr>
        <p:txBody>
          <a:bodyPr wrap="none" rtlCol="0">
            <a:spAutoFit/>
          </a:bodyPr>
          <a:lstStyle/>
          <a:p>
            <a:r>
              <a:rPr lang="en-US" dirty="0" smtClean="0">
                <a:solidFill>
                  <a:srgbClr val="000000"/>
                </a:solidFill>
              </a:rPr>
              <a:t>Sub c</a:t>
            </a:r>
            <a:endParaRPr lang="en-US" dirty="0">
              <a:solidFill>
                <a:srgbClr val="000000"/>
              </a:solidFill>
            </a:endParaRPr>
          </a:p>
        </p:txBody>
      </p:sp>
      <p:sp>
        <p:nvSpPr>
          <p:cNvPr id="3" name="TextBox 2"/>
          <p:cNvSpPr txBox="1"/>
          <p:nvPr/>
        </p:nvSpPr>
        <p:spPr>
          <a:xfrm>
            <a:off x="152401" y="914400"/>
            <a:ext cx="1600200" cy="1200329"/>
          </a:xfrm>
          <a:prstGeom prst="rect">
            <a:avLst/>
          </a:prstGeom>
          <a:noFill/>
        </p:spPr>
        <p:txBody>
          <a:bodyPr wrap="square" rtlCol="0">
            <a:spAutoFit/>
          </a:bodyPr>
          <a:lstStyle/>
          <a:p>
            <a:r>
              <a:rPr lang="en-US" dirty="0" smtClean="0"/>
              <a:t>You are not writing for nerds but for activists</a:t>
            </a:r>
            <a:endParaRPr lang="en-US" dirty="0"/>
          </a:p>
        </p:txBody>
      </p:sp>
      <p:sp>
        <p:nvSpPr>
          <p:cNvPr id="10" name="TextBox 9"/>
          <p:cNvSpPr txBox="1"/>
          <p:nvPr/>
        </p:nvSpPr>
        <p:spPr>
          <a:xfrm>
            <a:off x="7136344" y="5008777"/>
            <a:ext cx="1211352" cy="923330"/>
          </a:xfrm>
          <a:prstGeom prst="rect">
            <a:avLst/>
          </a:prstGeom>
          <a:noFill/>
        </p:spPr>
        <p:txBody>
          <a:bodyPr wrap="none" rtlCol="0">
            <a:spAutoFit/>
          </a:bodyPr>
          <a:lstStyle/>
          <a:p>
            <a:r>
              <a:rPr lang="en-US" dirty="0" smtClean="0"/>
              <a:t>Objective</a:t>
            </a:r>
          </a:p>
          <a:p>
            <a:r>
              <a:rPr lang="en-US" dirty="0" smtClean="0"/>
              <a:t>Yet </a:t>
            </a:r>
          </a:p>
          <a:p>
            <a:r>
              <a:rPr lang="en-US" dirty="0" err="1" smtClean="0"/>
              <a:t>Pasionate</a:t>
            </a:r>
            <a:endParaRPr lang="en-US" dirty="0"/>
          </a:p>
        </p:txBody>
      </p:sp>
      <p:sp>
        <p:nvSpPr>
          <p:cNvPr id="13" name="Rectangle 12"/>
          <p:cNvSpPr/>
          <p:nvPr/>
        </p:nvSpPr>
        <p:spPr>
          <a:xfrm>
            <a:off x="8077200" y="6172200"/>
            <a:ext cx="10668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0302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References</a:t>
            </a:r>
            <a:br>
              <a:rPr lang="en-US" dirty="0" smtClean="0">
                <a:solidFill>
                  <a:srgbClr val="000000"/>
                </a:solidFill>
              </a:rPr>
            </a:br>
            <a:r>
              <a:rPr lang="en-US" sz="1800" dirty="0">
                <a:solidFill>
                  <a:schemeClr val="bg2"/>
                </a:solidFill>
              </a:rPr>
              <a:t> Slimbach, “Real-World Inquiry” (Phases 8-9)</a:t>
            </a:r>
            <a:br>
              <a:rPr lang="en-US" sz="1800" dirty="0">
                <a:solidFill>
                  <a:schemeClr val="bg2"/>
                </a:solidFill>
              </a:rPr>
            </a:br>
            <a:r>
              <a:rPr lang="en-US" sz="1800" dirty="0">
                <a:solidFill>
                  <a:schemeClr val="bg2"/>
                </a:solidFill>
              </a:rPr>
              <a:t>View: “I Have Some Interview Data. What Next?”</a:t>
            </a:r>
            <a:r>
              <a:rPr lang="en-US" sz="1800" dirty="0">
                <a:solidFill>
                  <a:schemeClr val="bg2"/>
                </a:solidFill>
                <a:hlinkClick r:id="rId2"/>
              </a:rPr>
              <a:t>http://www.youtube.com/watch?v=em3dRhwQEAA</a:t>
            </a:r>
            <a:r>
              <a:rPr lang="en-US" sz="1800" dirty="0">
                <a:solidFill>
                  <a:schemeClr val="bg2"/>
                </a:solidFill>
              </a:rPr>
              <a:t> [9 min.]</a:t>
            </a:r>
            <a:br>
              <a:rPr lang="en-US" sz="1800" dirty="0">
                <a:solidFill>
                  <a:schemeClr val="bg2"/>
                </a:solidFill>
              </a:rPr>
            </a:br>
            <a:r>
              <a:rPr lang="en-US" sz="1800" dirty="0" smtClean="0">
                <a:solidFill>
                  <a:schemeClr val="bg2"/>
                </a:solidFill>
              </a:rPr>
              <a:t/>
            </a:r>
            <a:br>
              <a:rPr lang="en-US" sz="1800" dirty="0" smtClean="0">
                <a:solidFill>
                  <a:schemeClr val="bg2"/>
                </a:solidFill>
              </a:rPr>
            </a:br>
            <a:r>
              <a:rPr lang="en-US" sz="1800" dirty="0" smtClean="0">
                <a:solidFill>
                  <a:schemeClr val="bg2"/>
                </a:solidFill>
              </a:rPr>
              <a:t>Read</a:t>
            </a:r>
            <a:r>
              <a:rPr lang="en-US" sz="1800" dirty="0">
                <a:solidFill>
                  <a:schemeClr val="bg2"/>
                </a:solidFill>
              </a:rPr>
              <a:t>: Ryan &amp; Bernard, “Techniques to Identify Themes”</a:t>
            </a:r>
            <a:r>
              <a:rPr lang="en-US" sz="1800" dirty="0">
                <a:solidFill>
                  <a:schemeClr val="bg2"/>
                </a:solidFill>
                <a:hlinkClick r:id="rId3"/>
              </a:rPr>
              <a:t>http://www.engin.umich.edu/teaching/crltengin/engineering-education-research-resources/ryan-and-bernard-techniques-to-identify-</a:t>
            </a:r>
            <a:r>
              <a:rPr lang="en-US" sz="1800" dirty="0" smtClean="0">
                <a:solidFill>
                  <a:schemeClr val="bg2"/>
                </a:solidFill>
                <a:hlinkClick r:id="rId3"/>
              </a:rPr>
              <a:t>themes.pdf</a:t>
            </a:r>
            <a:r>
              <a:rPr lang="en-US" sz="1800" dirty="0">
                <a:solidFill>
                  <a:schemeClr val="bg2"/>
                </a:solidFill>
              </a:rPr>
              <a:t/>
            </a:r>
            <a:br>
              <a:rPr lang="en-US" sz="1800" dirty="0">
                <a:solidFill>
                  <a:schemeClr val="bg2"/>
                </a:solidFill>
              </a:rPr>
            </a:br>
            <a:endParaRPr lang="en-US" dirty="0">
              <a:solidFill>
                <a:schemeClr val="bg2"/>
              </a:solidFill>
            </a:endParaRPr>
          </a:p>
        </p:txBody>
      </p:sp>
      <p:sp>
        <p:nvSpPr>
          <p:cNvPr id="3" name="Text Placeholder 2"/>
          <p:cNvSpPr>
            <a:spLocks noGrp="1"/>
          </p:cNvSpPr>
          <p:nvPr>
            <p:ph type="body" idx="1"/>
          </p:nvPr>
        </p:nvSpPr>
        <p:spPr/>
        <p:txBody>
          <a:bodyPr>
            <a:normAutofit/>
          </a:bodyPr>
          <a:lstStyle/>
          <a:p>
            <a:endParaRPr lang="en-US" i="1" dirty="0"/>
          </a:p>
          <a:p>
            <a:endParaRPr lang="en-US" i="1" dirty="0"/>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Tree>
    <p:extLst>
      <p:ext uri="{BB962C8B-B14F-4D97-AF65-F5344CB8AC3E}">
        <p14:creationId xmlns:p14="http://schemas.microsoft.com/office/powerpoint/2010/main" val="131219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 -</a:t>
            </a:r>
            <a:r>
              <a:rPr lang="en-US" dirty="0" err="1" smtClean="0"/>
              <a:t>epistomology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foundations of knowledge</a:t>
            </a:r>
          </a:p>
          <a:p>
            <a:r>
              <a:rPr lang="en-US" dirty="0" smtClean="0"/>
              <a:t>The discrete objects</a:t>
            </a:r>
          </a:p>
          <a:p>
            <a:r>
              <a:rPr lang="en-US" dirty="0" smtClean="0"/>
              <a:t>The class</a:t>
            </a:r>
          </a:p>
          <a:p>
            <a:r>
              <a:rPr lang="en-US" dirty="0" smtClean="0"/>
              <a:t>The theoretical construct behind the naming of the class</a:t>
            </a:r>
          </a:p>
          <a:p>
            <a:endParaRPr lang="en-US" dirty="0"/>
          </a:p>
          <a:p>
            <a:r>
              <a:rPr lang="en-US" dirty="0" smtClean="0"/>
              <a:t>These are the basis for concepts, paradigms, ideas.  At a doctoral level you are looking for new paradigms.</a:t>
            </a:r>
          </a:p>
          <a:p>
            <a:r>
              <a:rPr lang="en-US" dirty="0" smtClean="0"/>
              <a:t>These are made up of themes</a:t>
            </a:r>
            <a:endParaRPr lang="en-US" dirty="0"/>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Tree>
    <p:extLst>
      <p:ext uri="{BB962C8B-B14F-4D97-AF65-F5344CB8AC3E}">
        <p14:creationId xmlns:p14="http://schemas.microsoft.com/office/powerpoint/2010/main" val="2237909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and Conversations</a:t>
            </a:r>
            <a:endParaRPr lang="en-US" dirty="0"/>
          </a:p>
        </p:txBody>
      </p:sp>
      <p:sp>
        <p:nvSpPr>
          <p:cNvPr id="3" name="Content Placeholder 2"/>
          <p:cNvSpPr>
            <a:spLocks noGrp="1"/>
          </p:cNvSpPr>
          <p:nvPr>
            <p:ph idx="1"/>
          </p:nvPr>
        </p:nvSpPr>
        <p:spPr/>
        <p:txBody>
          <a:bodyPr/>
          <a:lstStyle/>
          <a:p>
            <a:r>
              <a:rPr lang="en-US" dirty="0" smtClean="0"/>
              <a:t>Themes are woven into plots</a:t>
            </a:r>
          </a:p>
          <a:p>
            <a:r>
              <a:rPr lang="en-US" dirty="0" smtClean="0"/>
              <a:t>Stories have theme, plot, passion, nuances</a:t>
            </a:r>
            <a:endParaRPr lang="en-US" dirty="0"/>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Tree>
    <p:extLst>
      <p:ext uri="{BB962C8B-B14F-4D97-AF65-F5344CB8AC3E}">
        <p14:creationId xmlns:p14="http://schemas.microsoft.com/office/powerpoint/2010/main" val="194954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Approaches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2933438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7" name="Rectangle 6"/>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52432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001000" cy="1143000"/>
          </a:xfrm>
        </p:spPr>
        <p:txBody>
          <a:bodyPr/>
          <a:lstStyle/>
          <a:p>
            <a:r>
              <a:rPr lang="en-US" dirty="0" smtClean="0"/>
              <a:t>              Data</a:t>
            </a:r>
            <a:br>
              <a:rPr lang="en-US" dirty="0" smtClean="0"/>
            </a:br>
            <a:r>
              <a:rPr lang="en-US" dirty="0" smtClean="0"/>
              <a:t/>
            </a:r>
            <a:br>
              <a:rPr lang="en-US" dirty="0" smtClean="0"/>
            </a:br>
            <a:r>
              <a:rPr lang="en-US" dirty="0" smtClean="0"/>
              <a:t>People</a:t>
            </a:r>
            <a:endParaRPr lang="en-US" dirty="0"/>
          </a:p>
        </p:txBody>
      </p:sp>
      <p:sp>
        <p:nvSpPr>
          <p:cNvPr id="3" name="Text Placeholder 2"/>
          <p:cNvSpPr>
            <a:spLocks noGrp="1"/>
          </p:cNvSpPr>
          <p:nvPr>
            <p:ph type="body" idx="1"/>
          </p:nvPr>
        </p:nvSpPr>
        <p:spPr/>
        <p:txBody>
          <a:bodyPr>
            <a:normAutofit fontScale="92500" lnSpcReduction="20000"/>
          </a:bodyPr>
          <a:lstStyle/>
          <a:p>
            <a:r>
              <a:rPr lang="en-US" dirty="0" smtClean="0"/>
              <a:t>People’ perspective</a:t>
            </a:r>
          </a:p>
          <a:p>
            <a:r>
              <a:rPr lang="en-US" dirty="0" smtClean="0"/>
              <a:t>Peoples words</a:t>
            </a:r>
          </a:p>
          <a:p>
            <a:r>
              <a:rPr lang="en-US" dirty="0" smtClean="0"/>
              <a:t>People give life</a:t>
            </a:r>
            <a:endParaRPr lang="en-US" dirty="0"/>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r>
              <a:rPr lang="en-US" dirty="0" smtClean="0"/>
              <a:t>People</a:t>
            </a:r>
            <a:endParaRPr lang="en-US" dirty="0"/>
          </a:p>
        </p:txBody>
      </p:sp>
      <p:sp>
        <p:nvSpPr>
          <p:cNvPr id="7" name="Text Placeholder 6"/>
          <p:cNvSpPr>
            <a:spLocks noGrp="1"/>
          </p:cNvSpPr>
          <p:nvPr>
            <p:ph type="body" sz="quarter" idx="14"/>
          </p:nvPr>
        </p:nvSpPr>
        <p:spPr/>
        <p:txBody>
          <a:bodyPr/>
          <a:lstStyle/>
          <a:p>
            <a:r>
              <a:rPr lang="en-US" dirty="0" smtClean="0"/>
              <a:t>= life</a:t>
            </a:r>
            <a:endParaRPr lang="en-US" dirty="0"/>
          </a:p>
        </p:txBody>
      </p:sp>
      <p:sp>
        <p:nvSpPr>
          <p:cNvPr id="8" name="Text Placeholder 2"/>
          <p:cNvSpPr txBox="1">
            <a:spLocks/>
          </p:cNvSpPr>
          <p:nvPr/>
        </p:nvSpPr>
        <p:spPr>
          <a:xfrm>
            <a:off x="4038600" y="1752600"/>
            <a:ext cx="4724400" cy="3633788"/>
          </a:xfrm>
          <a:prstGeom prst="rect">
            <a:avLst/>
          </a:prstGeom>
        </p:spPr>
        <p:txBody>
          <a:bodyPr vert="horz" lIns="91440" tIns="45720" rIns="91440" bIns="45720" rtlCol="0" anchor="t" anchorCtr="0">
            <a:normAutofit/>
          </a:bodyPr>
          <a:lstStyle>
            <a:lvl1pPr marL="0" indent="0" algn="l" defTabSz="914400" rtl="0" eaLnBrk="1" latinLnBrk="0" hangingPunct="1">
              <a:spcBef>
                <a:spcPct val="20000"/>
              </a:spcBef>
              <a:buFont typeface="Arial" pitchFamily="34" charset="0"/>
              <a:buNone/>
              <a:defRPr sz="3200" b="1" kern="1200">
                <a:solidFill>
                  <a:schemeClr val="accent1"/>
                </a:solidFill>
                <a:latin typeface="+mn-lt"/>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baseline="0">
                <a:solidFill>
                  <a:schemeClr val="tx1">
                    <a:tint val="75000"/>
                  </a:schemeClr>
                </a:solidFill>
                <a:latin typeface="+mn-lt"/>
                <a:ea typeface="+mn-ea"/>
                <a:cs typeface="+mn-cs"/>
              </a:defRPr>
            </a:lvl9pPr>
          </a:lstStyle>
          <a:p>
            <a:r>
              <a:rPr lang="en-US" dirty="0" smtClean="0"/>
              <a:t>Data accuracy</a:t>
            </a:r>
          </a:p>
          <a:p>
            <a:r>
              <a:rPr lang="en-US" dirty="0" smtClean="0"/>
              <a:t>Data breadth</a:t>
            </a:r>
          </a:p>
          <a:p>
            <a:r>
              <a:rPr lang="en-US" dirty="0" smtClean="0"/>
              <a:t>Data validity</a:t>
            </a:r>
            <a:endParaRPr lang="en-US" dirty="0"/>
          </a:p>
        </p:txBody>
      </p:sp>
      <p:sp>
        <p:nvSpPr>
          <p:cNvPr id="10" name="Rectangle 9"/>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3389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A picture is worth a thousand words</a:t>
            </a:r>
            <a:endParaRPr lang="en-US" dirty="0"/>
          </a:p>
        </p:txBody>
      </p:sp>
      <p:sp>
        <p:nvSpPr>
          <p:cNvPr id="5" name="Date Placeholder 4"/>
          <p:cNvSpPr>
            <a:spLocks noGrp="1"/>
          </p:cNvSpPr>
          <p:nvPr>
            <p:ph type="dt" sz="half" idx="10"/>
          </p:nvPr>
        </p:nvSpPr>
        <p:spPr/>
        <p:txBody>
          <a:bodyPr/>
          <a:lstStyle/>
          <a:p>
            <a:r>
              <a:rPr lang="en-US" smtClean="0"/>
              <a:t>© your company name. All rights reserved.</a:t>
            </a:r>
            <a:endParaRPr lang="en-US"/>
          </a:p>
        </p:txBody>
      </p:sp>
      <p:sp>
        <p:nvSpPr>
          <p:cNvPr id="6" name="Footer Placeholder 5"/>
          <p:cNvSpPr>
            <a:spLocks noGrp="1"/>
          </p:cNvSpPr>
          <p:nvPr>
            <p:ph type="ftr" sz="quarter" idx="11"/>
          </p:nvPr>
        </p:nvSpPr>
        <p:spPr/>
        <p:txBody>
          <a:bodyPr/>
          <a:lstStyle/>
          <a:p>
            <a:r>
              <a:rPr lang="en-US" smtClean="0"/>
              <a:t>Title of your presentation</a:t>
            </a:r>
            <a:endParaRPr lang="en-US"/>
          </a:p>
        </p:txBody>
      </p:sp>
      <p:sp>
        <p:nvSpPr>
          <p:cNvPr id="22" name="Text Placeholder 21"/>
          <p:cNvSpPr>
            <a:spLocks noGrp="1"/>
          </p:cNvSpPr>
          <p:nvPr>
            <p:ph type="body" sz="quarter" idx="13"/>
          </p:nvPr>
        </p:nvSpPr>
        <p:spPr/>
        <p:txBody>
          <a:bodyPr/>
          <a:lstStyle/>
          <a:p>
            <a:r>
              <a:rPr lang="en-US" smtClean="0"/>
              <a:t>People</a:t>
            </a:r>
            <a:endParaRPr lang="en-US" dirty="0"/>
          </a:p>
        </p:txBody>
      </p:sp>
      <p:sp>
        <p:nvSpPr>
          <p:cNvPr id="7" name="Rectangle 6"/>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89238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your point.</a:t>
            </a:r>
            <a:br>
              <a:rPr lang="en-US" dirty="0" smtClean="0"/>
            </a:br>
            <a:r>
              <a:rPr lang="en-US" dirty="0" smtClean="0"/>
              <a:t>Keep it simple.</a:t>
            </a:r>
            <a:endParaRPr lang="en-US" dirty="0"/>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a:xfrm flipV="1">
            <a:off x="3429000" y="1143000"/>
            <a:ext cx="5084065" cy="1295400"/>
          </a:xfrm>
        </p:spPr>
        <p:txBody>
          <a:bodyPr/>
          <a:lstStyle/>
          <a:p>
            <a:r>
              <a:rPr lang="en-US" dirty="0" smtClean="0"/>
              <a:t>Lay out your data with style</a:t>
            </a:r>
            <a:endParaRPr lang="en-US" dirty="0"/>
          </a:p>
        </p:txBody>
      </p:sp>
      <p:sp>
        <p:nvSpPr>
          <p:cNvPr id="7" name="Rectangle 6"/>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8" name="Diagram 7"/>
          <p:cNvGraphicFramePr/>
          <p:nvPr>
            <p:extLst>
              <p:ext uri="{D42A27DB-BD31-4B8C-83A1-F6EECF244321}">
                <p14:modId xmlns:p14="http://schemas.microsoft.com/office/powerpoint/2010/main" val="4030813538"/>
              </p:ext>
            </p:extLst>
          </p:nvPr>
        </p:nvGraphicFramePr>
        <p:xfrm>
          <a:off x="5562600" y="4648200"/>
          <a:ext cx="1676400" cy="1817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1306286" y="5188857"/>
            <a:ext cx="2647630" cy="369332"/>
          </a:xfrm>
          <a:prstGeom prst="rect">
            <a:avLst/>
          </a:prstGeom>
          <a:noFill/>
        </p:spPr>
        <p:txBody>
          <a:bodyPr wrap="none" rtlCol="0">
            <a:spAutoFit/>
          </a:bodyPr>
          <a:lstStyle/>
          <a:p>
            <a:r>
              <a:rPr lang="en-US" dirty="0" smtClean="0"/>
              <a:t>Graphics make it simple</a:t>
            </a:r>
            <a:endParaRPr lang="en-US" dirty="0"/>
          </a:p>
        </p:txBody>
      </p:sp>
    </p:spTree>
    <p:extLst>
      <p:ext uri="{BB962C8B-B14F-4D97-AF65-F5344CB8AC3E}">
        <p14:creationId xmlns:p14="http://schemas.microsoft.com/office/powerpoint/2010/main" val="243349303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1752600"/>
          </a:xfrm>
        </p:spPr>
        <p:txBody>
          <a:bodyPr/>
          <a:lstStyle/>
          <a:p>
            <a:r>
              <a:rPr lang="en-US" dirty="0" smtClean="0"/>
              <a:t>What about the missing data?</a:t>
            </a:r>
            <a:endParaRPr lang="en-US" dirty="0"/>
          </a:p>
        </p:txBody>
      </p:sp>
      <p:sp>
        <p:nvSpPr>
          <p:cNvPr id="3" name="Text Placeholder 2"/>
          <p:cNvSpPr>
            <a:spLocks noGrp="1"/>
          </p:cNvSpPr>
          <p:nvPr>
            <p:ph type="body" idx="1"/>
          </p:nvPr>
        </p:nvSpPr>
        <p:spPr>
          <a:xfrm>
            <a:off x="533400" y="3200400"/>
            <a:ext cx="8077200" cy="2590801"/>
          </a:xfrm>
        </p:spPr>
        <p:txBody>
          <a:bodyPr>
            <a:normAutofit fontScale="62500" lnSpcReduction="20000"/>
          </a:bodyPr>
          <a:lstStyle/>
          <a:p>
            <a:endParaRPr lang="en-US" dirty="0" smtClean="0"/>
          </a:p>
          <a:p>
            <a:r>
              <a:rPr lang="en-US" dirty="0" smtClean="0">
                <a:solidFill>
                  <a:schemeClr val="bg2"/>
                </a:solidFill>
              </a:rPr>
              <a:t>Avoid having any!!</a:t>
            </a:r>
          </a:p>
          <a:p>
            <a:r>
              <a:rPr lang="en-US" dirty="0" smtClean="0">
                <a:solidFill>
                  <a:schemeClr val="bg2"/>
                </a:solidFill>
              </a:rPr>
              <a:t>The problem is towards the end your realize you have missed the point, and are examining the wrong issues. </a:t>
            </a:r>
            <a:endParaRPr lang="en-US" dirty="0">
              <a:solidFill>
                <a:schemeClr val="bg2"/>
              </a:solidFill>
            </a:endParaRPr>
          </a:p>
          <a:p>
            <a:r>
              <a:rPr lang="en-US" dirty="0" smtClean="0">
                <a:solidFill>
                  <a:schemeClr val="bg2"/>
                </a:solidFill>
              </a:rPr>
              <a:t>What to do? Add it in? Extrapolate and hope you are right?  Explain why it is missing?  State it as an issue for future research.?</a:t>
            </a:r>
          </a:p>
          <a:p>
            <a:r>
              <a:rPr lang="en-US" dirty="0" smtClean="0">
                <a:solidFill>
                  <a:schemeClr val="bg2"/>
                </a:solidFill>
              </a:rPr>
              <a:t>Most decisions are made with less than 50% of the needed evidence.</a:t>
            </a:r>
            <a:endParaRPr lang="en-US" dirty="0">
              <a:solidFill>
                <a:schemeClr val="bg2"/>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r>
              <a:rPr lang="en-US" dirty="0" smtClean="0"/>
              <a:t>Data analysis</a:t>
            </a:r>
            <a:endParaRPr lang="en-US" dirty="0"/>
          </a:p>
        </p:txBody>
      </p:sp>
      <p:sp>
        <p:nvSpPr>
          <p:cNvPr id="7" name="Rectangle 6"/>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693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Thick Truth</a:t>
            </a:r>
            <a:endParaRPr lang="en-US" dirty="0"/>
          </a:p>
        </p:txBody>
      </p:sp>
      <p:sp>
        <p:nvSpPr>
          <p:cNvPr id="3" name="Text Placeholder 2"/>
          <p:cNvSpPr>
            <a:spLocks noGrp="1"/>
          </p:cNvSpPr>
          <p:nvPr>
            <p:ph type="body" idx="1"/>
          </p:nvPr>
        </p:nvSpPr>
        <p:spPr/>
        <p:txBody>
          <a:bodyPr/>
          <a:lstStyle/>
          <a:p>
            <a:r>
              <a:rPr lang="en-US" dirty="0" smtClean="0">
                <a:solidFill>
                  <a:srgbClr val="0C0D0D"/>
                </a:solidFill>
              </a:rPr>
              <a:t>Beyond analysis to multiple layers of meaning</a:t>
            </a:r>
            <a:endParaRPr lang="en-US" dirty="0">
              <a:solidFill>
                <a:srgbClr val="0C0D0D"/>
              </a:solidFill>
            </a:endParaRPr>
          </a:p>
        </p:txBody>
      </p:sp>
      <p:sp>
        <p:nvSpPr>
          <p:cNvPr id="4" name="Date Placeholder 3"/>
          <p:cNvSpPr>
            <a:spLocks noGrp="1"/>
          </p:cNvSpPr>
          <p:nvPr>
            <p:ph type="dt" sz="half" idx="10"/>
          </p:nvPr>
        </p:nvSpPr>
        <p:spPr/>
        <p:txBody>
          <a:bodyPr/>
          <a:lstStyle/>
          <a:p>
            <a:r>
              <a:rPr lang="en-US" smtClean="0"/>
              <a:t>© your company name. All rights reserved.</a:t>
            </a:r>
            <a:endParaRPr lang="en-US"/>
          </a:p>
        </p:txBody>
      </p:sp>
      <p:sp>
        <p:nvSpPr>
          <p:cNvPr id="5" name="Footer Placeholder 4"/>
          <p:cNvSpPr>
            <a:spLocks noGrp="1"/>
          </p:cNvSpPr>
          <p:nvPr>
            <p:ph type="ftr" sz="quarter" idx="11"/>
          </p:nvPr>
        </p:nvSpPr>
        <p:spPr/>
        <p:txBody>
          <a:bodyPr/>
          <a:lstStyle/>
          <a:p>
            <a:r>
              <a:rPr lang="en-US" smtClean="0"/>
              <a:t>Title of your presentation</a:t>
            </a:r>
            <a:endParaRPr lang="en-US"/>
          </a:p>
        </p:txBody>
      </p:sp>
      <p:sp>
        <p:nvSpPr>
          <p:cNvPr id="6" name="Text Placeholder 5"/>
          <p:cNvSpPr>
            <a:spLocks noGrp="1"/>
          </p:cNvSpPr>
          <p:nvPr>
            <p:ph type="body" sz="quarter" idx="13"/>
          </p:nvPr>
        </p:nvSpPr>
        <p:spPr/>
        <p:txBody>
          <a:bodyPr/>
          <a:lstStyle/>
          <a:p>
            <a:endParaRPr lang="en-US" dirty="0"/>
          </a:p>
        </p:txBody>
      </p:sp>
      <p:sp>
        <p:nvSpPr>
          <p:cNvPr id="8" name="Rectangle 7"/>
          <p:cNvSpPr/>
          <p:nvPr/>
        </p:nvSpPr>
        <p:spPr>
          <a:xfrm>
            <a:off x="8077200" y="6096000"/>
            <a:ext cx="914400" cy="762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4725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r Decisions by Verne Harnish">
  <a:themeElements>
    <a:clrScheme name="Custom 3">
      <a:dk1>
        <a:srgbClr val="F4F4F4"/>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Four Decisions">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our Decision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stretch/>
        </a:blipFill>
      </a:bgFillStyleLst>
    </a:fmtScheme>
  </a:themeElements>
  <a:objectDefaults/>
  <a:extraClrSchemeLst/>
</a:theme>
</file>

<file path=ppt/theme/theme2.xml><?xml version="1.0" encoding="utf-8"?>
<a:theme xmlns:a="http://schemas.openxmlformats.org/drawingml/2006/main" name="Office Theme">
  <a:themeElements>
    <a:clrScheme name="New_VerneHarnish">
      <a:dk1>
        <a:sysClr val="windowText" lastClr="000000"/>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W_VerneHarnis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ew_VerneHarnish">
      <a:dk1>
        <a:sysClr val="windowText" lastClr="000000"/>
      </a:dk1>
      <a:lt1>
        <a:sysClr val="window" lastClr="FFFFFF"/>
      </a:lt1>
      <a:dk2>
        <a:srgbClr val="0C0D0D"/>
      </a:dk2>
      <a:lt2>
        <a:srgbClr val="EAEAEA"/>
      </a:lt2>
      <a:accent1>
        <a:srgbClr val="DA8C2B"/>
      </a:accent1>
      <a:accent2>
        <a:srgbClr val="5A8A98"/>
      </a:accent2>
      <a:accent3>
        <a:srgbClr val="6D4D26"/>
      </a:accent3>
      <a:accent4>
        <a:srgbClr val="99CC00"/>
      </a:accent4>
      <a:accent5>
        <a:srgbClr val="800080"/>
      </a:accent5>
      <a:accent6>
        <a:srgbClr val="F4DA12"/>
      </a:accent6>
      <a:hlink>
        <a:srgbClr val="F4DA12"/>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W_VerneHarnis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635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Four Decisions by Verne Harnish.potx</Template>
  <TotalTime>418</TotalTime>
  <Words>565</Words>
  <Application>Microsoft Macintosh PowerPoint</Application>
  <PresentationFormat>On-screen Show (4:3)</PresentationFormat>
  <Paragraphs>107</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Four Decisions by Verne Harnish</vt:lpstr>
      <vt:lpstr>Data Analysis 1. Thematic Analysis</vt:lpstr>
      <vt:lpstr>Aristotle -epistomology</vt:lpstr>
      <vt:lpstr>Themes and Conversations</vt:lpstr>
      <vt:lpstr>Four Approaches</vt:lpstr>
      <vt:lpstr>              Data  People</vt:lpstr>
      <vt:lpstr>A picture is worth a thousand words</vt:lpstr>
      <vt:lpstr>Make your point. Keep it simple.</vt:lpstr>
      <vt:lpstr>What about the missing data?</vt:lpstr>
      <vt:lpstr>Thick Truth</vt:lpstr>
      <vt:lpstr>Checklist</vt:lpstr>
      <vt:lpstr>Signposting</vt:lpstr>
      <vt:lpstr>Appendix it!!</vt:lpstr>
      <vt:lpstr>Core Theme</vt:lpstr>
      <vt:lpstr>Plot Theme Passion</vt:lpstr>
      <vt:lpstr>References  Slimbach, “Real-World Inquiry” (Phases 8-9) View: “I Have Some Interview Data. What Next?”http://www.youtube.com/watch?v=em3dRhwQEAA [9 min.]  Read: Ryan &amp; Bernard, “Techniques to Identify Themes”http://www.engin.umich.edu/teaching/crltengin/engineering-education-research-resources/ryan-and-bernard-techniques-to-identify-themes.pdf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Decisions Driving Growth</dc:title>
  <dc:subject/>
  <dc:creator/>
  <cp:keywords/>
  <dc:description/>
  <cp:lastModifiedBy>Viv Grigg</cp:lastModifiedBy>
  <cp:revision>74</cp:revision>
  <dcterms:created xsi:type="dcterms:W3CDTF">2010-05-17T01:03:36Z</dcterms:created>
  <dcterms:modified xsi:type="dcterms:W3CDTF">2013-06-21T01:16:35Z</dcterms:modified>
  <cp:category/>
</cp:coreProperties>
</file>