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333" y="449005"/>
            <a:ext cx="8794079" cy="1088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Building Capacities: Participatory Planning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Summarized by Adam Cramer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0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Capacities Through: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Communities identifying their needs</a:t>
            </a:r>
          </a:p>
          <a:p>
            <a:r>
              <a:rPr lang="en-US" dirty="0" smtClean="0"/>
              <a:t>Volunteers offering their time</a:t>
            </a:r>
          </a:p>
          <a:p>
            <a:r>
              <a:rPr lang="en-US" dirty="0" smtClean="0"/>
              <a:t>Staff Coordinating resources</a:t>
            </a:r>
          </a:p>
          <a:p>
            <a:r>
              <a:rPr lang="en-US" dirty="0" smtClean="0"/>
              <a:t>Domestic and international partners providing support when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90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the vulnerable:</a:t>
            </a:r>
          </a:p>
          <a:p>
            <a:pPr lvl="1"/>
            <a:r>
              <a:rPr lang="en-US" dirty="0" smtClean="0"/>
              <a:t>Better manage their lives</a:t>
            </a:r>
          </a:p>
          <a:p>
            <a:pPr lvl="1"/>
            <a:r>
              <a:rPr lang="en-US" dirty="0" smtClean="0"/>
              <a:t>Reduce the risk they face</a:t>
            </a:r>
          </a:p>
          <a:p>
            <a:pPr lvl="1"/>
            <a:r>
              <a:rPr lang="en-US" dirty="0" smtClean="0"/>
              <a:t>Improve their long-term health, well being, and livelihoods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2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Participatory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should be identified and developed by local people themselves</a:t>
            </a:r>
          </a:p>
          <a:p>
            <a:r>
              <a:rPr lang="en-US" dirty="0" smtClean="0"/>
              <a:t>Organize a discussion with vulnerable communities (local government, NGOs should be involved)</a:t>
            </a:r>
          </a:p>
          <a:p>
            <a:r>
              <a:rPr lang="en-US" dirty="0" smtClean="0"/>
              <a:t>Community gives regular feedback</a:t>
            </a:r>
          </a:p>
          <a:p>
            <a:r>
              <a:rPr lang="en-US" dirty="0" smtClean="0"/>
              <a:t>Participation = more involvement by the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1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the Red Cross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Nepal</a:t>
            </a:r>
          </a:p>
          <a:p>
            <a:pPr lvl="1"/>
            <a:r>
              <a:rPr lang="en-US" dirty="0" smtClean="0"/>
              <a:t>Vulnerable communities developed a plan for clean drinking water and preventing water borne diseases.</a:t>
            </a:r>
          </a:p>
          <a:p>
            <a:r>
              <a:rPr lang="en-US" dirty="0" smtClean="0"/>
              <a:t>Cambodia</a:t>
            </a:r>
            <a:endParaRPr lang="en-US" dirty="0"/>
          </a:p>
          <a:p>
            <a:pPr lvl="1"/>
            <a:r>
              <a:rPr lang="en-US" dirty="0"/>
              <a:t>Vulnerable communities developed a plan for </a:t>
            </a:r>
            <a:r>
              <a:rPr lang="en-US" dirty="0" smtClean="0"/>
              <a:t>disaster management and relief.</a:t>
            </a:r>
          </a:p>
        </p:txBody>
      </p:sp>
    </p:spTree>
    <p:extLst>
      <p:ext uri="{BB962C8B-B14F-4D97-AF65-F5344CB8AC3E}">
        <p14:creationId xmlns:p14="http://schemas.microsoft.com/office/powerpoint/2010/main" val="262410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=2Bft-_gKvt8&amp;feature=related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25118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11</TotalTime>
  <Words>149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Spectrum</vt:lpstr>
      <vt:lpstr>Building Capacities: Participatory Planning </vt:lpstr>
      <vt:lpstr>Building Capacities Through:</vt:lpstr>
      <vt:lpstr>The Result:</vt:lpstr>
      <vt:lpstr>Participatory Planning</vt:lpstr>
      <vt:lpstr>Examples from the Red Cross</vt:lpstr>
      <vt:lpstr>Reference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Capacities: Participatory Planning </dc:title>
  <dc:creator>Adam Cramer</dc:creator>
  <cp:lastModifiedBy>Adam Cramer</cp:lastModifiedBy>
  <cp:revision>2</cp:revision>
  <dcterms:created xsi:type="dcterms:W3CDTF">2014-01-21T13:34:04Z</dcterms:created>
  <dcterms:modified xsi:type="dcterms:W3CDTF">2014-01-21T13:45:11Z</dcterms:modified>
</cp:coreProperties>
</file>