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6432-9ABA-BD42-95F9-2E9C30D5E5DE}" type="datetimeFigureOut">
              <a:rPr lang="en-US" smtClean="0"/>
              <a:pPr/>
              <a:t>3/3/12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84206-8DD1-1345-BDC3-4F27D47DAE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63" name="Rectangle 28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r>
              <a:rPr lang="en-US"/>
              <a:t> </a:t>
            </a:r>
          </a:p>
        </p:txBody>
      </p:sp>
      <p:graphicFrame>
        <p:nvGraphicFramePr>
          <p:cNvPr id="327998" name="Group 318"/>
          <p:cNvGraphicFramePr>
            <a:graphicFrameLocks noGrp="1"/>
          </p:cNvGraphicFramePr>
          <p:nvPr>
            <p:ph idx="4294967295"/>
          </p:nvPr>
        </p:nvGraphicFramePr>
        <p:xfrm>
          <a:off x="323850" y="815975"/>
          <a:ext cx="8117523" cy="6085206"/>
        </p:xfrm>
        <a:graphic>
          <a:graphicData uri="http://schemas.openxmlformats.org/drawingml/2006/table">
            <a:tbl>
              <a:tblPr/>
              <a:tblGrid>
                <a:gridCol w="208280"/>
                <a:gridCol w="182562"/>
                <a:gridCol w="3348038"/>
                <a:gridCol w="208280"/>
                <a:gridCol w="182563"/>
                <a:gridCol w="3987800"/>
              </a:tblGrid>
              <a:tr h="360363"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Primero ano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580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Escrituras, reino &amp; realidades urbanas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Realidade urbana e teologia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99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Linguagem e cultura 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Serviços para os marginalizados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1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Espiritualidade urbana 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Implantação das igrejas urbanas pobres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111" charset="0"/>
                        <a:ea typeface="Times New Roman" pitchFamily="-111" charset="0"/>
                        <a:cs typeface="Times New Roman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738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</a:rPr>
                        <a:t>Evangelismo e formacao de pequenas grupos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Teologia &amp; prática de economia cooperativa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1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Supervisão de campo I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113"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Segundo ano</a:t>
                      </a: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2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Liderança dos movimentos urbanos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Liderança empresarial &amp; organizacional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Transformação comunitária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Advocacia e direitos da terra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Saúde comunitária e evangelismo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O </a:t>
                      </a: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desenvolvimento dos centros educacionais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111" charset="0"/>
                        <a:ea typeface="Times New Roman" pitchFamily="-111" charset="0"/>
                        <a:cs typeface="Times New Roman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Seminário de integração (2 sems) 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11" charset="0"/>
                          <a:ea typeface="Times New Roman" pitchFamily="-111" charset="0"/>
                          <a:cs typeface="Times New Roman" pitchFamily="-111" charset="0"/>
                        </a:rPr>
                        <a:t>Supervisão de campo II</a:t>
                      </a:r>
                      <a:endParaRPr kumimoji="0" lang="pt-B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7990" name="Text Box 310"/>
          <p:cNvSpPr txBox="1">
            <a:spLocks noChangeArrowheads="1"/>
          </p:cNvSpPr>
          <p:nvPr/>
        </p:nvSpPr>
        <p:spPr bwMode="auto">
          <a:xfrm>
            <a:off x="684213" y="260350"/>
            <a:ext cx="4081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Modulos do MATUL  (MLUT)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>Azusa Pacific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Viv Grigg</dc:creator>
  <cp:lastModifiedBy>Viv Grigg</cp:lastModifiedBy>
  <cp:revision>1</cp:revision>
  <dcterms:created xsi:type="dcterms:W3CDTF">2012-03-03T23:01:51Z</dcterms:created>
  <dcterms:modified xsi:type="dcterms:W3CDTF">2012-03-03T23:02:24Z</dcterms:modified>
</cp:coreProperties>
</file>