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72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4" Type="http://schemas.openxmlformats.org/officeDocument/2006/relationships/slide" Target="slides/slide3.xml"/><Relationship Id="rId10" Type="http://schemas.openxmlformats.org/officeDocument/2006/relationships/tableStyles" Target="tableStyles.xml"/><Relationship Id="rId5" Type="http://schemas.openxmlformats.org/officeDocument/2006/relationships/slide" Target="slides/slide4.xml"/><Relationship Id="rId7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theme" Target="theme/theme1.xml"/><Relationship Id="rId3" Type="http://schemas.openxmlformats.org/officeDocument/2006/relationships/slide" Target="slides/slide2.xml"/><Relationship Id="rId6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73CD4-7AB7-4C4A-A350-C08C9B26F8AB}" type="datetimeFigureOut">
              <a:rPr lang="en-US" smtClean="0"/>
              <a:t>8/18/10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9A0B1-F868-7B46-AA94-CAFC89D7EC3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8900" y="274638"/>
            <a:ext cx="7327900" cy="7677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Level of Leadership from Timeline Analysis 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019300" y="939800"/>
          <a:ext cx="6959598" cy="45288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933"/>
                <a:gridCol w="1159933"/>
                <a:gridCol w="1159933"/>
                <a:gridCol w="1159933"/>
                <a:gridCol w="1159933"/>
                <a:gridCol w="1159933"/>
              </a:tblGrid>
              <a:tr h="77978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Lead’p</a:t>
                      </a:r>
                      <a:r>
                        <a:rPr lang="en-US" dirty="0" smtClean="0"/>
                        <a:t> Gift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Church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Comm’ty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Movm’nt</a:t>
                      </a:r>
                      <a:r>
                        <a:rPr lang="en-US" dirty="0" smtClean="0"/>
                        <a:t> in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National/</a:t>
                      </a:r>
                      <a:r>
                        <a:rPr lang="en-US" dirty="0" err="1" smtClean="0"/>
                        <a:t>Internati’l</a:t>
                      </a:r>
                      <a:endParaRPr lang="en-US" dirty="0"/>
                    </a:p>
                  </a:txBody>
                  <a:tcPr/>
                </a:tc>
              </a:tr>
              <a:tr h="404576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Team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Apostolic </a:t>
                      </a:r>
                      <a:r>
                        <a:rPr lang="en-US" dirty="0" err="1" smtClean="0"/>
                        <a:t>Movem’t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Citywide </a:t>
                      </a:r>
                      <a:r>
                        <a:rPr lang="en-US" dirty="0" err="1" smtClean="0"/>
                        <a:t>Leaders’p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People </a:t>
                      </a:r>
                      <a:r>
                        <a:rPr lang="en-US" dirty="0" err="1" smtClean="0"/>
                        <a:t>Movem’ts</a:t>
                      </a:r>
                      <a:endParaRPr lang="en-US" dirty="0"/>
                    </a:p>
                  </a:txBody>
                  <a:tcPr/>
                </a:tc>
              </a:tr>
              <a:tr h="802639">
                <a:tc>
                  <a:txBody>
                    <a:bodyPr/>
                    <a:lstStyle/>
                    <a:p>
                      <a:r>
                        <a:rPr lang="en-US" dirty="0" smtClean="0"/>
                        <a:t>Prophet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Intuitive Creativity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Revitalization Movements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Writing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speaking to Culture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Social </a:t>
                      </a:r>
                      <a:r>
                        <a:rPr lang="en-US" dirty="0" err="1" smtClean="0"/>
                        <a:t>Movem’ts</a:t>
                      </a:r>
                      <a:endParaRPr lang="en-US" dirty="0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Evangelist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Pastor/Teacher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Bishop </a:t>
                      </a:r>
                      <a:r>
                        <a:rPr lang="en-US" dirty="0" err="1" smtClean="0"/>
                        <a:t>Denomin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Deacon-</a:t>
                      </a:r>
                      <a:r>
                        <a:rPr lang="en-US" sz="1600" dirty="0" err="1" smtClean="0"/>
                        <a:t>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Diaconal </a:t>
                      </a:r>
                      <a:r>
                        <a:rPr lang="en-US" dirty="0" err="1" smtClean="0"/>
                        <a:t>Movem’t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19300" y="5742940"/>
          <a:ext cx="69595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933"/>
                <a:gridCol w="1159933"/>
                <a:gridCol w="1159933"/>
                <a:gridCol w="1159933"/>
                <a:gridCol w="1159933"/>
                <a:gridCol w="1159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</a:p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BA, </a:t>
                      </a:r>
                      <a:r>
                        <a:rPr lang="en-US" dirty="0" err="1" smtClean="0"/>
                        <a:t>BTh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Dmin</a:t>
                      </a:r>
                      <a:r>
                        <a:rPr lang="en-US" dirty="0" smtClean="0"/>
                        <a:t>, PhD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9700" y="274638"/>
          <a:ext cx="1384300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Leadership Qualities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Gifts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77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Some Principles of Leadership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1828800" y="1628140"/>
          <a:ext cx="7150098" cy="43891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91683"/>
                <a:gridCol w="1191683"/>
                <a:gridCol w="1191683"/>
                <a:gridCol w="1191683"/>
                <a:gridCol w="1191683"/>
                <a:gridCol w="1191683"/>
              </a:tblGrid>
              <a:tr h="44625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Movm’nt</a:t>
                      </a:r>
                      <a:r>
                        <a:rPr lang="en-US" dirty="0" smtClean="0"/>
                        <a:t> in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National/</a:t>
                      </a:r>
                      <a:r>
                        <a:rPr lang="en-US" dirty="0" err="1" smtClean="0"/>
                        <a:t>Internati’l</a:t>
                      </a:r>
                      <a:endParaRPr lang="en-US" dirty="0"/>
                    </a:p>
                  </a:txBody>
                  <a:tcPr/>
                </a:tc>
              </a:tr>
              <a:tr h="523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Symbolic Action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Building trust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Cultural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Networking</a:t>
                      </a:r>
                      <a:endParaRPr lang="en-US" dirty="0"/>
                    </a:p>
                  </a:txBody>
                  <a:tcPr/>
                </a:tc>
              </a:tr>
              <a:tr h="52329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</a:t>
                      </a:r>
                      <a:r>
                        <a:rPr lang="en-US" baseline="0" dirty="0" smtClean="0"/>
                        <a:t> Styles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Turning Points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Visionary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Partnership</a:t>
                      </a:r>
                      <a:endParaRPr lang="en-US" dirty="0"/>
                    </a:p>
                  </a:txBody>
                  <a:tcPr/>
                </a:tc>
              </a:tr>
              <a:tr h="680288">
                <a:tc>
                  <a:txBody>
                    <a:bodyPr/>
                    <a:lstStyle/>
                    <a:p>
                      <a:r>
                        <a:rPr lang="en-US" dirty="0" smtClean="0"/>
                        <a:t>Mentoring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Authority in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Reconciliatory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Theological Breadth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Complex Systems Analysis</a:t>
                      </a:r>
                      <a:endParaRPr lang="en-US" dirty="0"/>
                    </a:p>
                  </a:txBody>
                  <a:tcPr/>
                </a:tc>
              </a:tr>
              <a:tr h="52329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Divine Interventions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Major Phases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093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9700" y="274638"/>
          <a:ext cx="1384300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Leadership Qualities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Gifts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8900" y="274638"/>
            <a:ext cx="7327900" cy="7677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Functions of a Leader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2019300" y="939800"/>
          <a:ext cx="6959598" cy="455167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59933"/>
                <a:gridCol w="1159933"/>
                <a:gridCol w="1159933"/>
                <a:gridCol w="1159933"/>
                <a:gridCol w="1159933"/>
                <a:gridCol w="1159933"/>
              </a:tblGrid>
              <a:tr h="77978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Phase of Movement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Multiplication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Movm’nt</a:t>
                      </a:r>
                      <a:r>
                        <a:rPr lang="en-US" dirty="0" smtClean="0"/>
                        <a:t> in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National/</a:t>
                      </a:r>
                      <a:r>
                        <a:rPr lang="en-US" dirty="0" err="1" smtClean="0"/>
                        <a:t>Internati’l</a:t>
                      </a:r>
                      <a:endParaRPr lang="en-US" dirty="0"/>
                    </a:p>
                  </a:txBody>
                  <a:tcPr/>
                </a:tc>
              </a:tr>
              <a:tr h="404576">
                <a:tc>
                  <a:txBody>
                    <a:bodyPr/>
                    <a:lstStyle/>
                    <a:p>
                      <a:r>
                        <a:rPr lang="en-US" dirty="0" smtClean="0"/>
                        <a:t>Apostle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Team Building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2639">
                <a:tc>
                  <a:txBody>
                    <a:bodyPr/>
                    <a:lstStyle/>
                    <a:p>
                      <a:r>
                        <a:rPr lang="en-US" dirty="0" smtClean="0"/>
                        <a:t>Prophet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Speaking</a:t>
                      </a:r>
                      <a:r>
                        <a:rPr lang="en-US" baseline="0" dirty="0" smtClean="0"/>
                        <a:t> the Vision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Evangelist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Recruiting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Pastor/Teacher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Healing and Truth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Deacon-</a:t>
                      </a:r>
                      <a:r>
                        <a:rPr lang="en-US" sz="1600" dirty="0" err="1" smtClean="0"/>
                        <a:t>ess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Administrator of Economic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019300" y="5742940"/>
          <a:ext cx="695959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9933"/>
                <a:gridCol w="1159933"/>
                <a:gridCol w="1159933"/>
                <a:gridCol w="1159933"/>
                <a:gridCol w="1159933"/>
                <a:gridCol w="11599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Education</a:t>
                      </a:r>
                    </a:p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Some training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BA, </a:t>
                      </a:r>
                      <a:r>
                        <a:rPr lang="en-US" dirty="0" err="1" smtClean="0"/>
                        <a:t>BTh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Dmin</a:t>
                      </a:r>
                      <a:r>
                        <a:rPr lang="en-US" dirty="0" smtClean="0"/>
                        <a:t>, PhD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139700" y="274638"/>
          <a:ext cx="1384300" cy="31394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43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 Leadership Qualities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Character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Personality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Gifts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Calling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Skills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779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Building Leadership Capacity</a:t>
            </a:r>
            <a:endParaRPr lang="en-US" sz="32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57200" y="939800"/>
          <a:ext cx="8026398" cy="53517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7733"/>
                <a:gridCol w="1337733"/>
                <a:gridCol w="1337733"/>
                <a:gridCol w="1337733"/>
                <a:gridCol w="1337733"/>
                <a:gridCol w="1337733"/>
              </a:tblGrid>
              <a:tr h="7797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Movm’nt</a:t>
                      </a:r>
                      <a:r>
                        <a:rPr lang="en-US" dirty="0" smtClean="0"/>
                        <a:t> in 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National/</a:t>
                      </a:r>
                      <a:r>
                        <a:rPr lang="en-US" dirty="0" err="1" smtClean="0"/>
                        <a:t>Internati’l</a:t>
                      </a:r>
                      <a:endParaRPr lang="en-US" dirty="0"/>
                    </a:p>
                  </a:txBody>
                  <a:tcPr/>
                </a:tc>
              </a:tr>
              <a:tr h="404576">
                <a:tc>
                  <a:txBody>
                    <a:bodyPr/>
                    <a:lstStyle/>
                    <a:p>
                      <a:r>
                        <a:rPr lang="en-US" dirty="0" smtClean="0"/>
                        <a:t>Moral 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Symbolic Action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Turning Points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Cultural Analysis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Confrontation with Systemic Evil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Complex Systems Analysis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802639">
                <a:tc>
                  <a:txBody>
                    <a:bodyPr/>
                    <a:lstStyle/>
                    <a:p>
                      <a:r>
                        <a:rPr lang="en-US" dirty="0" smtClean="0"/>
                        <a:t>Spiritual Authority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Divine </a:t>
                      </a:r>
                      <a:r>
                        <a:rPr lang="en-US" dirty="0" err="1" smtClean="0"/>
                        <a:t>Intervent’ns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Theological Breadth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Visionary Leadership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Engagement with 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People</a:t>
                      </a:r>
                      <a:r>
                        <a:rPr lang="en-US" baseline="0" dirty="0" smtClean="0"/>
                        <a:t>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teams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Coalition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Structural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Church or 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Multiple Churches Multiple Projects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Denom’n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City Network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Nat/Global Networks</a:t>
                      </a:r>
                      <a:endParaRPr lang="en-US" dirty="0"/>
                    </a:p>
                  </a:txBody>
                  <a:tcPr/>
                </a:tc>
              </a:tr>
              <a:tr h="305086">
                <a:tc>
                  <a:txBody>
                    <a:bodyPr/>
                    <a:lstStyle/>
                    <a:p>
                      <a:r>
                        <a:rPr lang="en-US" dirty="0" smtClean="0"/>
                        <a:t>Coalition Resources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Partnership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Networking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1085</TotalTime>
  <Words>241</Words>
  <Application>Microsoft Macintosh PowerPoint</Application>
  <PresentationFormat>On-screen Show (4:3)</PresentationFormat>
  <Paragraphs>121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Level of Leadership from Timeline Analysis </vt:lpstr>
      <vt:lpstr>Some Principles of Leadership</vt:lpstr>
      <vt:lpstr>Functions of a Leader</vt:lpstr>
      <vt:lpstr>Building Leadership Capacity</vt:lpstr>
    </vt:vector>
  </TitlesOfParts>
  <Company>Azusa Pacific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Viv Grigg</dc:creator>
  <cp:lastModifiedBy>Viv Grigg</cp:lastModifiedBy>
  <cp:revision>3</cp:revision>
  <cp:lastPrinted>2010-08-18T10:23:46Z</cp:lastPrinted>
  <dcterms:created xsi:type="dcterms:W3CDTF">2010-08-18T07:44:36Z</dcterms:created>
  <dcterms:modified xsi:type="dcterms:W3CDTF">2010-08-19T01:50:14Z</dcterms:modified>
</cp:coreProperties>
</file>