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804" r:id="rId1"/>
  </p:sldMasterIdLst>
  <p:handoutMasterIdLst>
    <p:handoutMasterId r:id="rId16"/>
  </p:handoutMasterIdLst>
  <p:sldIdLst>
    <p:sldId id="256" r:id="rId2"/>
    <p:sldId id="290" r:id="rId3"/>
    <p:sldId id="257" r:id="rId4"/>
    <p:sldId id="258" r:id="rId5"/>
    <p:sldId id="271" r:id="rId6"/>
    <p:sldId id="291" r:id="rId7"/>
    <p:sldId id="281" r:id="rId8"/>
    <p:sldId id="277" r:id="rId9"/>
    <p:sldId id="274" r:id="rId10"/>
    <p:sldId id="275" r:id="rId11"/>
    <p:sldId id="283" r:id="rId12"/>
    <p:sldId id="288" r:id="rId13"/>
    <p:sldId id="289" r:id="rId14"/>
    <p:sldId id="286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45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FE172-9562-8946-863E-897C13E2FE77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9F7416E-DB1F-2643-A393-5B1F4C04EED1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8F868915-3F3F-0E4B-BD71-BEBEFE2E62D8}" type="parTrans" cxnId="{69F00366-7EE0-3C44-9FB4-3CB20B2CD5DC}">
      <dgm:prSet/>
      <dgm:spPr/>
      <dgm:t>
        <a:bodyPr/>
        <a:lstStyle/>
        <a:p>
          <a:endParaRPr lang="en-US"/>
        </a:p>
      </dgm:t>
    </dgm:pt>
    <dgm:pt modelId="{4D93C3A1-BE2F-4849-9231-F6A47BB5F0D7}" type="sibTrans" cxnId="{69F00366-7EE0-3C44-9FB4-3CB20B2CD5D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0277BD7-0244-8A46-9BEC-38C42DD32926}">
      <dgm:prSet phldrT="[Text]"/>
      <dgm:spPr/>
      <dgm:t>
        <a:bodyPr/>
        <a:lstStyle/>
        <a:p>
          <a:r>
            <a:rPr lang="en-US" dirty="0" smtClean="0"/>
            <a:t>THEOLOGICAL REFLECTION</a:t>
          </a:r>
          <a:endParaRPr lang="en-US" dirty="0"/>
        </a:p>
      </dgm:t>
    </dgm:pt>
    <dgm:pt modelId="{252BA464-7ADC-9D4D-82AE-292ABB7C816C}" type="parTrans" cxnId="{80F4E5A0-C0F6-4E4D-81FD-946CFFA5DAF0}">
      <dgm:prSet/>
      <dgm:spPr/>
      <dgm:t>
        <a:bodyPr/>
        <a:lstStyle/>
        <a:p>
          <a:endParaRPr lang="en-US"/>
        </a:p>
      </dgm:t>
    </dgm:pt>
    <dgm:pt modelId="{0C02FCDE-4C77-9D4E-B79A-7AA2E5B59BDB}" type="sibTrans" cxnId="{80F4E5A0-C0F6-4E4D-81FD-946CFFA5DAF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333975-DC74-2A49-BAC3-C3895595351C}">
      <dgm:prSet phldrT="[Text]"/>
      <dgm:spPr/>
      <dgm:t>
        <a:bodyPr/>
        <a:lstStyle/>
        <a:p>
          <a:r>
            <a:rPr lang="en-US" dirty="0" smtClean="0"/>
            <a:t>SOCIAL ANALYSIS</a:t>
          </a:r>
          <a:endParaRPr lang="en-US" dirty="0"/>
        </a:p>
      </dgm:t>
    </dgm:pt>
    <dgm:pt modelId="{645B77B2-A2E1-2849-A4F2-A326F8F9700F}" type="parTrans" cxnId="{ADD14EA2-FAA0-5A41-8A08-9F44464BD810}">
      <dgm:prSet/>
      <dgm:spPr/>
      <dgm:t>
        <a:bodyPr/>
        <a:lstStyle/>
        <a:p>
          <a:endParaRPr lang="en-US"/>
        </a:p>
      </dgm:t>
    </dgm:pt>
    <dgm:pt modelId="{C1C68D01-64B7-9143-B211-1B647B9FCA58}" type="sibTrans" cxnId="{ADD14EA2-FAA0-5A41-8A08-9F44464BD81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52A54D5-5A7F-384D-9EA7-BFEFC349CA3A}" type="pres">
      <dgm:prSet presAssocID="{5E6FE172-9562-8946-863E-897C13E2FE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3EA9D-E572-144A-B3B5-E8F1701966D7}" type="pres">
      <dgm:prSet presAssocID="{89F7416E-DB1F-2643-A393-5B1F4C04EED1}" presName="dummy" presStyleCnt="0"/>
      <dgm:spPr/>
      <dgm:t>
        <a:bodyPr/>
        <a:lstStyle/>
        <a:p>
          <a:endParaRPr lang="en-US"/>
        </a:p>
      </dgm:t>
    </dgm:pt>
    <dgm:pt modelId="{AE593113-7635-B046-817E-BE4CCEEC7639}" type="pres">
      <dgm:prSet presAssocID="{89F7416E-DB1F-2643-A393-5B1F4C04EED1}" presName="node" presStyleLbl="revTx" presStyleIdx="0" presStyleCnt="3" custScaleX="70784" custScaleY="54126" custRadScaleRad="96578" custRadScaleInc="41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04201-B10B-1E4A-9A5A-EFE84EC8370B}" type="pres">
      <dgm:prSet presAssocID="{4D93C3A1-BE2F-4849-9231-F6A47BB5F0D7}" presName="sibTrans" presStyleLbl="node1" presStyleIdx="0" presStyleCnt="3"/>
      <dgm:spPr/>
      <dgm:t>
        <a:bodyPr/>
        <a:lstStyle/>
        <a:p>
          <a:endParaRPr lang="en-US"/>
        </a:p>
      </dgm:t>
    </dgm:pt>
    <dgm:pt modelId="{DC91C6E9-40CE-9544-994D-6B007A085F53}" type="pres">
      <dgm:prSet presAssocID="{00277BD7-0244-8A46-9BEC-38C42DD32926}" presName="dummy" presStyleCnt="0"/>
      <dgm:spPr/>
      <dgm:t>
        <a:bodyPr/>
        <a:lstStyle/>
        <a:p>
          <a:endParaRPr lang="en-US"/>
        </a:p>
      </dgm:t>
    </dgm:pt>
    <dgm:pt modelId="{55C04C03-A9A3-7D48-99DA-5F7C69318AE5}" type="pres">
      <dgm:prSet presAssocID="{00277BD7-0244-8A46-9BEC-38C42DD32926}" presName="node" presStyleLbl="revTx" presStyleIdx="1" presStyleCnt="3" custScaleX="119136" custScaleY="56334" custRadScaleRad="112230" custRadScaleInc="-2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3E68F-050F-EE43-AA7B-8C86D39BE672}" type="pres">
      <dgm:prSet presAssocID="{0C02FCDE-4C77-9D4E-B79A-7AA2E5B59BDB}" presName="sibTrans" presStyleLbl="node1" presStyleIdx="1" presStyleCnt="3"/>
      <dgm:spPr/>
      <dgm:t>
        <a:bodyPr/>
        <a:lstStyle/>
        <a:p>
          <a:endParaRPr lang="en-US"/>
        </a:p>
      </dgm:t>
    </dgm:pt>
    <dgm:pt modelId="{6E7B8C24-2D9A-2A44-9BDC-B0E738E0304D}" type="pres">
      <dgm:prSet presAssocID="{93333975-DC74-2A49-BAC3-C3895595351C}" presName="dummy" presStyleCnt="0"/>
      <dgm:spPr/>
      <dgm:t>
        <a:bodyPr/>
        <a:lstStyle/>
        <a:p>
          <a:endParaRPr lang="en-US"/>
        </a:p>
      </dgm:t>
    </dgm:pt>
    <dgm:pt modelId="{0FEE6147-F746-AA46-BF15-389FCD9D5E10}" type="pres">
      <dgm:prSet presAssocID="{93333975-DC74-2A49-BAC3-C3895595351C}" presName="node" presStyleLbl="revTx" presStyleIdx="2" presStyleCnt="3" custScaleX="80519" custScaleY="66868" custRadScaleRad="99239" custRadScaleInc="-3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F8165-0C99-C049-9A61-07A566215E40}" type="pres">
      <dgm:prSet presAssocID="{C1C68D01-64B7-9143-B211-1B647B9FCA58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9F00366-7EE0-3C44-9FB4-3CB20B2CD5DC}" srcId="{5E6FE172-9562-8946-863E-897C13E2FE77}" destId="{89F7416E-DB1F-2643-A393-5B1F4C04EED1}" srcOrd="0" destOrd="0" parTransId="{8F868915-3F3F-0E4B-BD71-BEBEFE2E62D8}" sibTransId="{4D93C3A1-BE2F-4849-9231-F6A47BB5F0D7}"/>
    <dgm:cxn modelId="{ADD14EA2-FAA0-5A41-8A08-9F44464BD810}" srcId="{5E6FE172-9562-8946-863E-897C13E2FE77}" destId="{93333975-DC74-2A49-BAC3-C3895595351C}" srcOrd="2" destOrd="0" parTransId="{645B77B2-A2E1-2849-A4F2-A326F8F9700F}" sibTransId="{C1C68D01-64B7-9143-B211-1B647B9FCA58}"/>
    <dgm:cxn modelId="{1FCCA4DC-8D74-A14A-9600-F3874B57E154}" type="presOf" srcId="{C1C68D01-64B7-9143-B211-1B647B9FCA58}" destId="{60AF8165-0C99-C049-9A61-07A566215E40}" srcOrd="0" destOrd="0" presId="urn:microsoft.com/office/officeart/2005/8/layout/cycle1"/>
    <dgm:cxn modelId="{617B82EF-0A47-2748-9ABF-5E9DB7B5ADD5}" type="presOf" srcId="{00277BD7-0244-8A46-9BEC-38C42DD32926}" destId="{55C04C03-A9A3-7D48-99DA-5F7C69318AE5}" srcOrd="0" destOrd="0" presId="urn:microsoft.com/office/officeart/2005/8/layout/cycle1"/>
    <dgm:cxn modelId="{5CB72ABE-34C9-4947-99C1-371F18012AC7}" type="presOf" srcId="{93333975-DC74-2A49-BAC3-C3895595351C}" destId="{0FEE6147-F746-AA46-BF15-389FCD9D5E10}" srcOrd="0" destOrd="0" presId="urn:microsoft.com/office/officeart/2005/8/layout/cycle1"/>
    <dgm:cxn modelId="{87F6F84F-DD7A-3D44-9A7A-7EEEBE3ACA18}" type="presOf" srcId="{89F7416E-DB1F-2643-A393-5B1F4C04EED1}" destId="{AE593113-7635-B046-817E-BE4CCEEC7639}" srcOrd="0" destOrd="0" presId="urn:microsoft.com/office/officeart/2005/8/layout/cycle1"/>
    <dgm:cxn modelId="{2F9403FF-66EF-CD40-B94E-6B79F34C241E}" type="presOf" srcId="{0C02FCDE-4C77-9D4E-B79A-7AA2E5B59BDB}" destId="{3573E68F-050F-EE43-AA7B-8C86D39BE672}" srcOrd="0" destOrd="0" presId="urn:microsoft.com/office/officeart/2005/8/layout/cycle1"/>
    <dgm:cxn modelId="{80F4E5A0-C0F6-4E4D-81FD-946CFFA5DAF0}" srcId="{5E6FE172-9562-8946-863E-897C13E2FE77}" destId="{00277BD7-0244-8A46-9BEC-38C42DD32926}" srcOrd="1" destOrd="0" parTransId="{252BA464-7ADC-9D4D-82AE-292ABB7C816C}" sibTransId="{0C02FCDE-4C77-9D4E-B79A-7AA2E5B59BDB}"/>
    <dgm:cxn modelId="{0C38B642-E5CE-DE46-9010-4D48B10E6E24}" type="presOf" srcId="{5E6FE172-9562-8946-863E-897C13E2FE77}" destId="{552A54D5-5A7F-384D-9EA7-BFEFC349CA3A}" srcOrd="0" destOrd="0" presId="urn:microsoft.com/office/officeart/2005/8/layout/cycle1"/>
    <dgm:cxn modelId="{99AFF8D7-BDDC-F34E-BB23-07447756ECD3}" type="presOf" srcId="{4D93C3A1-BE2F-4849-9231-F6A47BB5F0D7}" destId="{2C604201-B10B-1E4A-9A5A-EFE84EC8370B}" srcOrd="0" destOrd="0" presId="urn:microsoft.com/office/officeart/2005/8/layout/cycle1"/>
    <dgm:cxn modelId="{1AA68ED7-0008-884F-B54C-AC4460AF2484}" type="presParOf" srcId="{552A54D5-5A7F-384D-9EA7-BFEFC349CA3A}" destId="{9D73EA9D-E572-144A-B3B5-E8F1701966D7}" srcOrd="0" destOrd="0" presId="urn:microsoft.com/office/officeart/2005/8/layout/cycle1"/>
    <dgm:cxn modelId="{6335B12D-D508-9D48-8532-33ED2BF7E687}" type="presParOf" srcId="{552A54D5-5A7F-384D-9EA7-BFEFC349CA3A}" destId="{AE593113-7635-B046-817E-BE4CCEEC7639}" srcOrd="1" destOrd="0" presId="urn:microsoft.com/office/officeart/2005/8/layout/cycle1"/>
    <dgm:cxn modelId="{075F873C-B161-6B4F-932D-D93B64E21A75}" type="presParOf" srcId="{552A54D5-5A7F-384D-9EA7-BFEFC349CA3A}" destId="{2C604201-B10B-1E4A-9A5A-EFE84EC8370B}" srcOrd="2" destOrd="0" presId="urn:microsoft.com/office/officeart/2005/8/layout/cycle1"/>
    <dgm:cxn modelId="{BBE3450C-EDBF-E449-869D-FB79F74434CC}" type="presParOf" srcId="{552A54D5-5A7F-384D-9EA7-BFEFC349CA3A}" destId="{DC91C6E9-40CE-9544-994D-6B007A085F53}" srcOrd="3" destOrd="0" presId="urn:microsoft.com/office/officeart/2005/8/layout/cycle1"/>
    <dgm:cxn modelId="{5A84BA00-9ACC-B547-92D5-839C29157977}" type="presParOf" srcId="{552A54D5-5A7F-384D-9EA7-BFEFC349CA3A}" destId="{55C04C03-A9A3-7D48-99DA-5F7C69318AE5}" srcOrd="4" destOrd="0" presId="urn:microsoft.com/office/officeart/2005/8/layout/cycle1"/>
    <dgm:cxn modelId="{493B52BA-23DE-6E4D-B67D-C1217D3DF687}" type="presParOf" srcId="{552A54D5-5A7F-384D-9EA7-BFEFC349CA3A}" destId="{3573E68F-050F-EE43-AA7B-8C86D39BE672}" srcOrd="5" destOrd="0" presId="urn:microsoft.com/office/officeart/2005/8/layout/cycle1"/>
    <dgm:cxn modelId="{6487E1B6-D9E7-B54D-9281-065C748F5D04}" type="presParOf" srcId="{552A54D5-5A7F-384D-9EA7-BFEFC349CA3A}" destId="{6E7B8C24-2D9A-2A44-9BDC-B0E738E0304D}" srcOrd="6" destOrd="0" presId="urn:microsoft.com/office/officeart/2005/8/layout/cycle1"/>
    <dgm:cxn modelId="{5AB61CC1-7126-D84D-B9E3-1756B857DCB9}" type="presParOf" srcId="{552A54D5-5A7F-384D-9EA7-BFEFC349CA3A}" destId="{0FEE6147-F746-AA46-BF15-389FCD9D5E10}" srcOrd="7" destOrd="0" presId="urn:microsoft.com/office/officeart/2005/8/layout/cycle1"/>
    <dgm:cxn modelId="{27565C89-E540-7F4F-ADF2-F5BB1101B7F4}" type="presParOf" srcId="{552A54D5-5A7F-384D-9EA7-BFEFC349CA3A}" destId="{60AF8165-0C99-C049-9A61-07A566215E4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52B47-A94E-FA44-A09F-7AA6C1CCADF5}" type="doc">
      <dgm:prSet loTypeId="urn:microsoft.com/office/officeart/2005/8/layout/hList2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F985722-1A35-CA42-B90B-B7D9146A9033}">
      <dgm:prSet phldrT="[Text]"/>
      <dgm:spPr/>
      <dgm:t>
        <a:bodyPr/>
        <a:lstStyle/>
        <a:p>
          <a:r>
            <a:rPr lang="en-US"/>
            <a:t>MENTORING</a:t>
          </a:r>
        </a:p>
      </dgm:t>
    </dgm:pt>
    <dgm:pt modelId="{48E81D04-706B-0E44-A0E8-42C79A25207D}" type="parTrans" cxnId="{F4CE5CB2-CFCE-4447-AF90-B328CDBE6A29}">
      <dgm:prSet/>
      <dgm:spPr/>
      <dgm:t>
        <a:bodyPr/>
        <a:lstStyle/>
        <a:p>
          <a:endParaRPr lang="en-US"/>
        </a:p>
      </dgm:t>
    </dgm:pt>
    <dgm:pt modelId="{79DC3AEF-8FF6-104E-8BD3-DABC3F0F9AA8}" type="sibTrans" cxnId="{F4CE5CB2-CFCE-4447-AF90-B328CDBE6A29}">
      <dgm:prSet/>
      <dgm:spPr/>
      <dgm:t>
        <a:bodyPr/>
        <a:lstStyle/>
        <a:p>
          <a:endParaRPr lang="en-US"/>
        </a:p>
      </dgm:t>
    </dgm:pt>
    <dgm:pt modelId="{0EBA3F30-070D-BE43-8481-02C76F659B01}">
      <dgm:prSet phldrT="[Text]"/>
      <dgm:spPr/>
      <dgm:t>
        <a:bodyPr/>
        <a:lstStyle/>
        <a:p>
          <a:r>
            <a:rPr lang="en-US"/>
            <a:t>in spirituality</a:t>
          </a:r>
        </a:p>
      </dgm:t>
    </dgm:pt>
    <dgm:pt modelId="{97EAF6D8-72BF-C945-A927-E23A4E8605A3}" type="parTrans" cxnId="{E7D25EEE-EB2E-434C-B061-4039AD73D7D2}">
      <dgm:prSet/>
      <dgm:spPr/>
      <dgm:t>
        <a:bodyPr/>
        <a:lstStyle/>
        <a:p>
          <a:endParaRPr lang="en-US"/>
        </a:p>
      </dgm:t>
    </dgm:pt>
    <dgm:pt modelId="{D5C2ECB9-D2FB-614E-96DC-8F99BDDA0E22}" type="sibTrans" cxnId="{E7D25EEE-EB2E-434C-B061-4039AD73D7D2}">
      <dgm:prSet/>
      <dgm:spPr/>
      <dgm:t>
        <a:bodyPr/>
        <a:lstStyle/>
        <a:p>
          <a:endParaRPr lang="en-US"/>
        </a:p>
      </dgm:t>
    </dgm:pt>
    <dgm:pt modelId="{5C96C2B8-21D3-3F41-A4BD-A8E14938E076}">
      <dgm:prSet phldrT="[Text]"/>
      <dgm:spPr/>
      <dgm:t>
        <a:bodyPr/>
        <a:lstStyle/>
        <a:p>
          <a:r>
            <a:rPr lang="en-US"/>
            <a:t>in church growth</a:t>
          </a:r>
        </a:p>
      </dgm:t>
    </dgm:pt>
    <dgm:pt modelId="{A35877F3-8A66-944B-9FD0-69D42B4C4FFC}" type="parTrans" cxnId="{48CA8011-45F1-874F-8FB4-D7DF6E63C47E}">
      <dgm:prSet/>
      <dgm:spPr/>
      <dgm:t>
        <a:bodyPr/>
        <a:lstStyle/>
        <a:p>
          <a:endParaRPr lang="en-US"/>
        </a:p>
      </dgm:t>
    </dgm:pt>
    <dgm:pt modelId="{EEF33DE5-EEBC-AB4F-8A12-CBC26DB683D2}" type="sibTrans" cxnId="{48CA8011-45F1-874F-8FB4-D7DF6E63C47E}">
      <dgm:prSet/>
      <dgm:spPr/>
      <dgm:t>
        <a:bodyPr/>
        <a:lstStyle/>
        <a:p>
          <a:endParaRPr lang="en-US"/>
        </a:p>
      </dgm:t>
    </dgm:pt>
    <dgm:pt modelId="{5F3DCDA0-382B-2649-BDA6-EC10963C5DB8}">
      <dgm:prSet phldrT="[Text]"/>
      <dgm:spPr/>
      <dgm:t>
        <a:bodyPr/>
        <a:lstStyle/>
        <a:p>
          <a:r>
            <a:rPr lang="en-US"/>
            <a:t>TEACHING</a:t>
          </a:r>
        </a:p>
      </dgm:t>
    </dgm:pt>
    <dgm:pt modelId="{E055AF34-5069-454A-98F5-510A1F7BFFD8}" type="parTrans" cxnId="{8F86179B-3B85-C64B-89CC-9E11E9E7A7A1}">
      <dgm:prSet/>
      <dgm:spPr/>
      <dgm:t>
        <a:bodyPr/>
        <a:lstStyle/>
        <a:p>
          <a:endParaRPr lang="en-US"/>
        </a:p>
      </dgm:t>
    </dgm:pt>
    <dgm:pt modelId="{C68C71D3-BA57-FB4D-8568-AC0CDE6767DC}" type="sibTrans" cxnId="{8F86179B-3B85-C64B-89CC-9E11E9E7A7A1}">
      <dgm:prSet/>
      <dgm:spPr/>
      <dgm:t>
        <a:bodyPr/>
        <a:lstStyle/>
        <a:p>
          <a:endParaRPr lang="en-US"/>
        </a:p>
      </dgm:t>
    </dgm:pt>
    <dgm:pt modelId="{6477D5F7-483F-D940-BBB5-E521D044B2C8}">
      <dgm:prSet phldrT="[Text]"/>
      <dgm:spPr/>
      <dgm:t>
        <a:bodyPr/>
        <a:lstStyle/>
        <a:p>
          <a:r>
            <a:rPr lang="en-US"/>
            <a:t>By practical theologians</a:t>
          </a:r>
        </a:p>
      </dgm:t>
    </dgm:pt>
    <dgm:pt modelId="{AD7F672E-D1B2-8548-B588-3F5C13516940}" type="parTrans" cxnId="{4AB81C26-BD82-4848-B16A-8F89066D603F}">
      <dgm:prSet/>
      <dgm:spPr/>
      <dgm:t>
        <a:bodyPr/>
        <a:lstStyle/>
        <a:p>
          <a:endParaRPr lang="en-US"/>
        </a:p>
      </dgm:t>
    </dgm:pt>
    <dgm:pt modelId="{7C071D29-54D0-B546-966A-0CBE0CE13E41}" type="sibTrans" cxnId="{4AB81C26-BD82-4848-B16A-8F89066D603F}">
      <dgm:prSet/>
      <dgm:spPr/>
      <dgm:t>
        <a:bodyPr/>
        <a:lstStyle/>
        <a:p>
          <a:endParaRPr lang="en-US"/>
        </a:p>
      </dgm:t>
    </dgm:pt>
    <dgm:pt modelId="{9CFCF432-249A-654C-94F7-EA470765B4B8}">
      <dgm:prSet phldrT="[Text]"/>
      <dgm:spPr/>
      <dgm:t>
        <a:bodyPr/>
        <a:lstStyle/>
        <a:p>
          <a:r>
            <a:rPr lang="en-US"/>
            <a:t>By practitoners</a:t>
          </a:r>
        </a:p>
      </dgm:t>
    </dgm:pt>
    <dgm:pt modelId="{481E442A-5104-1F4F-9F97-C002AB97163D}" type="parTrans" cxnId="{C872D67F-5BF3-C94A-86E5-4217E4156BDC}">
      <dgm:prSet/>
      <dgm:spPr/>
      <dgm:t>
        <a:bodyPr/>
        <a:lstStyle/>
        <a:p>
          <a:endParaRPr lang="en-US"/>
        </a:p>
      </dgm:t>
    </dgm:pt>
    <dgm:pt modelId="{53BA2AC1-579D-354D-81B7-34FB8D1D51BB}" type="sibTrans" cxnId="{C872D67F-5BF3-C94A-86E5-4217E4156BDC}">
      <dgm:prSet/>
      <dgm:spPr/>
      <dgm:t>
        <a:bodyPr/>
        <a:lstStyle/>
        <a:p>
          <a:endParaRPr lang="en-US"/>
        </a:p>
      </dgm:t>
    </dgm:pt>
    <dgm:pt modelId="{2CF9A974-DAFE-4A49-970F-A348631F4BDC}">
      <dgm:prSet phldrT="[Text]"/>
      <dgm:spPr/>
      <dgm:t>
        <a:bodyPr/>
        <a:lstStyle/>
        <a:p>
          <a:r>
            <a:rPr lang="en-US"/>
            <a:t>ACTION AMONG THE POOR</a:t>
          </a:r>
        </a:p>
      </dgm:t>
    </dgm:pt>
    <dgm:pt modelId="{E58697E0-E319-8943-8C95-73FE38EE7B04}" type="parTrans" cxnId="{7C115B67-E076-824D-84C6-D87448DF9C71}">
      <dgm:prSet/>
      <dgm:spPr/>
      <dgm:t>
        <a:bodyPr/>
        <a:lstStyle/>
        <a:p>
          <a:endParaRPr lang="en-US"/>
        </a:p>
      </dgm:t>
    </dgm:pt>
    <dgm:pt modelId="{E308C2EA-26E8-CF45-86E5-5BD74786607D}" type="sibTrans" cxnId="{7C115B67-E076-824D-84C6-D87448DF9C71}">
      <dgm:prSet/>
      <dgm:spPr/>
      <dgm:t>
        <a:bodyPr/>
        <a:lstStyle/>
        <a:p>
          <a:endParaRPr lang="en-US"/>
        </a:p>
      </dgm:t>
    </dgm:pt>
    <dgm:pt modelId="{35B85D8F-9893-9041-9A18-39F0ECFC8DB9}">
      <dgm:prSet phldrT="[Text]"/>
      <dgm:spPr/>
      <dgm:t>
        <a:bodyPr/>
        <a:lstStyle/>
        <a:p>
          <a:r>
            <a:rPr lang="en-US"/>
            <a:t>Supervised Internships</a:t>
          </a:r>
        </a:p>
      </dgm:t>
    </dgm:pt>
    <dgm:pt modelId="{49BCB72D-A61C-8342-8879-DF04D87D792D}" type="parTrans" cxnId="{04CCF95C-4484-1D49-A3F5-E196C917108C}">
      <dgm:prSet/>
      <dgm:spPr/>
      <dgm:t>
        <a:bodyPr/>
        <a:lstStyle/>
        <a:p>
          <a:endParaRPr lang="en-US"/>
        </a:p>
      </dgm:t>
    </dgm:pt>
    <dgm:pt modelId="{F56FDB93-3275-274D-A648-E901F6968C98}" type="sibTrans" cxnId="{04CCF95C-4484-1D49-A3F5-E196C917108C}">
      <dgm:prSet/>
      <dgm:spPr/>
      <dgm:t>
        <a:bodyPr/>
        <a:lstStyle/>
        <a:p>
          <a:endParaRPr lang="en-US"/>
        </a:p>
      </dgm:t>
    </dgm:pt>
    <dgm:pt modelId="{D78CF9A1-4CF3-5645-B184-6BA64BCFED4C}">
      <dgm:prSet phldrT="[Text]"/>
      <dgm:spPr/>
      <dgm:t>
        <a:bodyPr/>
        <a:lstStyle/>
        <a:p>
          <a:r>
            <a:rPr lang="en-US"/>
            <a:t>in entrepren- eurial business skills</a:t>
          </a:r>
        </a:p>
      </dgm:t>
    </dgm:pt>
    <dgm:pt modelId="{BD11B54C-BDCD-354E-84FA-879249F27EDB}" type="parTrans" cxnId="{FF164FE5-2ADC-7340-B20B-2A77271C25FB}">
      <dgm:prSet/>
      <dgm:spPr/>
      <dgm:t>
        <a:bodyPr/>
        <a:lstStyle/>
        <a:p>
          <a:endParaRPr lang="en-US"/>
        </a:p>
      </dgm:t>
    </dgm:pt>
    <dgm:pt modelId="{AF64F296-56AE-934A-81D6-455B8FB28593}" type="sibTrans" cxnId="{FF164FE5-2ADC-7340-B20B-2A77271C25FB}">
      <dgm:prSet/>
      <dgm:spPr/>
      <dgm:t>
        <a:bodyPr/>
        <a:lstStyle/>
        <a:p>
          <a:endParaRPr lang="en-US"/>
        </a:p>
      </dgm:t>
    </dgm:pt>
    <dgm:pt modelId="{42FE8C6A-FA75-DC4E-9F7B-DB6E5ABB76EB}">
      <dgm:prSet phldrT="[Text]"/>
      <dgm:spPr/>
      <dgm:t>
        <a:bodyPr/>
        <a:lstStyle/>
        <a:p>
          <a:r>
            <a:rPr lang="en-US"/>
            <a:t>in movement leadership</a:t>
          </a:r>
        </a:p>
      </dgm:t>
    </dgm:pt>
    <dgm:pt modelId="{F7CDF2D4-45EB-6040-BCC5-997C2BB70D80}" type="parTrans" cxnId="{A415A6F8-1452-B344-BCDB-48FCA94B9A96}">
      <dgm:prSet/>
      <dgm:spPr/>
      <dgm:t>
        <a:bodyPr/>
        <a:lstStyle/>
        <a:p>
          <a:endParaRPr lang="en-US"/>
        </a:p>
      </dgm:t>
    </dgm:pt>
    <dgm:pt modelId="{6B01B63A-C337-FA45-B281-EE3CA5ACE905}" type="sibTrans" cxnId="{A415A6F8-1452-B344-BCDB-48FCA94B9A96}">
      <dgm:prSet/>
      <dgm:spPr/>
      <dgm:t>
        <a:bodyPr/>
        <a:lstStyle/>
        <a:p>
          <a:endParaRPr lang="en-US"/>
        </a:p>
      </dgm:t>
    </dgm:pt>
    <dgm:pt modelId="{72C64AC7-DA5B-E34E-8010-E06D3B8E980E}">
      <dgm:prSet phldrT="[Text]"/>
      <dgm:spPr/>
      <dgm:t>
        <a:bodyPr/>
        <a:lstStyle/>
        <a:p>
          <a:r>
            <a:rPr lang="en-US"/>
            <a:t>in organizational leadership</a:t>
          </a:r>
        </a:p>
      </dgm:t>
    </dgm:pt>
    <dgm:pt modelId="{CA725B89-DB3D-8C4F-B4F1-90DD3B058A69}" type="parTrans" cxnId="{771F45A9-340F-6C4B-B96A-25FDFE90C5A7}">
      <dgm:prSet/>
      <dgm:spPr/>
      <dgm:t>
        <a:bodyPr/>
        <a:lstStyle/>
        <a:p>
          <a:endParaRPr lang="en-US"/>
        </a:p>
      </dgm:t>
    </dgm:pt>
    <dgm:pt modelId="{355971C1-99E5-8C4D-9F6A-2850A3D8A17C}" type="sibTrans" cxnId="{771F45A9-340F-6C4B-B96A-25FDFE90C5A7}">
      <dgm:prSet/>
      <dgm:spPr/>
      <dgm:t>
        <a:bodyPr/>
        <a:lstStyle/>
        <a:p>
          <a:endParaRPr lang="en-US"/>
        </a:p>
      </dgm:t>
    </dgm:pt>
    <dgm:pt modelId="{54220399-BBA0-EA44-8783-42A7F92ACB05}">
      <dgm:prSet phldrT="[Text]"/>
      <dgm:spPr/>
      <dgm:t>
        <a:bodyPr/>
        <a:lstStyle/>
        <a:p>
          <a:r>
            <a:rPr lang="en-US"/>
            <a:t>By social scientists</a:t>
          </a:r>
        </a:p>
      </dgm:t>
    </dgm:pt>
    <dgm:pt modelId="{3C30CE7A-6C5B-8A4A-AC70-85D59DDBC1C8}" type="parTrans" cxnId="{766AF985-8B30-414E-B049-FE4806007463}">
      <dgm:prSet/>
      <dgm:spPr/>
      <dgm:t>
        <a:bodyPr/>
        <a:lstStyle/>
        <a:p>
          <a:endParaRPr lang="en-US"/>
        </a:p>
      </dgm:t>
    </dgm:pt>
    <dgm:pt modelId="{9F01950F-DA76-4943-AA30-CE46FDD99C8F}" type="sibTrans" cxnId="{766AF985-8B30-414E-B049-FE4806007463}">
      <dgm:prSet/>
      <dgm:spPr/>
      <dgm:t>
        <a:bodyPr/>
        <a:lstStyle/>
        <a:p>
          <a:endParaRPr lang="en-US"/>
        </a:p>
      </dgm:t>
    </dgm:pt>
    <dgm:pt modelId="{EE31B867-0F2E-8344-8B47-0972F7294A4C}">
      <dgm:prSet phldrT="[Text]"/>
      <dgm:spPr/>
      <dgm:t>
        <a:bodyPr/>
        <a:lstStyle/>
        <a:p>
          <a:r>
            <a:rPr lang="en-US"/>
            <a:t>STUDY AND RESEARCH</a:t>
          </a:r>
        </a:p>
      </dgm:t>
    </dgm:pt>
    <dgm:pt modelId="{E4551B5D-7A9D-7F47-8D50-50E9B263D09D}" type="parTrans" cxnId="{143E40A8-22A6-DC44-A4D7-758D53423AF3}">
      <dgm:prSet/>
      <dgm:spPr/>
      <dgm:t>
        <a:bodyPr/>
        <a:lstStyle/>
        <a:p>
          <a:endParaRPr lang="en-US"/>
        </a:p>
      </dgm:t>
    </dgm:pt>
    <dgm:pt modelId="{E29E74CE-AB7D-5541-A2F9-B4026269AB86}" type="sibTrans" cxnId="{143E40A8-22A6-DC44-A4D7-758D53423AF3}">
      <dgm:prSet/>
      <dgm:spPr/>
      <dgm:t>
        <a:bodyPr/>
        <a:lstStyle/>
        <a:p>
          <a:endParaRPr lang="en-US"/>
        </a:p>
      </dgm:t>
    </dgm:pt>
    <dgm:pt modelId="{E8E4ADDC-21A3-5248-85FF-559777A543AC}">
      <dgm:prSet/>
      <dgm:spPr/>
      <dgm:t>
        <a:bodyPr/>
        <a:lstStyle/>
        <a:p>
          <a:r>
            <a:rPr lang="en-US"/>
            <a:t>Reflections on global and local literature</a:t>
          </a:r>
        </a:p>
      </dgm:t>
    </dgm:pt>
    <dgm:pt modelId="{3F47F391-AA39-0744-AB50-7C8DF847B148}" type="parTrans" cxnId="{69D19F18-2F03-8949-ACDB-4DE43ACD63E3}">
      <dgm:prSet/>
      <dgm:spPr/>
      <dgm:t>
        <a:bodyPr/>
        <a:lstStyle/>
        <a:p>
          <a:endParaRPr lang="en-US"/>
        </a:p>
      </dgm:t>
    </dgm:pt>
    <dgm:pt modelId="{604E9028-B205-6044-BF33-738397949E54}" type="sibTrans" cxnId="{69D19F18-2F03-8949-ACDB-4DE43ACD63E3}">
      <dgm:prSet/>
      <dgm:spPr/>
      <dgm:t>
        <a:bodyPr/>
        <a:lstStyle/>
        <a:p>
          <a:endParaRPr lang="en-US"/>
        </a:p>
      </dgm:t>
    </dgm:pt>
    <dgm:pt modelId="{2A77130E-AC06-9D48-8997-68C2927E7C24}">
      <dgm:prSet/>
      <dgm:spPr/>
      <dgm:t>
        <a:bodyPr/>
        <a:lstStyle/>
        <a:p>
          <a:r>
            <a:rPr lang="en-US"/>
            <a:t>Research paper</a:t>
          </a:r>
        </a:p>
      </dgm:t>
    </dgm:pt>
    <dgm:pt modelId="{E6327789-678C-D945-B69A-DD62DD09D252}" type="parTrans" cxnId="{1C152B5C-34FC-FF4E-B904-9A877C1154A7}">
      <dgm:prSet/>
      <dgm:spPr/>
      <dgm:t>
        <a:bodyPr/>
        <a:lstStyle/>
        <a:p>
          <a:endParaRPr lang="en-US"/>
        </a:p>
      </dgm:t>
    </dgm:pt>
    <dgm:pt modelId="{6A6B8453-D82C-334C-B348-0A24EE7BCB85}" type="sibTrans" cxnId="{1C152B5C-34FC-FF4E-B904-9A877C1154A7}">
      <dgm:prSet/>
      <dgm:spPr/>
      <dgm:t>
        <a:bodyPr/>
        <a:lstStyle/>
        <a:p>
          <a:endParaRPr lang="en-US"/>
        </a:p>
      </dgm:t>
    </dgm:pt>
    <dgm:pt modelId="{CC5900EE-197C-684E-A0BC-BAEA64EE8463}">
      <dgm:prSet phldrT="[Text]"/>
      <dgm:spPr/>
      <dgm:t>
        <a:bodyPr/>
        <a:lstStyle/>
        <a:p>
          <a:r>
            <a:rPr lang="en-US" dirty="0"/>
            <a:t>in the community</a:t>
          </a:r>
        </a:p>
      </dgm:t>
    </dgm:pt>
    <dgm:pt modelId="{61DB3305-356C-4E4A-8DEF-4F899EF63740}" type="parTrans" cxnId="{A74F347E-93BE-D04F-BBD2-49717AB3101E}">
      <dgm:prSet/>
      <dgm:spPr/>
      <dgm:t>
        <a:bodyPr/>
        <a:lstStyle/>
        <a:p>
          <a:endParaRPr lang="en-US"/>
        </a:p>
      </dgm:t>
    </dgm:pt>
    <dgm:pt modelId="{CE84F7A0-F402-8F4A-8921-0B4673245078}" type="sibTrans" cxnId="{A74F347E-93BE-D04F-BBD2-49717AB3101E}">
      <dgm:prSet/>
      <dgm:spPr/>
      <dgm:t>
        <a:bodyPr/>
        <a:lstStyle/>
        <a:p>
          <a:endParaRPr lang="en-US"/>
        </a:p>
      </dgm:t>
    </dgm:pt>
    <dgm:pt modelId="{2FD5336E-0EF2-614E-AE84-477BB8681755}">
      <dgm:prSet phldrT="[Text]"/>
      <dgm:spPr/>
      <dgm:t>
        <a:bodyPr/>
        <a:lstStyle/>
        <a:p>
          <a:r>
            <a:rPr lang="en-US"/>
            <a:t>in the NGO's</a:t>
          </a:r>
        </a:p>
      </dgm:t>
    </dgm:pt>
    <dgm:pt modelId="{4DE5655C-4032-554B-BFB1-DFCC8B04644F}" type="parTrans" cxnId="{0DBE71E6-E7D4-4649-8747-E4EF4ACD936A}">
      <dgm:prSet/>
      <dgm:spPr/>
      <dgm:t>
        <a:bodyPr/>
        <a:lstStyle/>
        <a:p>
          <a:endParaRPr lang="en-US"/>
        </a:p>
      </dgm:t>
    </dgm:pt>
    <dgm:pt modelId="{B1B15926-B12D-F342-A1B8-727F91A6FA88}" type="sibTrans" cxnId="{0DBE71E6-E7D4-4649-8747-E4EF4ACD936A}">
      <dgm:prSet/>
      <dgm:spPr/>
      <dgm:t>
        <a:bodyPr/>
        <a:lstStyle/>
        <a:p>
          <a:endParaRPr lang="en-US"/>
        </a:p>
      </dgm:t>
    </dgm:pt>
    <dgm:pt modelId="{A9B4C6A0-9A77-934E-B38E-A105FE532809}">
      <dgm:prSet phldrT="[Text]"/>
      <dgm:spPr/>
      <dgm:t>
        <a:bodyPr/>
        <a:lstStyle/>
        <a:p>
          <a:r>
            <a:rPr lang="en-US"/>
            <a:t>in the churches</a:t>
          </a:r>
        </a:p>
      </dgm:t>
    </dgm:pt>
    <dgm:pt modelId="{F19CD244-7515-904B-9774-39BD78BBB5E0}" type="parTrans" cxnId="{0CD28379-C569-7240-A491-A25A2D51DC52}">
      <dgm:prSet/>
      <dgm:spPr/>
      <dgm:t>
        <a:bodyPr/>
        <a:lstStyle/>
        <a:p>
          <a:endParaRPr lang="en-US"/>
        </a:p>
      </dgm:t>
    </dgm:pt>
    <dgm:pt modelId="{5084D851-7DCE-1C44-ACE5-D05AF9F2FED0}" type="sibTrans" cxnId="{0CD28379-C569-7240-A491-A25A2D51DC52}">
      <dgm:prSet/>
      <dgm:spPr/>
      <dgm:t>
        <a:bodyPr/>
        <a:lstStyle/>
        <a:p>
          <a:endParaRPr lang="en-US"/>
        </a:p>
      </dgm:t>
    </dgm:pt>
    <dgm:pt modelId="{F405A04B-9B1B-8348-AD96-1EDBC8C816A6}" type="pres">
      <dgm:prSet presAssocID="{7E852B47-A94E-FA44-A09F-7AA6C1CCADF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7DB824-C0C1-C94C-BDCA-0F07C7043C75}" type="pres">
      <dgm:prSet presAssocID="{8F985722-1A35-CA42-B90B-B7D9146A903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65425-954E-FF4D-8F9A-6E1F5954A64D}" type="pres">
      <dgm:prSet presAssocID="{8F985722-1A35-CA42-B90B-B7D9146A9033}" presName="imag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38C7A6-417B-904D-8DBE-F2423A0D69A8}" type="pres">
      <dgm:prSet presAssocID="{8F985722-1A35-CA42-B90B-B7D9146A903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2695-079F-D04C-BE9E-B039830F3E34}" type="pres">
      <dgm:prSet presAssocID="{8F985722-1A35-CA42-B90B-B7D9146A9033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91DB-C8A3-C749-8BC9-6A8E40AE66C7}" type="pres">
      <dgm:prSet presAssocID="{79DC3AEF-8FF6-104E-8BD3-DABC3F0F9AA8}" presName="sibTrans" presStyleCnt="0"/>
      <dgm:spPr/>
      <dgm:t>
        <a:bodyPr/>
        <a:lstStyle/>
        <a:p>
          <a:endParaRPr lang="en-US"/>
        </a:p>
      </dgm:t>
    </dgm:pt>
    <dgm:pt modelId="{D994D70A-999B-0C49-A8E7-F66A8A950B11}" type="pres">
      <dgm:prSet presAssocID="{5F3DCDA0-382B-2649-BDA6-EC10963C5DB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EF205-D5B2-554A-B8D4-CAB08D5C120C}" type="pres">
      <dgm:prSet presAssocID="{5F3DCDA0-382B-2649-BDA6-EC10963C5DB8}" presName="imag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7DE4F0-ADA0-AA40-9FF6-B4E453099644}" type="pres">
      <dgm:prSet presAssocID="{5F3DCDA0-382B-2649-BDA6-EC10963C5DB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8E222-F8A6-F643-BD00-D3E6FE0DDB61}" type="pres">
      <dgm:prSet presAssocID="{5F3DCDA0-382B-2649-BDA6-EC10963C5DB8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84982-964B-0E4E-A1DD-63BD2862C063}" type="pres">
      <dgm:prSet presAssocID="{C68C71D3-BA57-FB4D-8568-AC0CDE6767DC}" presName="sibTrans" presStyleCnt="0"/>
      <dgm:spPr/>
      <dgm:t>
        <a:bodyPr/>
        <a:lstStyle/>
        <a:p>
          <a:endParaRPr lang="en-US"/>
        </a:p>
      </dgm:t>
    </dgm:pt>
    <dgm:pt modelId="{F7D3F6CF-6E38-C24B-B368-94E6C2DABAA1}" type="pres">
      <dgm:prSet presAssocID="{2CF9A974-DAFE-4A49-970F-A348631F4BD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02D23-7AD1-254F-9DC6-527545750B54}" type="pres">
      <dgm:prSet presAssocID="{2CF9A974-DAFE-4A49-970F-A348631F4BDC}" presName="imag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89C55F-784E-DA4A-BCA7-27D032060C26}" type="pres">
      <dgm:prSet presAssocID="{2CF9A974-DAFE-4A49-970F-A348631F4BD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50B1E-8462-804B-8300-D649260A7CFD}" type="pres">
      <dgm:prSet presAssocID="{2CF9A974-DAFE-4A49-970F-A348631F4BDC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F14C3-09B8-6940-A67A-6344605D39D9}" type="pres">
      <dgm:prSet presAssocID="{E308C2EA-26E8-CF45-86E5-5BD74786607D}" presName="sibTrans" presStyleCnt="0"/>
      <dgm:spPr/>
      <dgm:t>
        <a:bodyPr/>
        <a:lstStyle/>
        <a:p>
          <a:endParaRPr lang="en-US"/>
        </a:p>
      </dgm:t>
    </dgm:pt>
    <dgm:pt modelId="{10196A68-A917-9B41-B79A-9D5D936C7A05}" type="pres">
      <dgm:prSet presAssocID="{EE31B867-0F2E-8344-8B47-0972F7294A4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6FD31-327D-8D4B-9DC7-E9D1A9C2A828}" type="pres">
      <dgm:prSet presAssocID="{EE31B867-0F2E-8344-8B47-0972F7294A4C}" presName="imag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9D19AA-5776-304A-BF1E-C9F7F685FF7F}" type="pres">
      <dgm:prSet presAssocID="{EE31B867-0F2E-8344-8B47-0972F7294A4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536C9-9743-2747-98C2-A57AA576DC45}" type="pres">
      <dgm:prSet presAssocID="{EE31B867-0F2E-8344-8B47-0972F7294A4C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5F0C4-4C95-A946-8CC8-08BB0B02324D}" type="presOf" srcId="{D78CF9A1-4CF3-5645-B184-6BA64BCFED4C}" destId="{D938C7A6-417B-904D-8DBE-F2423A0D69A8}" srcOrd="0" destOrd="2" presId="urn:microsoft.com/office/officeart/2005/8/layout/hList2"/>
    <dgm:cxn modelId="{B155DE57-C1DC-234C-B1E0-ADCBB0D3CBB6}" type="presOf" srcId="{2CF9A974-DAFE-4A49-970F-A348631F4BDC}" destId="{44E50B1E-8462-804B-8300-D649260A7CFD}" srcOrd="0" destOrd="0" presId="urn:microsoft.com/office/officeart/2005/8/layout/hList2"/>
    <dgm:cxn modelId="{771F45A9-340F-6C4B-B96A-25FDFE90C5A7}" srcId="{8F985722-1A35-CA42-B90B-B7D9146A9033}" destId="{72C64AC7-DA5B-E34E-8010-E06D3B8E980E}" srcOrd="4" destOrd="0" parTransId="{CA725B89-DB3D-8C4F-B4F1-90DD3B058A69}" sibTransId="{355971C1-99E5-8C4D-9F6A-2850A3D8A17C}"/>
    <dgm:cxn modelId="{1FEC9CDE-027C-1248-BD3B-D917AE6343A8}" type="presOf" srcId="{9CFCF432-249A-654C-94F7-EA470765B4B8}" destId="{0C7DE4F0-ADA0-AA40-9FF6-B4E453099644}" srcOrd="0" destOrd="1" presId="urn:microsoft.com/office/officeart/2005/8/layout/hList2"/>
    <dgm:cxn modelId="{0DBE71E6-E7D4-4649-8747-E4EF4ACD936A}" srcId="{2CF9A974-DAFE-4A49-970F-A348631F4BDC}" destId="{2FD5336E-0EF2-614E-AE84-477BB8681755}" srcOrd="2" destOrd="0" parTransId="{4DE5655C-4032-554B-BFB1-DFCC8B04644F}" sibTransId="{B1B15926-B12D-F342-A1B8-727F91A6FA88}"/>
    <dgm:cxn modelId="{FF164FE5-2ADC-7340-B20B-2A77271C25FB}" srcId="{8F985722-1A35-CA42-B90B-B7D9146A9033}" destId="{D78CF9A1-4CF3-5645-B184-6BA64BCFED4C}" srcOrd="2" destOrd="0" parTransId="{BD11B54C-BDCD-354E-84FA-879249F27EDB}" sibTransId="{AF64F296-56AE-934A-81D6-455B8FB28593}"/>
    <dgm:cxn modelId="{C3879DEA-A828-2E4F-8F1E-CAED774C97F8}" type="presOf" srcId="{0EBA3F30-070D-BE43-8481-02C76F659B01}" destId="{D938C7A6-417B-904D-8DBE-F2423A0D69A8}" srcOrd="0" destOrd="0" presId="urn:microsoft.com/office/officeart/2005/8/layout/hList2"/>
    <dgm:cxn modelId="{1C152B5C-34FC-FF4E-B904-9A877C1154A7}" srcId="{EE31B867-0F2E-8344-8B47-0972F7294A4C}" destId="{2A77130E-AC06-9D48-8997-68C2927E7C24}" srcOrd="1" destOrd="0" parTransId="{E6327789-678C-D945-B69A-DD62DD09D252}" sibTransId="{6A6B8453-D82C-334C-B348-0A24EE7BCB85}"/>
    <dgm:cxn modelId="{A415A6F8-1452-B344-BCDB-48FCA94B9A96}" srcId="{8F985722-1A35-CA42-B90B-B7D9146A9033}" destId="{42FE8C6A-FA75-DC4E-9F7B-DB6E5ABB76EB}" srcOrd="3" destOrd="0" parTransId="{F7CDF2D4-45EB-6040-BCC5-997C2BB70D80}" sibTransId="{6B01B63A-C337-FA45-B281-EE3CA5ACE905}"/>
    <dgm:cxn modelId="{C872D67F-5BF3-C94A-86E5-4217E4156BDC}" srcId="{5F3DCDA0-382B-2649-BDA6-EC10963C5DB8}" destId="{9CFCF432-249A-654C-94F7-EA470765B4B8}" srcOrd="1" destOrd="0" parTransId="{481E442A-5104-1F4F-9F97-C002AB97163D}" sibTransId="{53BA2AC1-579D-354D-81B7-34FB8D1D51BB}"/>
    <dgm:cxn modelId="{A57C41D7-9547-234C-96C1-251DB97F44B9}" type="presOf" srcId="{E8E4ADDC-21A3-5248-85FF-559777A543AC}" destId="{E99D19AA-5776-304A-BF1E-C9F7F685FF7F}" srcOrd="0" destOrd="0" presId="urn:microsoft.com/office/officeart/2005/8/layout/hList2"/>
    <dgm:cxn modelId="{95EBB724-1B46-1447-AD41-E3D38673979D}" type="presOf" srcId="{7E852B47-A94E-FA44-A09F-7AA6C1CCADF5}" destId="{F405A04B-9B1B-8348-AD96-1EDBC8C816A6}" srcOrd="0" destOrd="0" presId="urn:microsoft.com/office/officeart/2005/8/layout/hList2"/>
    <dgm:cxn modelId="{766AF985-8B30-414E-B049-FE4806007463}" srcId="{5F3DCDA0-382B-2649-BDA6-EC10963C5DB8}" destId="{54220399-BBA0-EA44-8783-42A7F92ACB05}" srcOrd="2" destOrd="0" parTransId="{3C30CE7A-6C5B-8A4A-AC70-85D59DDBC1C8}" sibTransId="{9F01950F-DA76-4943-AA30-CE46FDD99C8F}"/>
    <dgm:cxn modelId="{0CD28379-C569-7240-A491-A25A2D51DC52}" srcId="{2CF9A974-DAFE-4A49-970F-A348631F4BDC}" destId="{A9B4C6A0-9A77-934E-B38E-A105FE532809}" srcOrd="3" destOrd="0" parTransId="{F19CD244-7515-904B-9774-39BD78BBB5E0}" sibTransId="{5084D851-7DCE-1C44-ACE5-D05AF9F2FED0}"/>
    <dgm:cxn modelId="{AA3F2DF4-866C-3F4E-B717-DF12F0A1DCB6}" type="presOf" srcId="{35B85D8F-9893-9041-9A18-39F0ECFC8DB9}" destId="{8189C55F-784E-DA4A-BCA7-27D032060C26}" srcOrd="0" destOrd="0" presId="urn:microsoft.com/office/officeart/2005/8/layout/hList2"/>
    <dgm:cxn modelId="{04CCF95C-4484-1D49-A3F5-E196C917108C}" srcId="{2CF9A974-DAFE-4A49-970F-A348631F4BDC}" destId="{35B85D8F-9893-9041-9A18-39F0ECFC8DB9}" srcOrd="0" destOrd="0" parTransId="{49BCB72D-A61C-8342-8879-DF04D87D792D}" sibTransId="{F56FDB93-3275-274D-A648-E901F6968C98}"/>
    <dgm:cxn modelId="{7C115B67-E076-824D-84C6-D87448DF9C71}" srcId="{7E852B47-A94E-FA44-A09F-7AA6C1CCADF5}" destId="{2CF9A974-DAFE-4A49-970F-A348631F4BDC}" srcOrd="2" destOrd="0" parTransId="{E58697E0-E319-8943-8C95-73FE38EE7B04}" sibTransId="{E308C2EA-26E8-CF45-86E5-5BD74786607D}"/>
    <dgm:cxn modelId="{A74F347E-93BE-D04F-BBD2-49717AB3101E}" srcId="{2CF9A974-DAFE-4A49-970F-A348631F4BDC}" destId="{CC5900EE-197C-684E-A0BC-BAEA64EE8463}" srcOrd="1" destOrd="0" parTransId="{61DB3305-356C-4E4A-8DEF-4F899EF63740}" sibTransId="{CE84F7A0-F402-8F4A-8921-0B4673245078}"/>
    <dgm:cxn modelId="{9E88F5D6-2FAB-4F47-A4A6-89BBEF5B4CD5}" type="presOf" srcId="{EE31B867-0F2E-8344-8B47-0972F7294A4C}" destId="{84D536C9-9743-2747-98C2-A57AA576DC45}" srcOrd="0" destOrd="0" presId="urn:microsoft.com/office/officeart/2005/8/layout/hList2"/>
    <dgm:cxn modelId="{4AB81C26-BD82-4848-B16A-8F89066D603F}" srcId="{5F3DCDA0-382B-2649-BDA6-EC10963C5DB8}" destId="{6477D5F7-483F-D940-BBB5-E521D044B2C8}" srcOrd="0" destOrd="0" parTransId="{AD7F672E-D1B2-8548-B588-3F5C13516940}" sibTransId="{7C071D29-54D0-B546-966A-0CBE0CE13E41}"/>
    <dgm:cxn modelId="{69D19F18-2F03-8949-ACDB-4DE43ACD63E3}" srcId="{EE31B867-0F2E-8344-8B47-0972F7294A4C}" destId="{E8E4ADDC-21A3-5248-85FF-559777A543AC}" srcOrd="0" destOrd="0" parTransId="{3F47F391-AA39-0744-AB50-7C8DF847B148}" sibTransId="{604E9028-B205-6044-BF33-738397949E54}"/>
    <dgm:cxn modelId="{F4CE5CB2-CFCE-4447-AF90-B328CDBE6A29}" srcId="{7E852B47-A94E-FA44-A09F-7AA6C1CCADF5}" destId="{8F985722-1A35-CA42-B90B-B7D9146A9033}" srcOrd="0" destOrd="0" parTransId="{48E81D04-706B-0E44-A0E8-42C79A25207D}" sibTransId="{79DC3AEF-8FF6-104E-8BD3-DABC3F0F9AA8}"/>
    <dgm:cxn modelId="{A1012866-58F7-D445-88D3-17A3CFB5CF1E}" type="presOf" srcId="{72C64AC7-DA5B-E34E-8010-E06D3B8E980E}" destId="{D938C7A6-417B-904D-8DBE-F2423A0D69A8}" srcOrd="0" destOrd="4" presId="urn:microsoft.com/office/officeart/2005/8/layout/hList2"/>
    <dgm:cxn modelId="{DFE9125A-08C1-1545-83F1-BA85621B8A3A}" type="presOf" srcId="{5F3DCDA0-382B-2649-BDA6-EC10963C5DB8}" destId="{B508E222-F8A6-F643-BD00-D3E6FE0DDB61}" srcOrd="0" destOrd="0" presId="urn:microsoft.com/office/officeart/2005/8/layout/hList2"/>
    <dgm:cxn modelId="{426B5A94-61C9-784C-82B9-5F05A96DAB45}" type="presOf" srcId="{42FE8C6A-FA75-DC4E-9F7B-DB6E5ABB76EB}" destId="{D938C7A6-417B-904D-8DBE-F2423A0D69A8}" srcOrd="0" destOrd="3" presId="urn:microsoft.com/office/officeart/2005/8/layout/hList2"/>
    <dgm:cxn modelId="{49211ADF-EFCA-0347-B525-3918E4E4699F}" type="presOf" srcId="{2A77130E-AC06-9D48-8997-68C2927E7C24}" destId="{E99D19AA-5776-304A-BF1E-C9F7F685FF7F}" srcOrd="0" destOrd="1" presId="urn:microsoft.com/office/officeart/2005/8/layout/hList2"/>
    <dgm:cxn modelId="{E7D25EEE-EB2E-434C-B061-4039AD73D7D2}" srcId="{8F985722-1A35-CA42-B90B-B7D9146A9033}" destId="{0EBA3F30-070D-BE43-8481-02C76F659B01}" srcOrd="0" destOrd="0" parTransId="{97EAF6D8-72BF-C945-A927-E23A4E8605A3}" sibTransId="{D5C2ECB9-D2FB-614E-96DC-8F99BDDA0E22}"/>
    <dgm:cxn modelId="{4E7A4836-940E-014B-B3EE-4D037CB75E30}" type="presOf" srcId="{CC5900EE-197C-684E-A0BC-BAEA64EE8463}" destId="{8189C55F-784E-DA4A-BCA7-27D032060C26}" srcOrd="0" destOrd="1" presId="urn:microsoft.com/office/officeart/2005/8/layout/hList2"/>
    <dgm:cxn modelId="{8F86179B-3B85-C64B-89CC-9E11E9E7A7A1}" srcId="{7E852B47-A94E-FA44-A09F-7AA6C1CCADF5}" destId="{5F3DCDA0-382B-2649-BDA6-EC10963C5DB8}" srcOrd="1" destOrd="0" parTransId="{E055AF34-5069-454A-98F5-510A1F7BFFD8}" sibTransId="{C68C71D3-BA57-FB4D-8568-AC0CDE6767DC}"/>
    <dgm:cxn modelId="{143E40A8-22A6-DC44-A4D7-758D53423AF3}" srcId="{7E852B47-A94E-FA44-A09F-7AA6C1CCADF5}" destId="{EE31B867-0F2E-8344-8B47-0972F7294A4C}" srcOrd="3" destOrd="0" parTransId="{E4551B5D-7A9D-7F47-8D50-50E9B263D09D}" sibTransId="{E29E74CE-AB7D-5541-A2F9-B4026269AB86}"/>
    <dgm:cxn modelId="{5776C16B-2F35-3040-BB1B-5A0D31633B59}" type="presOf" srcId="{8F985722-1A35-CA42-B90B-B7D9146A9033}" destId="{F9DA2695-079F-D04C-BE9E-B039830F3E34}" srcOrd="0" destOrd="0" presId="urn:microsoft.com/office/officeart/2005/8/layout/hList2"/>
    <dgm:cxn modelId="{F1CB4198-FAF9-DC4F-844F-1DF038D565EF}" type="presOf" srcId="{A9B4C6A0-9A77-934E-B38E-A105FE532809}" destId="{8189C55F-784E-DA4A-BCA7-27D032060C26}" srcOrd="0" destOrd="3" presId="urn:microsoft.com/office/officeart/2005/8/layout/hList2"/>
    <dgm:cxn modelId="{F761D46E-6F7C-BA4E-B86F-FB00CF42D936}" type="presOf" srcId="{54220399-BBA0-EA44-8783-42A7F92ACB05}" destId="{0C7DE4F0-ADA0-AA40-9FF6-B4E453099644}" srcOrd="0" destOrd="2" presId="urn:microsoft.com/office/officeart/2005/8/layout/hList2"/>
    <dgm:cxn modelId="{48CA8011-45F1-874F-8FB4-D7DF6E63C47E}" srcId="{8F985722-1A35-CA42-B90B-B7D9146A9033}" destId="{5C96C2B8-21D3-3F41-A4BD-A8E14938E076}" srcOrd="1" destOrd="0" parTransId="{A35877F3-8A66-944B-9FD0-69D42B4C4FFC}" sibTransId="{EEF33DE5-EEBC-AB4F-8A12-CBC26DB683D2}"/>
    <dgm:cxn modelId="{356DF97C-7015-FE44-9B11-70785BF51A03}" type="presOf" srcId="{2FD5336E-0EF2-614E-AE84-477BB8681755}" destId="{8189C55F-784E-DA4A-BCA7-27D032060C26}" srcOrd="0" destOrd="2" presId="urn:microsoft.com/office/officeart/2005/8/layout/hList2"/>
    <dgm:cxn modelId="{C949310A-C69A-FC43-B3C6-9D1315066CFF}" type="presOf" srcId="{5C96C2B8-21D3-3F41-A4BD-A8E14938E076}" destId="{D938C7A6-417B-904D-8DBE-F2423A0D69A8}" srcOrd="0" destOrd="1" presId="urn:microsoft.com/office/officeart/2005/8/layout/hList2"/>
    <dgm:cxn modelId="{3A7EA3EE-30EA-2547-A1EC-4BA60F88E139}" type="presOf" srcId="{6477D5F7-483F-D940-BBB5-E521D044B2C8}" destId="{0C7DE4F0-ADA0-AA40-9FF6-B4E453099644}" srcOrd="0" destOrd="0" presId="urn:microsoft.com/office/officeart/2005/8/layout/hList2"/>
    <dgm:cxn modelId="{509EEE69-83C4-DF4C-8E1B-80E3408D4D49}" type="presParOf" srcId="{F405A04B-9B1B-8348-AD96-1EDBC8C816A6}" destId="{2D7DB824-C0C1-C94C-BDCA-0F07C7043C75}" srcOrd="0" destOrd="0" presId="urn:microsoft.com/office/officeart/2005/8/layout/hList2"/>
    <dgm:cxn modelId="{9044EAFA-E7A3-9F47-8428-309EBF9376DD}" type="presParOf" srcId="{2D7DB824-C0C1-C94C-BDCA-0F07C7043C75}" destId="{DD565425-954E-FF4D-8F9A-6E1F5954A64D}" srcOrd="0" destOrd="0" presId="urn:microsoft.com/office/officeart/2005/8/layout/hList2"/>
    <dgm:cxn modelId="{9BEE4273-3A6D-DE44-9A14-988632DBC53E}" type="presParOf" srcId="{2D7DB824-C0C1-C94C-BDCA-0F07C7043C75}" destId="{D938C7A6-417B-904D-8DBE-F2423A0D69A8}" srcOrd="1" destOrd="0" presId="urn:microsoft.com/office/officeart/2005/8/layout/hList2"/>
    <dgm:cxn modelId="{947FADBC-C269-4842-BCBF-E5F1BAD11586}" type="presParOf" srcId="{2D7DB824-C0C1-C94C-BDCA-0F07C7043C75}" destId="{F9DA2695-079F-D04C-BE9E-B039830F3E34}" srcOrd="2" destOrd="0" presId="urn:microsoft.com/office/officeart/2005/8/layout/hList2"/>
    <dgm:cxn modelId="{341D4E3A-DEEE-3546-BAE7-2B6201683A87}" type="presParOf" srcId="{F405A04B-9B1B-8348-AD96-1EDBC8C816A6}" destId="{B39E91DB-C8A3-C749-8BC9-6A8E40AE66C7}" srcOrd="1" destOrd="0" presId="urn:microsoft.com/office/officeart/2005/8/layout/hList2"/>
    <dgm:cxn modelId="{C344228B-CB87-234D-B3C2-08528EFE4C73}" type="presParOf" srcId="{F405A04B-9B1B-8348-AD96-1EDBC8C816A6}" destId="{D994D70A-999B-0C49-A8E7-F66A8A950B11}" srcOrd="2" destOrd="0" presId="urn:microsoft.com/office/officeart/2005/8/layout/hList2"/>
    <dgm:cxn modelId="{9D1BCBEE-CCE3-A943-9E63-18E6F1C1A286}" type="presParOf" srcId="{D994D70A-999B-0C49-A8E7-F66A8A950B11}" destId="{D2CEF205-D5B2-554A-B8D4-CAB08D5C120C}" srcOrd="0" destOrd="0" presId="urn:microsoft.com/office/officeart/2005/8/layout/hList2"/>
    <dgm:cxn modelId="{4A9AAF48-45CB-CC46-859E-5167EB89C71E}" type="presParOf" srcId="{D994D70A-999B-0C49-A8E7-F66A8A950B11}" destId="{0C7DE4F0-ADA0-AA40-9FF6-B4E453099644}" srcOrd="1" destOrd="0" presId="urn:microsoft.com/office/officeart/2005/8/layout/hList2"/>
    <dgm:cxn modelId="{2873513D-8B65-DA4E-B810-9A2AE9D216AD}" type="presParOf" srcId="{D994D70A-999B-0C49-A8E7-F66A8A950B11}" destId="{B508E222-F8A6-F643-BD00-D3E6FE0DDB61}" srcOrd="2" destOrd="0" presId="urn:microsoft.com/office/officeart/2005/8/layout/hList2"/>
    <dgm:cxn modelId="{18B0D887-9958-1B46-8FCE-7567E3004A3F}" type="presParOf" srcId="{F405A04B-9B1B-8348-AD96-1EDBC8C816A6}" destId="{D0D84982-964B-0E4E-A1DD-63BD2862C063}" srcOrd="3" destOrd="0" presId="urn:microsoft.com/office/officeart/2005/8/layout/hList2"/>
    <dgm:cxn modelId="{CB260228-2EDB-3C43-AD1A-6BE22289074D}" type="presParOf" srcId="{F405A04B-9B1B-8348-AD96-1EDBC8C816A6}" destId="{F7D3F6CF-6E38-C24B-B368-94E6C2DABAA1}" srcOrd="4" destOrd="0" presId="urn:microsoft.com/office/officeart/2005/8/layout/hList2"/>
    <dgm:cxn modelId="{BFA09B2F-BD8C-9C44-B3EA-F308E493BE1F}" type="presParOf" srcId="{F7D3F6CF-6E38-C24B-B368-94E6C2DABAA1}" destId="{14502D23-7AD1-254F-9DC6-527545750B54}" srcOrd="0" destOrd="0" presId="urn:microsoft.com/office/officeart/2005/8/layout/hList2"/>
    <dgm:cxn modelId="{90810AE0-F9B3-8347-8B93-FDDD3ED34A22}" type="presParOf" srcId="{F7D3F6CF-6E38-C24B-B368-94E6C2DABAA1}" destId="{8189C55F-784E-DA4A-BCA7-27D032060C26}" srcOrd="1" destOrd="0" presId="urn:microsoft.com/office/officeart/2005/8/layout/hList2"/>
    <dgm:cxn modelId="{223EB70E-F930-3C4E-A1F3-F69E0914F064}" type="presParOf" srcId="{F7D3F6CF-6E38-C24B-B368-94E6C2DABAA1}" destId="{44E50B1E-8462-804B-8300-D649260A7CFD}" srcOrd="2" destOrd="0" presId="urn:microsoft.com/office/officeart/2005/8/layout/hList2"/>
    <dgm:cxn modelId="{EFA6AD69-CEAC-DA40-9A76-A80EA520DE42}" type="presParOf" srcId="{F405A04B-9B1B-8348-AD96-1EDBC8C816A6}" destId="{D3AF14C3-09B8-6940-A67A-6344605D39D9}" srcOrd="5" destOrd="0" presId="urn:microsoft.com/office/officeart/2005/8/layout/hList2"/>
    <dgm:cxn modelId="{C49C00B6-96B2-0D47-97BE-E3505039138C}" type="presParOf" srcId="{F405A04B-9B1B-8348-AD96-1EDBC8C816A6}" destId="{10196A68-A917-9B41-B79A-9D5D936C7A05}" srcOrd="6" destOrd="0" presId="urn:microsoft.com/office/officeart/2005/8/layout/hList2"/>
    <dgm:cxn modelId="{C3520C7F-6F45-044E-BAC8-8188A52C2CBE}" type="presParOf" srcId="{10196A68-A917-9B41-B79A-9D5D936C7A05}" destId="{59F6FD31-327D-8D4B-9DC7-E9D1A9C2A828}" srcOrd="0" destOrd="0" presId="urn:microsoft.com/office/officeart/2005/8/layout/hList2"/>
    <dgm:cxn modelId="{151A3B35-8275-1645-A4AC-DD3E48A0DD32}" type="presParOf" srcId="{10196A68-A917-9B41-B79A-9D5D936C7A05}" destId="{E99D19AA-5776-304A-BF1E-C9F7F685FF7F}" srcOrd="1" destOrd="0" presId="urn:microsoft.com/office/officeart/2005/8/layout/hList2"/>
    <dgm:cxn modelId="{AF96FEE6-0C99-DF49-9D3A-1DC88EE4FE5C}" type="presParOf" srcId="{10196A68-A917-9B41-B79A-9D5D936C7A05}" destId="{84D536C9-9743-2747-98C2-A57AA576DC4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93113-7635-B046-817E-BE4CCEEC7639}">
      <dsp:nvSpPr>
        <dsp:cNvPr id="0" name=""/>
        <dsp:cNvSpPr/>
      </dsp:nvSpPr>
      <dsp:spPr>
        <a:xfrm>
          <a:off x="3451135" y="1076120"/>
          <a:ext cx="947175" cy="72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ACTION</a:t>
          </a:r>
          <a:endParaRPr lang="en-US" sz="2100" kern="1200" dirty="0"/>
        </a:p>
      </dsp:txBody>
      <dsp:txXfrm>
        <a:off x="3451135" y="1076120"/>
        <a:ext cx="947175" cy="724271"/>
      </dsp:txXfrm>
    </dsp:sp>
    <dsp:sp modelId="{2C604201-B10B-1E4A-9A5A-EFE84EC8370B}">
      <dsp:nvSpPr>
        <dsp:cNvPr id="0" name=""/>
        <dsp:cNvSpPr/>
      </dsp:nvSpPr>
      <dsp:spPr>
        <a:xfrm>
          <a:off x="1081192" y="362691"/>
          <a:ext cx="3166310" cy="3166310"/>
        </a:xfrm>
        <a:prstGeom prst="circularArrow">
          <a:avLst>
            <a:gd name="adj1" fmla="val 8241"/>
            <a:gd name="adj2" fmla="val 575476"/>
            <a:gd name="adj3" fmla="val 2326616"/>
            <a:gd name="adj4" fmla="val 21214690"/>
            <a:gd name="adj5" fmla="val 961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4C03-A9A3-7D48-99DA-5F7C69318AE5}">
      <dsp:nvSpPr>
        <dsp:cNvPr id="0" name=""/>
        <dsp:cNvSpPr/>
      </dsp:nvSpPr>
      <dsp:spPr>
        <a:xfrm>
          <a:off x="1934123" y="2799115"/>
          <a:ext cx="1594184" cy="753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THEOLOGICAL REFLECTION</a:t>
          </a:r>
          <a:endParaRPr lang="en-US" sz="2100" kern="1200" dirty="0"/>
        </a:p>
      </dsp:txBody>
      <dsp:txXfrm>
        <a:off x="1934123" y="2799115"/>
        <a:ext cx="1594184" cy="753817"/>
      </dsp:txXfrm>
    </dsp:sp>
    <dsp:sp modelId="{3573E68F-050F-EE43-AA7B-8C86D39BE672}">
      <dsp:nvSpPr>
        <dsp:cNvPr id="0" name=""/>
        <dsp:cNvSpPr/>
      </dsp:nvSpPr>
      <dsp:spPr>
        <a:xfrm>
          <a:off x="1125622" y="327688"/>
          <a:ext cx="3166310" cy="3166310"/>
        </a:xfrm>
        <a:prstGeom prst="circularArrow">
          <a:avLst>
            <a:gd name="adj1" fmla="val 8241"/>
            <a:gd name="adj2" fmla="val 575476"/>
            <a:gd name="adj3" fmla="val 10538902"/>
            <a:gd name="adj4" fmla="val 7593620"/>
            <a:gd name="adj5" fmla="val 9614"/>
          </a:avLst>
        </a:prstGeom>
        <a:solidFill>
          <a:schemeClr val="accent4">
            <a:hueOff val="291205"/>
            <a:satOff val="-1436"/>
            <a:lumOff val="-6274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E6147-F746-AA46-BF15-389FCD9D5E10}">
      <dsp:nvSpPr>
        <dsp:cNvPr id="0" name=""/>
        <dsp:cNvSpPr/>
      </dsp:nvSpPr>
      <dsp:spPr>
        <a:xfrm>
          <a:off x="931842" y="897306"/>
          <a:ext cx="1077441" cy="89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SOCIAL ANALYSIS</a:t>
          </a:r>
          <a:endParaRPr lang="en-US" sz="2100" kern="1200" dirty="0"/>
        </a:p>
      </dsp:txBody>
      <dsp:txXfrm>
        <a:off x="931842" y="897306"/>
        <a:ext cx="1077441" cy="894775"/>
      </dsp:txXfrm>
    </dsp:sp>
    <dsp:sp modelId="{60AF8165-0C99-C049-9A61-07A566215E40}">
      <dsp:nvSpPr>
        <dsp:cNvPr id="0" name=""/>
        <dsp:cNvSpPr/>
      </dsp:nvSpPr>
      <dsp:spPr>
        <a:xfrm>
          <a:off x="1094407" y="189163"/>
          <a:ext cx="3166310" cy="3166310"/>
        </a:xfrm>
        <a:prstGeom prst="circularArrow">
          <a:avLst>
            <a:gd name="adj1" fmla="val 8241"/>
            <a:gd name="adj2" fmla="val 575476"/>
            <a:gd name="adj3" fmla="val 19082502"/>
            <a:gd name="adj4" fmla="val 13337193"/>
            <a:gd name="adj5" fmla="val 9614"/>
          </a:avLst>
        </a:prstGeom>
        <a:solidFill>
          <a:schemeClr val="accent4">
            <a:hueOff val="582410"/>
            <a:satOff val="-2871"/>
            <a:lumOff val="-12547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A2695-079F-D04C-BE9E-B039830F3E34}">
      <dsp:nvSpPr>
        <dsp:cNvPr id="0" name=""/>
        <dsp:cNvSpPr/>
      </dsp:nvSpPr>
      <dsp:spPr>
        <a:xfrm rot="16200000">
          <a:off x="-1759694" y="2565954"/>
          <a:ext cx="3926727" cy="30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1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MENTORING</a:t>
          </a:r>
        </a:p>
      </dsp:txBody>
      <dsp:txXfrm rot="16200000">
        <a:off x="-1759694" y="2565954"/>
        <a:ext cx="3926727" cy="305132"/>
      </dsp:txXfrm>
    </dsp:sp>
    <dsp:sp modelId="{D938C7A6-417B-904D-8DBE-F2423A0D69A8}">
      <dsp:nvSpPr>
        <dsp:cNvPr id="0" name=""/>
        <dsp:cNvSpPr/>
      </dsp:nvSpPr>
      <dsp:spPr>
        <a:xfrm>
          <a:off x="356235" y="755156"/>
          <a:ext cx="1519882" cy="392672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911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spirituality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church growth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entrepren- eurial business skills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movement leadership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organizational leadership</a:t>
          </a:r>
        </a:p>
      </dsp:txBody>
      <dsp:txXfrm>
        <a:off x="356235" y="755156"/>
        <a:ext cx="1519882" cy="3926727"/>
      </dsp:txXfrm>
    </dsp:sp>
    <dsp:sp modelId="{DD565425-954E-FF4D-8F9A-6E1F5954A64D}">
      <dsp:nvSpPr>
        <dsp:cNvPr id="0" name=""/>
        <dsp:cNvSpPr/>
      </dsp:nvSpPr>
      <dsp:spPr>
        <a:xfrm>
          <a:off x="51103" y="352381"/>
          <a:ext cx="610264" cy="6102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08E222-F8A6-F643-BD00-D3E6FE0DDB61}">
      <dsp:nvSpPr>
        <dsp:cNvPr id="0" name=""/>
        <dsp:cNvSpPr/>
      </dsp:nvSpPr>
      <dsp:spPr>
        <a:xfrm rot="16200000">
          <a:off x="455927" y="2565954"/>
          <a:ext cx="3926727" cy="30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1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TEACHING</a:t>
          </a:r>
        </a:p>
      </dsp:txBody>
      <dsp:txXfrm rot="16200000">
        <a:off x="455927" y="2565954"/>
        <a:ext cx="3926727" cy="305132"/>
      </dsp:txXfrm>
    </dsp:sp>
    <dsp:sp modelId="{0C7DE4F0-ADA0-AA40-9FF6-B4E453099644}">
      <dsp:nvSpPr>
        <dsp:cNvPr id="0" name=""/>
        <dsp:cNvSpPr/>
      </dsp:nvSpPr>
      <dsp:spPr>
        <a:xfrm>
          <a:off x="2571857" y="755156"/>
          <a:ext cx="1519882" cy="392672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911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By practical theologians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By practitoners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By social scientists</a:t>
          </a:r>
        </a:p>
      </dsp:txBody>
      <dsp:txXfrm>
        <a:off x="2571857" y="755156"/>
        <a:ext cx="1519882" cy="3926727"/>
      </dsp:txXfrm>
    </dsp:sp>
    <dsp:sp modelId="{D2CEF205-D5B2-554A-B8D4-CAB08D5C120C}">
      <dsp:nvSpPr>
        <dsp:cNvPr id="0" name=""/>
        <dsp:cNvSpPr/>
      </dsp:nvSpPr>
      <dsp:spPr>
        <a:xfrm>
          <a:off x="2266725" y="352381"/>
          <a:ext cx="610264" cy="61026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E50B1E-8462-804B-8300-D649260A7CFD}">
      <dsp:nvSpPr>
        <dsp:cNvPr id="0" name=""/>
        <dsp:cNvSpPr/>
      </dsp:nvSpPr>
      <dsp:spPr>
        <a:xfrm rot="16200000">
          <a:off x="2671549" y="2565954"/>
          <a:ext cx="3926727" cy="30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1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ACTION AMONG THE POOR</a:t>
          </a:r>
        </a:p>
      </dsp:txBody>
      <dsp:txXfrm rot="16200000">
        <a:off x="2671549" y="2565954"/>
        <a:ext cx="3926727" cy="305132"/>
      </dsp:txXfrm>
    </dsp:sp>
    <dsp:sp modelId="{8189C55F-784E-DA4A-BCA7-27D032060C26}">
      <dsp:nvSpPr>
        <dsp:cNvPr id="0" name=""/>
        <dsp:cNvSpPr/>
      </dsp:nvSpPr>
      <dsp:spPr>
        <a:xfrm>
          <a:off x="4787479" y="755156"/>
          <a:ext cx="1519882" cy="392672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911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Supervised Internships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in the community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the NGO's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 the churches</a:t>
          </a:r>
        </a:p>
      </dsp:txBody>
      <dsp:txXfrm>
        <a:off x="4787479" y="755156"/>
        <a:ext cx="1519882" cy="3926727"/>
      </dsp:txXfrm>
    </dsp:sp>
    <dsp:sp modelId="{14502D23-7AD1-254F-9DC6-527545750B54}">
      <dsp:nvSpPr>
        <dsp:cNvPr id="0" name=""/>
        <dsp:cNvSpPr/>
      </dsp:nvSpPr>
      <dsp:spPr>
        <a:xfrm>
          <a:off x="4482346" y="352381"/>
          <a:ext cx="610264" cy="61026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D536C9-9743-2747-98C2-A57AA576DC45}">
      <dsp:nvSpPr>
        <dsp:cNvPr id="0" name=""/>
        <dsp:cNvSpPr/>
      </dsp:nvSpPr>
      <dsp:spPr>
        <a:xfrm rot="16200000">
          <a:off x="4887171" y="2565954"/>
          <a:ext cx="3926727" cy="30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1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STUDY AND RESEARCH</a:t>
          </a:r>
        </a:p>
      </dsp:txBody>
      <dsp:txXfrm rot="16200000">
        <a:off x="4887171" y="2565954"/>
        <a:ext cx="3926727" cy="305132"/>
      </dsp:txXfrm>
    </dsp:sp>
    <dsp:sp modelId="{E99D19AA-5776-304A-BF1E-C9F7F685FF7F}">
      <dsp:nvSpPr>
        <dsp:cNvPr id="0" name=""/>
        <dsp:cNvSpPr/>
      </dsp:nvSpPr>
      <dsp:spPr>
        <a:xfrm>
          <a:off x="7003100" y="755156"/>
          <a:ext cx="1519882" cy="392672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6911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Reflections on global and local literature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Research paper</a:t>
          </a:r>
        </a:p>
      </dsp:txBody>
      <dsp:txXfrm>
        <a:off x="7003100" y="755156"/>
        <a:ext cx="1519882" cy="3926727"/>
      </dsp:txXfrm>
    </dsp:sp>
    <dsp:sp modelId="{59F6FD31-327D-8D4B-9DC7-E9D1A9C2A828}">
      <dsp:nvSpPr>
        <dsp:cNvPr id="0" name=""/>
        <dsp:cNvSpPr/>
      </dsp:nvSpPr>
      <dsp:spPr>
        <a:xfrm>
          <a:off x="6697968" y="352381"/>
          <a:ext cx="610264" cy="610264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597D-8908-1F49-A38E-D8CE41108CA9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57D2-5027-2D43-A63F-309A41CC6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E28-5FDF-419C-905B-828A8064828E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8">
            <a:alphaModFix am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EB91180-69C3-9D40-8353-766538B69DC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  <p:sldLayoutId id="2147484817" r:id="rId13"/>
    <p:sldLayoutId id="2147484818" r:id="rId14"/>
    <p:sldLayoutId id="2147484819" r:id="rId15"/>
    <p:sldLayoutId id="2147484820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hbionline.org" TargetMode="Externa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hyperlink" Target="mailto:rpratt@apu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vgrigg@apu.edu" TargetMode="External"/><Relationship Id="rId3" Type="http://schemas.openxmlformats.org/officeDocument/2006/relationships/hyperlink" Target="mailto:rslimbach@ap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98"/>
          <p:cNvSpPr>
            <a:spLocks noGrp="1"/>
          </p:cNvSpPr>
          <p:nvPr>
            <p:ph type="ctrTitle"/>
          </p:nvPr>
        </p:nvSpPr>
        <p:spPr>
          <a:xfrm>
            <a:off x="421340" y="449005"/>
            <a:ext cx="8272887" cy="1088136"/>
          </a:xfrm>
        </p:spPr>
        <p:txBody>
          <a:bodyPr>
            <a:noAutofit/>
          </a:bodyPr>
          <a:lstStyle/>
          <a:p>
            <a:r>
              <a:rPr lang="en-US" sz="3300" dirty="0" smtClean="0"/>
              <a:t>MA in TRANSFORMATIONAL  URBAN LEADERSHIP</a:t>
            </a:r>
            <a:endParaRPr lang="en-US" sz="3300" dirty="0"/>
          </a:p>
        </p:txBody>
      </p:sp>
      <p:sp>
        <p:nvSpPr>
          <p:cNvPr id="100" name="Subtitle 9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Azusa Pacific University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99368" y="5089408"/>
            <a:ext cx="51161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 smtClean="0"/>
              <a:t>Dr. </a:t>
            </a:r>
            <a:r>
              <a:rPr lang="en-US" sz="2700" dirty="0" err="1" smtClean="0"/>
              <a:t>Viv</a:t>
            </a:r>
            <a:r>
              <a:rPr lang="en-US" sz="2700" dirty="0" smtClean="0"/>
              <a:t> </a:t>
            </a:r>
            <a:r>
              <a:rPr lang="en-US" sz="2700" dirty="0" err="1" smtClean="0"/>
              <a:t>Grigg</a:t>
            </a:r>
            <a:r>
              <a:rPr lang="en-US" sz="2700" dirty="0" smtClean="0"/>
              <a:t>, International Director</a:t>
            </a:r>
            <a:endParaRPr lang="en-US" sz="2700" dirty="0"/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4" y="2795450"/>
            <a:ext cx="8722660" cy="209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black-whtie-world-map cop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3812" r="-13812"/>
          <a:stretch>
            <a:fillRect/>
          </a:stretch>
        </p:blipFill>
        <p:spPr>
          <a:xfrm>
            <a:off x="3357281" y="2179048"/>
            <a:ext cx="6089687" cy="34356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A Global Degree: MATUL Partners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020" y="1840561"/>
            <a:ext cx="4980321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400" dirty="0" smtClean="0"/>
              <a:t>    A program in partnership with The </a:t>
            </a:r>
            <a:r>
              <a:rPr lang="en-US" sz="2400" dirty="0" err="1" smtClean="0"/>
              <a:t>Encarna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çã</a:t>
            </a:r>
            <a:r>
              <a:rPr lang="en-US" sz="2400" dirty="0" err="1" smtClean="0"/>
              <a:t>o</a:t>
            </a:r>
            <a:r>
              <a:rPr lang="en-US" sz="2400" dirty="0" smtClean="0"/>
              <a:t> Alliance, an international network of urban poor leaders and scholars </a:t>
            </a:r>
          </a:p>
          <a:p>
            <a:pPr lvl="1">
              <a:buFontTx/>
              <a:buChar char="•"/>
            </a:pPr>
            <a:r>
              <a:rPr lang="en-US" dirty="0" smtClean="0"/>
              <a:t>Asian Theological Seminary in Manila, 	began July 2007</a:t>
            </a:r>
          </a:p>
          <a:p>
            <a:pPr lvl="1">
              <a:buFontTx/>
              <a:buChar char="•"/>
            </a:pPr>
            <a:r>
              <a:rPr lang="en-US" dirty="0" smtClean="0"/>
              <a:t>Hindustan Bible Institute in Chennai, 	India began June 2007</a:t>
            </a:r>
          </a:p>
          <a:p>
            <a:pPr lvl="1">
              <a:buFontTx/>
              <a:buChar char="•"/>
            </a:pPr>
            <a:r>
              <a:rPr lang="en-US" dirty="0" smtClean="0"/>
              <a:t>Azusa Pacific University in Los Angeles 	began April 2010</a:t>
            </a:r>
          </a:p>
          <a:p>
            <a:pPr lvl="1">
              <a:buFontTx/>
              <a:buChar char="•"/>
            </a:pPr>
            <a:r>
              <a:rPr lang="en-US" dirty="0" smtClean="0"/>
              <a:t>Carlisle College in Nairobi, June 2011</a:t>
            </a:r>
          </a:p>
          <a:p>
            <a:pPr lvl="1">
              <a:buFontTx/>
              <a:buChar char="•"/>
            </a:pPr>
            <a:r>
              <a:rPr lang="en-US" dirty="0" smtClean="0"/>
              <a:t>Mission India, Nagpur, June 2011</a:t>
            </a:r>
          </a:p>
          <a:p>
            <a:pPr lvl="1">
              <a:buFontTx/>
              <a:buChar char="•"/>
            </a:pPr>
            <a:r>
              <a:rPr lang="en-US" dirty="0" err="1" smtClean="0"/>
              <a:t>Univeriste</a:t>
            </a:r>
            <a:r>
              <a:rPr lang="en-US" dirty="0" smtClean="0"/>
              <a:t> </a:t>
            </a:r>
            <a:r>
              <a:rPr lang="en-US" dirty="0" err="1" smtClean="0"/>
              <a:t>Episcopale</a:t>
            </a:r>
            <a:r>
              <a:rPr lang="en-US" dirty="0" smtClean="0"/>
              <a:t> d’Haiti (in French), Oct 2010</a:t>
            </a:r>
          </a:p>
          <a:p>
            <a:pPr lvl="1">
              <a:buFontTx/>
              <a:buChar char="•"/>
            </a:pPr>
            <a:r>
              <a:rPr lang="en-US" dirty="0" smtClean="0"/>
              <a:t>A web-based process for field-based 	teams late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4161" y="5714323"/>
            <a:ext cx="27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 smtClean="0">
                <a:solidFill>
                  <a:srgbClr val="990000"/>
                </a:solidFill>
              </a:rPr>
              <a:t>www.urbanleaders.org</a:t>
            </a:r>
            <a:r>
              <a:rPr lang="en-US" dirty="0" smtClean="0">
                <a:solidFill>
                  <a:srgbClr val="990000"/>
                </a:solidFill>
              </a:rPr>
              <a:t>/ma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FF"/>
                </a:solidFill>
              </a:rPr>
              <a:t>What are the costs for the degree?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1905000"/>
            <a:ext cx="36346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00" b="1" dirty="0" smtClean="0">
                <a:solidFill>
                  <a:schemeClr val="accent1"/>
                </a:solidFill>
              </a:rPr>
              <a:t>APU cost for degree </a:t>
            </a:r>
          </a:p>
          <a:p>
            <a:pPr>
              <a:defRPr/>
            </a:pPr>
            <a:r>
              <a:rPr lang="en-US" sz="2900" b="1" dirty="0" smtClean="0">
                <a:solidFill>
                  <a:schemeClr val="accent1"/>
                </a:solidFill>
              </a:rPr>
              <a:t>$340/unit = $15,600</a:t>
            </a:r>
          </a:p>
          <a:p>
            <a:pPr>
              <a:defRPr/>
            </a:pPr>
            <a:r>
              <a:rPr lang="en-US" sz="1700" b="1" dirty="0" smtClean="0">
                <a:solidFill>
                  <a:srgbClr val="990000"/>
                </a:solidFill>
              </a:rPr>
              <a:t>Plus airfares, language school, accommodation</a:t>
            </a:r>
            <a:endParaRPr lang="en-GB" sz="1700" b="1" dirty="0">
              <a:solidFill>
                <a:srgbClr val="990000"/>
              </a:solidFill>
            </a:endParaRPr>
          </a:p>
        </p:txBody>
      </p:sp>
      <p:pic>
        <p:nvPicPr>
          <p:cNvPr id="11" name="Picture 10" descr="P3065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46" y="2937503"/>
            <a:ext cx="4485704" cy="336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-526143" y="4263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4164" y="3593346"/>
            <a:ext cx="3877590" cy="2538940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4164" y="3593346"/>
            <a:ext cx="40525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What is the Schedule?</a:t>
            </a:r>
          </a:p>
          <a:p>
            <a:r>
              <a:rPr lang="en-US" dirty="0" smtClean="0"/>
              <a:t>First Class begins downtown LA in Sept</a:t>
            </a:r>
          </a:p>
          <a:p>
            <a:r>
              <a:rPr lang="en-US" dirty="0" smtClean="0"/>
              <a:t>Language Study begins in January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Philippines</a:t>
            </a:r>
          </a:p>
          <a:p>
            <a:r>
              <a:rPr lang="en-US" dirty="0" smtClean="0"/>
              <a:t> in India</a:t>
            </a:r>
          </a:p>
          <a:p>
            <a:r>
              <a:rPr lang="en-US" dirty="0" smtClean="0"/>
              <a:t> in Haiti</a:t>
            </a:r>
            <a:r>
              <a:rPr lang="en-US" dirty="0" smtClean="0"/>
              <a:t> ??</a:t>
            </a:r>
          </a:p>
          <a:p>
            <a:r>
              <a:rPr lang="en-US" dirty="0" smtClean="0"/>
              <a:t> in Kenya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Asian Theological Seminary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448" y="1792630"/>
            <a:ext cx="5158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Our mission is to glorify God by providing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quality theological education to prepare leaders who will effect biblical transformation in the Church and societies in Asia and beyond.</a:t>
            </a: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519964" y="2373206"/>
          <a:ext cx="3338286" cy="1191671"/>
        </p:xfrm>
        <a:graphic>
          <a:graphicData uri="http://schemas.openxmlformats.org/presentationml/2006/ole">
            <p:oleObj spid="_x0000_s64514" name="CorelDRAW" r:id="rId3" imgW="1201320" imgH="4284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163" y="3423846"/>
            <a:ext cx="54842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Campus: 54 Scout </a:t>
            </a:r>
            <a:r>
              <a:rPr lang="en-US" dirty="0" err="1" smtClean="0"/>
              <a:t>Madriñan</a:t>
            </a:r>
            <a:r>
              <a:rPr lang="en-US" dirty="0" smtClean="0"/>
              <a:t>, Quezon City, Philippines</a:t>
            </a:r>
          </a:p>
          <a:p>
            <a:r>
              <a:rPr lang="en-US" dirty="0" smtClean="0"/>
              <a:t>Mailing Address: QCCPO Box 1454-1154 </a:t>
            </a:r>
          </a:p>
          <a:p>
            <a:r>
              <a:rPr lang="en-US" dirty="0" smtClean="0"/>
              <a:t>                            Quezon City 1102, Philippines</a:t>
            </a:r>
          </a:p>
          <a:p>
            <a:r>
              <a:rPr lang="en-US" dirty="0" smtClean="0"/>
              <a:t>ATS Phone: (632) 928-6717 Loc 125, Fax: (632) 928-5114</a:t>
            </a:r>
          </a:p>
          <a:p>
            <a:r>
              <a:rPr lang="en-US" dirty="0" smtClean="0"/>
              <a:t>Center for Urban Transformation Phone: (632) 928-5097</a:t>
            </a:r>
          </a:p>
          <a:p>
            <a:r>
              <a:rPr lang="en-US" dirty="0" smtClean="0"/>
              <a:t>Program Director: Dr. Lee </a:t>
            </a:r>
            <a:r>
              <a:rPr lang="en-US" dirty="0" err="1" smtClean="0"/>
              <a:t>Wanak</a:t>
            </a:r>
            <a:r>
              <a:rPr lang="en-US" dirty="0" smtClean="0"/>
              <a:t>/ </a:t>
            </a:r>
            <a:r>
              <a:rPr lang="en-US" dirty="0" err="1" smtClean="0"/>
              <a:t>L_Wanak@yahoo.com</a:t>
            </a:r>
            <a:endParaRPr lang="en-US" dirty="0" smtClean="0"/>
          </a:p>
          <a:p>
            <a:r>
              <a:rPr lang="en-US" dirty="0" smtClean="0"/>
              <a:t>Program Assistant: Nelson </a:t>
            </a:r>
            <a:r>
              <a:rPr lang="en-US" dirty="0" err="1" smtClean="0"/>
              <a:t>Gaurano</a:t>
            </a:r>
            <a:r>
              <a:rPr lang="en-US" dirty="0" smtClean="0"/>
              <a:t>/ </a:t>
            </a:r>
            <a:r>
              <a:rPr lang="en-US" dirty="0" err="1" smtClean="0"/>
              <a:t>nelson@ats.ph</a:t>
            </a:r>
            <a:endParaRPr lang="en-US" dirty="0" smtClean="0"/>
          </a:p>
          <a:p>
            <a:r>
              <a:rPr lang="en-US" dirty="0" smtClean="0"/>
              <a:t>Chair, </a:t>
            </a:r>
            <a:r>
              <a:rPr lang="en-US" dirty="0" err="1" smtClean="0"/>
              <a:t>Encarnação</a:t>
            </a:r>
            <a:r>
              <a:rPr lang="en-US" dirty="0" smtClean="0"/>
              <a:t> Alliance Training Commission:</a:t>
            </a:r>
          </a:p>
          <a:p>
            <a:r>
              <a:rPr lang="en-US" dirty="0" smtClean="0"/>
              <a:t>    Dr. </a:t>
            </a:r>
            <a:r>
              <a:rPr lang="en-US" dirty="0" err="1" smtClean="0"/>
              <a:t>Corrie</a:t>
            </a:r>
            <a:r>
              <a:rPr lang="en-US" dirty="0" smtClean="0"/>
              <a:t> </a:t>
            </a:r>
            <a:r>
              <a:rPr lang="en-US" dirty="0" err="1" smtClean="0"/>
              <a:t>DeBoer</a:t>
            </a:r>
            <a:r>
              <a:rPr lang="en-US" dirty="0" smtClean="0"/>
              <a:t>/ </a:t>
            </a:r>
            <a:r>
              <a:rPr lang="en-US" dirty="0" err="1" smtClean="0"/>
              <a:t>stewcorrie@yahoo.com</a:t>
            </a:r>
            <a:endParaRPr lang="en-US" dirty="0" smtClean="0"/>
          </a:p>
          <a:p>
            <a:r>
              <a:rPr lang="en-US" dirty="0" smtClean="0"/>
              <a:t>General E-mail: </a:t>
            </a:r>
            <a:r>
              <a:rPr lang="en-US" dirty="0" err="1" smtClean="0"/>
              <a:t>info@ats.ph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394" y="3846286"/>
            <a:ext cx="3096380" cy="232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Hindustan Bible Institute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734" y="1807514"/>
            <a:ext cx="8574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HBI exists…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give every person an opportunity to hear, understand and respond to the </a:t>
            </a:r>
            <a:r>
              <a:rPr lang="en-US" sz="2000" dirty="0" err="1" smtClean="0"/>
              <a:t>Gospeland</a:t>
            </a:r>
            <a:r>
              <a:rPr lang="en-US" sz="2000" dirty="0" smtClean="0"/>
              <a:t> to be </a:t>
            </a:r>
            <a:r>
              <a:rPr lang="en-US" sz="2000" dirty="0" err="1" smtClean="0"/>
              <a:t>discipled</a:t>
            </a:r>
            <a:r>
              <a:rPr lang="en-US" sz="2000" dirty="0" smtClean="0"/>
              <a:t> into communities of believers.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Vision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want to see a dynamic transformational church in every village and colony of every town and city of India!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4163" y="3718679"/>
            <a:ext cx="62489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Campus: </a:t>
            </a:r>
            <a:r>
              <a:rPr lang="en-US" b="1" dirty="0" smtClean="0"/>
              <a:t>HBI Ministries (India)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86-89 </a:t>
            </a:r>
            <a:r>
              <a:rPr lang="en-US" dirty="0" err="1" smtClean="0"/>
              <a:t>Medavakkam</a:t>
            </a:r>
            <a:r>
              <a:rPr lang="en-US" dirty="0" smtClean="0"/>
              <a:t> Tank Road</a:t>
            </a:r>
            <a:br>
              <a:rPr lang="en-US" dirty="0" smtClean="0"/>
            </a:br>
            <a:r>
              <a:rPr lang="en-US" dirty="0" err="1" smtClean="0"/>
              <a:t>Kilpauk</a:t>
            </a:r>
            <a:r>
              <a:rPr lang="en-US" dirty="0" smtClean="0"/>
              <a:t>, Chennai  600 010</a:t>
            </a:r>
            <a:br>
              <a:rPr lang="en-US" dirty="0" smtClean="0"/>
            </a:br>
            <a:r>
              <a:rPr lang="en-US" dirty="0" err="1" smtClean="0"/>
              <a:t>TamilNadu</a:t>
            </a:r>
            <a:r>
              <a:rPr lang="en-US" dirty="0" smtClean="0"/>
              <a:t>, India</a:t>
            </a:r>
            <a:br>
              <a:rPr lang="en-US" dirty="0" smtClean="0"/>
            </a:br>
            <a:r>
              <a:rPr lang="en-US" dirty="0" smtClean="0"/>
              <a:t>Phone: 91-44-2642 1199/1975/3664 </a:t>
            </a:r>
            <a:br>
              <a:rPr lang="en-US" dirty="0" smtClean="0"/>
            </a:br>
            <a:r>
              <a:rPr lang="en-US" dirty="0" smtClean="0"/>
              <a:t> Fax: 91-44-2642 3664 </a:t>
            </a:r>
            <a:br>
              <a:rPr lang="en-US" dirty="0" smtClean="0"/>
            </a:b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info@hbionline.org</a:t>
            </a:r>
            <a:r>
              <a:rPr lang="en-US" dirty="0" smtClean="0"/>
              <a:t>  </a:t>
            </a:r>
          </a:p>
          <a:p>
            <a:r>
              <a:rPr lang="en-US" dirty="0" smtClean="0"/>
              <a:t>Principal: Dr </a:t>
            </a:r>
            <a:r>
              <a:rPr lang="en-US" dirty="0" err="1" smtClean="0"/>
              <a:t>Isac</a:t>
            </a:r>
            <a:r>
              <a:rPr lang="en-US" dirty="0" smtClean="0"/>
              <a:t> Raja </a:t>
            </a:r>
            <a:r>
              <a:rPr lang="en-US" dirty="0" err="1" smtClean="0"/>
              <a:t>Soundaraj</a:t>
            </a:r>
            <a:r>
              <a:rPr lang="en-US" dirty="0" smtClean="0"/>
              <a:t>, </a:t>
            </a:r>
            <a:r>
              <a:rPr lang="en-US" dirty="0" err="1" smtClean="0"/>
              <a:t>principal@hbionline.org</a:t>
            </a:r>
            <a:endParaRPr lang="en-US" dirty="0" smtClean="0"/>
          </a:p>
          <a:p>
            <a:r>
              <a:rPr lang="en-US" dirty="0" smtClean="0"/>
              <a:t>Program Director: Dr. P.N. </a:t>
            </a:r>
            <a:r>
              <a:rPr lang="en-US" dirty="0" err="1" smtClean="0"/>
              <a:t>Saravanan</a:t>
            </a:r>
            <a:r>
              <a:rPr lang="en-US" dirty="0" smtClean="0"/>
              <a:t>, </a:t>
            </a:r>
            <a:r>
              <a:rPr lang="en-US" dirty="0" err="1" smtClean="0"/>
              <a:t>pn_saravanan@yahoo.com</a:t>
            </a:r>
            <a:endParaRPr lang="en-US" dirty="0" smtClean="0"/>
          </a:p>
          <a:p>
            <a:r>
              <a:rPr lang="en-US" dirty="0" smtClean="0"/>
              <a:t>Program Assistant: Grace </a:t>
            </a:r>
            <a:r>
              <a:rPr lang="en-US" dirty="0" err="1" smtClean="0"/>
              <a:t>Nithya</a:t>
            </a:r>
            <a:r>
              <a:rPr lang="en-US" dirty="0" smtClean="0"/>
              <a:t>, </a:t>
            </a:r>
            <a:r>
              <a:rPr lang="en-US" dirty="0" err="1" smtClean="0"/>
              <a:t>grace_nithya@yahoo.com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535" y="3627964"/>
            <a:ext cx="2765715" cy="2195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/>
              <a:t>Asuza Pacific University</a:t>
            </a: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685143" y="2151063"/>
            <a:ext cx="3932238" cy="39751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NZ" dirty="0" smtClean="0"/>
              <a:t>This </a:t>
            </a:r>
            <a:r>
              <a:rPr lang="en-NZ" dirty="0"/>
              <a:t>program will be delivered entirely as a field </a:t>
            </a:r>
            <a:r>
              <a:rPr lang="en-NZ" dirty="0" smtClean="0"/>
              <a:t>based program at our partner schools overseas</a:t>
            </a:r>
          </a:p>
          <a:p>
            <a:pPr eaLnBrk="1" hangingPunct="1"/>
            <a:r>
              <a:rPr lang="en-NZ" dirty="0" smtClean="0"/>
              <a:t>Begins Feb 2011</a:t>
            </a:r>
          </a:p>
          <a:p>
            <a:pPr eaLnBrk="1" hangingPunct="1"/>
            <a:r>
              <a:rPr lang="en-NZ" dirty="0"/>
              <a:t>Contact:</a:t>
            </a:r>
            <a:r>
              <a:rPr lang="en-NZ" dirty="0" smtClean="0"/>
              <a:t> </a:t>
            </a:r>
          </a:p>
          <a:p>
            <a:pPr lvl="1" eaLnBrk="1" hangingPunct="1"/>
            <a:r>
              <a:rPr lang="en-NZ" dirty="0" smtClean="0"/>
              <a:t>Dr Viv Grigg, </a:t>
            </a:r>
            <a:r>
              <a:rPr lang="en-NZ" dirty="0" smtClean="0">
                <a:hlinkClick r:id="rId2"/>
              </a:rPr>
              <a:t>vgrigg@apu.edu</a:t>
            </a:r>
            <a:endParaRPr lang="en-NZ" dirty="0" smtClean="0"/>
          </a:p>
          <a:p>
            <a:pPr lvl="1" eaLnBrk="1" hangingPunct="1"/>
            <a:r>
              <a:rPr lang="en-NZ" dirty="0" smtClean="0"/>
              <a:t>Dr Rich Slimbach </a:t>
            </a:r>
            <a:r>
              <a:rPr lang="en-NZ" dirty="0" smtClean="0">
                <a:hlinkClick r:id="rId3"/>
              </a:rPr>
              <a:t>rslimbach@apu.edu</a:t>
            </a:r>
            <a:endParaRPr lang="en-NZ" dirty="0" smtClean="0"/>
          </a:p>
          <a:p>
            <a:pPr lvl="1" eaLnBrk="1" hangingPunct="1"/>
            <a:r>
              <a:rPr lang="en-NZ" dirty="0" smtClean="0"/>
              <a:t>Or Rebecca Pratt  </a:t>
            </a:r>
            <a:r>
              <a:rPr lang="en-NZ" dirty="0" smtClean="0">
                <a:hlinkClick r:id="rId4"/>
              </a:rPr>
              <a:t>rpratt@apu.edu</a:t>
            </a:r>
            <a:r>
              <a:rPr lang="en-NZ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Peacemaking begins in being one of the people</a:t>
            </a:r>
          </a:p>
        </p:txBody>
      </p:sp>
      <p:pic>
        <p:nvPicPr>
          <p:cNvPr id="26627" name="Content Placeholder 3" descr="alingnenashou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138" r="-10138"/>
          <a:stretch>
            <a:fillRect/>
          </a:stretch>
        </p:blipFill>
        <p:spPr>
          <a:xfrm>
            <a:off x="-358775" y="1371600"/>
            <a:ext cx="9785350" cy="5486400"/>
          </a:xfr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096000" y="3276600"/>
            <a:ext cx="1409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ＭＳ ゴシック" pitchFamily="-106" charset="-128"/>
                <a:ea typeface="ＭＳ ゴシック" pitchFamily="-106" charset="-128"/>
                <a:cs typeface="ＭＳ ゴシック" pitchFamily="-106" charset="-128"/>
              </a:rPr>
              <a:t>HOME</a:t>
            </a:r>
          </a:p>
          <a:p>
            <a:r>
              <a:rPr lang="en-US" sz="3200">
                <a:solidFill>
                  <a:srgbClr val="FF0000"/>
                </a:solidFill>
                <a:latin typeface="ＭＳ ゴシック" pitchFamily="-106" charset="-128"/>
                <a:ea typeface="ＭＳ ゴシック" pitchFamily="-106" charset="-128"/>
                <a:cs typeface="ＭＳ ゴシック" pitchFamily="-106" charset="-128"/>
              </a:rPr>
              <a:t>⏎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Dispossessed?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sz="half" idx="1"/>
          </p:nvPr>
        </p:nvSpPr>
        <p:spPr>
          <a:xfrm>
            <a:off x="589633" y="2673925"/>
            <a:ext cx="4522918" cy="1762777"/>
          </a:xfrm>
        </p:spPr>
        <p:txBody>
          <a:bodyPr>
            <a:normAutofit/>
          </a:bodyPr>
          <a:lstStyle/>
          <a:p>
            <a:pPr marL="233363" indent="-233363" eaLnBrk="0" hangingPunct="0"/>
            <a:r>
              <a:rPr lang="en-US" sz="2400" b="1" i="1" dirty="0" smtClean="0">
                <a:solidFill>
                  <a:schemeClr val="tx1"/>
                </a:solidFill>
              </a:rPr>
              <a:t>1.3 billion people around the globe</a:t>
            </a:r>
            <a:r>
              <a:rPr lang="en-US" sz="2400" dirty="0" smtClean="0">
                <a:solidFill>
                  <a:schemeClr val="tx1"/>
                </a:solidFill>
              </a:rPr>
              <a:t> living in slums, sidewalks, under bridges, on riverbanks, and in garbage dumps.</a:t>
            </a:r>
          </a:p>
          <a:p>
            <a:pPr marL="233363" indent="-233363" eaLnBrk="0" hangingPunct="0">
              <a:buFont typeface="Wingdings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4" name="Picture 23" descr="sl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04" y="2311646"/>
            <a:ext cx="2933858" cy="3814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89633" y="4436702"/>
            <a:ext cx="452291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 need to be demonstrators of the Kingdom of God to the marginalized.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transformational urban leadership?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6025" y="36008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Content Placeholder 7"/>
          <p:cNvSpPr txBox="1">
            <a:spLocks/>
          </p:cNvSpPr>
          <p:nvPr/>
        </p:nvSpPr>
        <p:spPr>
          <a:xfrm>
            <a:off x="-111508" y="2065257"/>
            <a:ext cx="5384436" cy="442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tabLst/>
              <a:defRPr/>
            </a:pPr>
            <a:r>
              <a:rPr lang="en-US" sz="3243" b="1" i="0" dirty="0" smtClean="0">
                <a:solidFill>
                  <a:schemeClr val="accent1"/>
                </a:solidFill>
              </a:rPr>
              <a:t>MOVEMENT </a:t>
            </a:r>
            <a:r>
              <a:rPr lang="en-US" sz="3243" b="1" i="0" dirty="0" smtClean="0">
                <a:solidFill>
                  <a:schemeClr val="accent1"/>
                </a:solidFill>
              </a:rPr>
              <a:t>LEADERSHIP</a:t>
            </a:r>
            <a:endParaRPr lang="en-US" sz="3243" b="1" i="0" dirty="0" smtClean="0">
              <a:solidFill>
                <a:schemeClr val="accent1"/>
              </a:solidFill>
            </a:endParaRPr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tabLst/>
              <a:defRPr/>
            </a:pPr>
            <a:endParaRPr lang="en-US" sz="2400" b="1" i="0" dirty="0" smtClean="0"/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tabLst/>
              <a:defRPr/>
            </a:pPr>
            <a:endParaRPr lang="en-US" sz="2400" dirty="0" smtClean="0"/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tabLst/>
              <a:defRPr/>
            </a:pPr>
            <a:r>
              <a:rPr lang="en-US" sz="2400" dirty="0" smtClean="0"/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ntrepreneurial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or apostolic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leadership generates:</a:t>
            </a:r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tabLst/>
              <a:defRPr/>
            </a:pPr>
            <a:endParaRPr lang="en-US" sz="2400" dirty="0" smtClean="0"/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charset="2"/>
              <a:buChar char="²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movements of poor people’s churches </a:t>
            </a:r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charset="2"/>
              <a:buChar char="²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economically engaged disciples</a:t>
            </a:r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charset="2"/>
              <a:buChar char="²"/>
              <a:tabLst/>
              <a:defRPr/>
            </a:pPr>
            <a:r>
              <a:rPr lang="en-US" sz="2400" dirty="0" smtClean="0"/>
              <a:t>activists in the struggles for justice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33363" marR="0" lvl="0" indent="-233363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charset="2"/>
              <a:buChar char="²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catalysts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transforming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poverty</a:t>
            </a:r>
          </a:p>
          <a:p>
            <a:pPr marL="454025" marR="0" lvl="0" indent="-454025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54025" marR="0" lvl="0" indent="-454025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200618" y="2554430"/>
            <a:ext cx="3565774" cy="3398978"/>
            <a:chOff x="3216" y="1728"/>
            <a:chExt cx="2544" cy="2425"/>
          </a:xfrm>
        </p:grpSpPr>
        <p:pic>
          <p:nvPicPr>
            <p:cNvPr id="12" name="Picture 6" descr="The image “http://www.davidpaulmorris.com/stories/Payatas/03hil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1728"/>
              <a:ext cx="2544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280" y="3648"/>
              <a:ext cx="2400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latin typeface="Helvetica" charset="0"/>
                </a:rPr>
                <a:t>Picking garbage in Payatas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730034" y="1140367"/>
          <a:ext cx="5210024" cy="35529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2667511" y="2331565"/>
            <a:ext cx="1497834" cy="149783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2704187" y="2592110"/>
            <a:ext cx="1428596" cy="12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 </a:t>
            </a:r>
          </a:p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/>
              <a:t>SPIRITUALITY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7964" y="1728093"/>
            <a:ext cx="251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DELIVERY</a:t>
            </a:r>
          </a:p>
          <a:p>
            <a:r>
              <a:rPr lang="en-US" sz="4000" b="1" dirty="0" smtClean="0">
                <a:latin typeface="+mj-lt"/>
              </a:rPr>
              <a:t>PROCESS</a:t>
            </a:r>
            <a:endParaRPr lang="en-US" sz="4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812" y="6122314"/>
            <a:ext cx="842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5"/>
                </a:solidFill>
              </a:rPr>
              <a:t>Each course 1/3 action, 1/3 theology, 1/3 social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707" y="868183"/>
            <a:ext cx="295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Jesus trained in action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4715" y="5299805"/>
            <a:ext cx="5159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God of action is known in action</a:t>
            </a:r>
          </a:p>
          <a:p>
            <a:r>
              <a:rPr lang="en-US" dirty="0" smtClean="0"/>
              <a:t>Theology – entering into the revelation of God</a:t>
            </a:r>
            <a:br>
              <a:rPr lang="en-US" dirty="0" smtClean="0"/>
            </a:br>
            <a:r>
              <a:rPr lang="en-US" dirty="0" smtClean="0"/>
              <a:t>occurs through following where he is (John 12-24-26)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Jesus’ Seminary into the Slums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Holistic spirit </a:t>
            </a:r>
            <a:r>
              <a:rPr lang="en-US" dirty="0" err="1" smtClean="0"/>
              <a:t>centred</a:t>
            </a:r>
            <a:r>
              <a:rPr lang="en-US" dirty="0" smtClean="0"/>
              <a:t> wisdom not linear logic Socratic in approach</a:t>
            </a:r>
          </a:p>
          <a:p>
            <a:r>
              <a:rPr lang="en-US" dirty="0" smtClean="0"/>
              <a:t>Began in prayer and empowerment</a:t>
            </a:r>
          </a:p>
          <a:p>
            <a:r>
              <a:rPr lang="en-US" dirty="0" smtClean="0"/>
              <a:t>Then in caring, healing the </a:t>
            </a:r>
            <a:r>
              <a:rPr lang="en-US" dirty="0" err="1" smtClean="0"/>
              <a:t>marginalised</a:t>
            </a:r>
            <a:endParaRPr lang="en-US" dirty="0" smtClean="0"/>
          </a:p>
          <a:p>
            <a:r>
              <a:rPr lang="en-US" dirty="0" smtClean="0"/>
              <a:t>Teaching the scriptures in the midst of poverty</a:t>
            </a:r>
          </a:p>
          <a:p>
            <a:r>
              <a:rPr lang="en-US" dirty="0" smtClean="0"/>
              <a:t>Dealing with realities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Formed church,</a:t>
            </a:r>
          </a:p>
          <a:p>
            <a:r>
              <a:rPr lang="en-US" dirty="0" smtClean="0"/>
              <a:t>Movement Leadership</a:t>
            </a:r>
          </a:p>
          <a:p>
            <a:r>
              <a:rPr lang="en-US" dirty="0" smtClean="0"/>
              <a:t>Advocacy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Has to grow in ability to interface with modernist Socrates in papers &amp; final thesis or project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307275" y="942400"/>
          <a:ext cx="8574088" cy="5237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62998"/>
                <a:gridCol w="3424046"/>
                <a:gridCol w="857323"/>
                <a:gridCol w="3429721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Semester 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Semester 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500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Writings,</a:t>
                      </a:r>
                      <a:r>
                        <a:rPr lang="en-US" sz="1600" baseline="0" dirty="0" smtClean="0"/>
                        <a:t> Reign and Urban Realities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540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Urban Reality and Theology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505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 and Culture Acquisition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550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 to the Marginalized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Urban Spirituality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</a:t>
                      </a:r>
                      <a:r>
                        <a:rPr lang="en-US" sz="1600" baseline="0" dirty="0" smtClean="0"/>
                        <a:t> 555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Educational Centre</a:t>
                      </a:r>
                      <a:r>
                        <a:rPr lang="en-US" sz="1600" baseline="0" dirty="0" smtClean="0"/>
                        <a:t> Development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530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Building</a:t>
                      </a:r>
                      <a:r>
                        <a:rPr lang="en-US" sz="1600" baseline="0" dirty="0" smtClean="0"/>
                        <a:t> Faith Communities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560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Theology &amp; Practice</a:t>
                      </a:r>
                      <a:r>
                        <a:rPr lang="en-US" sz="1600" baseline="0" dirty="0" smtClean="0"/>
                        <a:t> of Community Economics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570 Field Supervision</a:t>
                      </a:r>
                      <a:r>
                        <a:rPr lang="en-US" sz="1600" baseline="0" dirty="0" smtClean="0"/>
                        <a:t> I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YEAR 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Semester 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Semester 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</a:t>
                      </a:r>
                      <a:r>
                        <a:rPr lang="en-US" sz="1600" baseline="0" dirty="0" smtClean="0"/>
                        <a:t> 620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Leadership in Urban Movements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640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Entrepreneurial @ Organizational Leadership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630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Community Transformation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655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Advocacy and the Urban Environment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650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Primary Health Care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670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Project</a:t>
                      </a:r>
                      <a:r>
                        <a:rPr lang="en-US" sz="1600" baseline="0" dirty="0" smtClean="0"/>
                        <a:t> or Thesis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 660 Field Supervision</a:t>
                      </a:r>
                      <a:r>
                        <a:rPr lang="en-US" sz="1600" baseline="0" dirty="0" smtClean="0"/>
                        <a:t> II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8A0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Learn Leadership?</a:t>
            </a:r>
            <a:endParaRPr lang="en-US" dirty="0"/>
          </a:p>
        </p:txBody>
      </p:sp>
      <p:graphicFrame>
        <p:nvGraphicFramePr>
          <p:cNvPr id="4" name="D 9"/>
          <p:cNvGraphicFramePr>
            <a:graphicFrameLocks noGrp="1"/>
          </p:cNvGraphicFramePr>
          <p:nvPr>
            <p:ph idx="1"/>
          </p:nvPr>
        </p:nvGraphicFramePr>
        <p:xfrm>
          <a:off x="284163" y="1823735"/>
          <a:ext cx="8574087" cy="50342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NZ" sz="2800" b="1" dirty="0" smtClean="0"/>
              <a:t>Who should join this program?</a:t>
            </a:r>
            <a:br>
              <a:rPr lang="en-NZ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32429"/>
            <a:ext cx="4305980" cy="40802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NZ" b="1" dirty="0" smtClean="0"/>
              <a:t>Urban Ministry: </a:t>
            </a:r>
            <a:r>
              <a:rPr lang="en-NZ" dirty="0" smtClean="0"/>
              <a:t>Those with experience in urban ministry churchplanting and church-based development</a:t>
            </a:r>
          </a:p>
          <a:p>
            <a:pPr>
              <a:lnSpc>
                <a:spcPct val="90000"/>
              </a:lnSpc>
            </a:pPr>
            <a:r>
              <a:rPr lang="en-NZ" b="1" dirty="0" smtClean="0"/>
              <a:t>Demonstrated Leadership: </a:t>
            </a:r>
            <a:r>
              <a:rPr lang="en-NZ" dirty="0" smtClean="0"/>
              <a:t>Those wishing to become change agents among the urban poor cross culturally</a:t>
            </a:r>
          </a:p>
          <a:p>
            <a:pPr>
              <a:lnSpc>
                <a:spcPct val="90000"/>
              </a:lnSpc>
            </a:pPr>
            <a:r>
              <a:rPr lang="en-NZ" b="1" dirty="0" smtClean="0"/>
              <a:t>Advocacy: </a:t>
            </a:r>
            <a:r>
              <a:rPr lang="en-NZ" dirty="0" smtClean="0"/>
              <a:t>Those who may end up in advocacy but need to understand the insides of poverty in order to be effective</a:t>
            </a:r>
            <a:endParaRPr lang="en-GB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44572" y="1832429"/>
            <a:ext cx="4499427" cy="46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Movement Leadership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Theologian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Philosopher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Professor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Entrepreneurial Church Developer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Business Entrepreneur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Non-Profit Leader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Worker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2536" y="1075002"/>
            <a:ext cx="462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b="1" dirty="0" smtClean="0">
                <a:solidFill>
                  <a:srgbClr val="FFFFFF"/>
                </a:solidFill>
              </a:rPr>
              <a:t>What kind of career can I get?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9392</TotalTime>
  <Words>977</Words>
  <Application>Microsoft Macintosh PowerPoint</Application>
  <PresentationFormat>On-screen Show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Spectrum</vt:lpstr>
      <vt:lpstr>CorelDRAW</vt:lpstr>
      <vt:lpstr>MA in TRANSFORMATIONAL  URBAN LEADERSHIP</vt:lpstr>
      <vt:lpstr>Peacemaking begins in being one of the people</vt:lpstr>
      <vt:lpstr>Dispossessed?</vt:lpstr>
      <vt:lpstr>What is transformational urban leadership?</vt:lpstr>
      <vt:lpstr>Slide 5</vt:lpstr>
      <vt:lpstr>Getting Jesus’ Seminary into the Slums</vt:lpstr>
      <vt:lpstr>Slide 7</vt:lpstr>
      <vt:lpstr>How Do You Learn Leadership?</vt:lpstr>
      <vt:lpstr>Who should join this program? </vt:lpstr>
      <vt:lpstr>A Global Degree: MATUL Partners</vt:lpstr>
      <vt:lpstr>What are the costs for the degree?</vt:lpstr>
      <vt:lpstr>Asian Theological Seminary</vt:lpstr>
      <vt:lpstr>Hindustan Bible Institute</vt:lpstr>
      <vt:lpstr>Asuza Pacific University</vt:lpstr>
    </vt:vector>
  </TitlesOfParts>
  <Company>Azusa Pacific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MATUL</dc:title>
  <dc:creator>Office 2004 Test Drive User</dc:creator>
  <cp:lastModifiedBy>Viv Grigg</cp:lastModifiedBy>
  <cp:revision>31</cp:revision>
  <cp:lastPrinted>2010-05-15T19:34:21Z</cp:lastPrinted>
  <dcterms:created xsi:type="dcterms:W3CDTF">2011-03-31T17:03:48Z</dcterms:created>
  <dcterms:modified xsi:type="dcterms:W3CDTF">2011-03-31T19:11:44Z</dcterms:modified>
</cp:coreProperties>
</file>