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77" r:id="rId2"/>
    <p:sldId id="313" r:id="rId3"/>
    <p:sldId id="258" r:id="rId4"/>
    <p:sldId id="278" r:id="rId5"/>
    <p:sldId id="305" r:id="rId6"/>
    <p:sldId id="260" r:id="rId7"/>
    <p:sldId id="261" r:id="rId8"/>
    <p:sldId id="263" r:id="rId9"/>
    <p:sldId id="264" r:id="rId10"/>
    <p:sldId id="296" r:id="rId11"/>
    <p:sldId id="310" r:id="rId12"/>
    <p:sldId id="311" r:id="rId13"/>
    <p:sldId id="280" r:id="rId14"/>
    <p:sldId id="270" r:id="rId15"/>
    <p:sldId id="317" r:id="rId16"/>
    <p:sldId id="306" r:id="rId17"/>
    <p:sldId id="307" r:id="rId18"/>
    <p:sldId id="308" r:id="rId19"/>
    <p:sldId id="316" r:id="rId20"/>
    <p:sldId id="312" r:id="rId21"/>
    <p:sldId id="314" r:id="rId22"/>
    <p:sldId id="309" r:id="rId23"/>
    <p:sldId id="297" r:id="rId24"/>
    <p:sldId id="304"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13"/>
            <p14:sldId id="258"/>
          </p14:sldIdLst>
        </p14:section>
        <p14:section name="Four polarities built on grassroots theology" id="{16378913-E5ED-4281-BAF5-F1F938CB0BED}">
          <p14:sldIdLst>
            <p14:sldId id="278"/>
            <p14:sldId id="305"/>
            <p14:sldId id="260"/>
            <p14:sldId id="261"/>
          </p14:sldIdLst>
        </p14:section>
        <p14:section name="Apostles, prophets, evangelists, pastors, teachers, deacons" id="{E2D565D1-BA5E-44E6-A40E-50A644912248}">
          <p14:sldIdLst>
            <p14:sldId id="263"/>
            <p14:sldId id="264"/>
            <p14:sldId id="296"/>
            <p14:sldId id="310"/>
            <p14:sldId id="311"/>
            <p14:sldId id="280"/>
          </p14:sldIdLst>
        </p14:section>
        <p14:section name="Multiplying poor peoples' churches, poor peoples' businessses" id="{71D59651-8EFA-4415-9623-98B4C4A8699C}">
          <p14:sldIdLst>
            <p14:sldId id="270"/>
            <p14:sldId id="317"/>
            <p14:sldId id="306"/>
            <p14:sldId id="307"/>
            <p14:sldId id="308"/>
            <p14:sldId id="316"/>
            <p14:sldId id="312"/>
            <p14:sldId id="314"/>
            <p14:sldId id="309"/>
            <p14:sldId id="297"/>
            <p14:sldId id="304"/>
          </p14:sldIdLst>
        </p14:section>
        <p14:section name="Seeding the Slums with Wisdom" id="{3DAC647D-1BDE-4B25-A7F1-4DBC272CFF2F}">
          <p14:sldIdLst>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11" autoAdjust="0"/>
    <p:restoredTop sz="50000" autoAdjust="0"/>
  </p:normalViewPr>
  <p:slideViewPr>
    <p:cSldViewPr>
      <p:cViewPr varScale="1">
        <p:scale>
          <a:sx n="50" d="100"/>
          <a:sy n="50" d="100"/>
        </p:scale>
        <p:origin x="880" y="17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EECA9-FDA4-1C42-B518-C72C3FD86E47}" type="doc">
      <dgm:prSet loTypeId="urn:microsoft.com/office/officeart/2008/layout/HexagonCluster" loCatId="" qsTypeId="urn:microsoft.com/office/officeart/2005/8/quickstyle/simple2" qsCatId="simple" csTypeId="urn:microsoft.com/office/officeart/2005/8/colors/accent1_2" csCatId="accent1" phldr="1"/>
      <dgm:spPr/>
      <dgm:t>
        <a:bodyPr/>
        <a:lstStyle/>
        <a:p>
          <a:endParaRPr lang="en-US"/>
        </a:p>
      </dgm:t>
    </dgm:pt>
    <dgm:pt modelId="{F7F0665C-72BF-EB42-9BC4-3CFC2DDB4A12}">
      <dgm:prSet phldrT="[Text]"/>
      <dgm:spPr/>
      <dgm:t>
        <a:bodyPr/>
        <a:lstStyle/>
        <a:p>
          <a:r>
            <a:rPr lang="en-US" dirty="0"/>
            <a:t>Theology</a:t>
          </a:r>
        </a:p>
      </dgm:t>
    </dgm:pt>
    <dgm:pt modelId="{159E6157-FC32-864D-B302-3B91B13D97E8}" type="parTrans" cxnId="{FC1BB7DF-3079-3344-A55E-8684923E4FF0}">
      <dgm:prSet/>
      <dgm:spPr/>
      <dgm:t>
        <a:bodyPr/>
        <a:lstStyle/>
        <a:p>
          <a:endParaRPr lang="en-US"/>
        </a:p>
      </dgm:t>
    </dgm:pt>
    <dgm:pt modelId="{663DD584-7E42-734D-B4D0-4FE1D687EFF5}" type="sibTrans" cxnId="{FC1BB7DF-3079-3344-A55E-8684923E4FF0}">
      <dgm:prSet/>
      <dgm:spPr/>
      <dgm:t>
        <a:bodyPr/>
        <a:lstStyle/>
        <a:p>
          <a:endParaRPr lang="en-US"/>
        </a:p>
      </dgm:t>
    </dgm:pt>
    <dgm:pt modelId="{75F36377-7208-894E-8267-6E33AE07F82F}">
      <dgm:prSet phldrT="[Text]"/>
      <dgm:spPr/>
      <dgm:t>
        <a:bodyPr/>
        <a:lstStyle/>
        <a:p>
          <a:r>
            <a:rPr lang="en-US" dirty="0"/>
            <a:t>Church Growth</a:t>
          </a:r>
        </a:p>
      </dgm:t>
    </dgm:pt>
    <dgm:pt modelId="{29429323-864C-2C4C-A8BF-7A778D1CB5E3}" type="parTrans" cxnId="{39E98C7C-A8F5-6B4B-9641-8ADF0202BC68}">
      <dgm:prSet/>
      <dgm:spPr/>
      <dgm:t>
        <a:bodyPr/>
        <a:lstStyle/>
        <a:p>
          <a:endParaRPr lang="en-US"/>
        </a:p>
      </dgm:t>
    </dgm:pt>
    <dgm:pt modelId="{0E2627E0-D3C4-E243-AE35-19B310ADD1F0}" type="sibTrans" cxnId="{39E98C7C-A8F5-6B4B-9641-8ADF0202BC68}">
      <dgm:prSet/>
      <dgm:spPr/>
      <dgm:t>
        <a:bodyPr/>
        <a:lstStyle/>
        <a:p>
          <a:endParaRPr lang="en-US"/>
        </a:p>
      </dgm:t>
    </dgm:pt>
    <dgm:pt modelId="{294A9786-8B27-B241-9307-F519AA56DD65}">
      <dgm:prSet phldrT="[Text]"/>
      <dgm:spPr/>
      <dgm:t>
        <a:bodyPr/>
        <a:lstStyle/>
        <a:p>
          <a:r>
            <a:rPr lang="en-US" dirty="0"/>
            <a:t>Leadership</a:t>
          </a:r>
        </a:p>
      </dgm:t>
    </dgm:pt>
    <dgm:pt modelId="{39BE15FF-C9BA-774D-A300-856ED660A9C5}" type="parTrans" cxnId="{31531D3D-ADE1-1846-88AE-AB92812BEBFB}">
      <dgm:prSet/>
      <dgm:spPr/>
      <dgm:t>
        <a:bodyPr/>
        <a:lstStyle/>
        <a:p>
          <a:endParaRPr lang="en-US"/>
        </a:p>
      </dgm:t>
    </dgm:pt>
    <dgm:pt modelId="{EBB4DE7B-35C6-A94E-BBB6-30FFEF71A002}" type="sibTrans" cxnId="{31531D3D-ADE1-1846-88AE-AB92812BEBFB}">
      <dgm:prSet/>
      <dgm:spPr/>
      <dgm:t>
        <a:bodyPr/>
        <a:lstStyle/>
        <a:p>
          <a:endParaRPr lang="en-US"/>
        </a:p>
      </dgm:t>
    </dgm:pt>
    <dgm:pt modelId="{30EE15BF-D1C8-A443-BFDA-45C3DE2B8867}">
      <dgm:prSet phldrT="[Text]"/>
      <dgm:spPr/>
      <dgm:t>
        <a:bodyPr/>
        <a:lstStyle/>
        <a:p>
          <a:r>
            <a:rPr lang="en-US" dirty="0"/>
            <a:t>Development </a:t>
          </a:r>
        </a:p>
      </dgm:t>
    </dgm:pt>
    <dgm:pt modelId="{B508EDCC-6CE0-B247-AE81-77CA5930C558}" type="parTrans" cxnId="{AE78E2D9-CAE3-0549-A522-C1E5E34407F5}">
      <dgm:prSet/>
      <dgm:spPr/>
      <dgm:t>
        <a:bodyPr/>
        <a:lstStyle/>
        <a:p>
          <a:endParaRPr lang="en-US"/>
        </a:p>
      </dgm:t>
    </dgm:pt>
    <dgm:pt modelId="{A3A3FD86-0135-C245-8699-E0729C2B2C15}" type="sibTrans" cxnId="{AE78E2D9-CAE3-0549-A522-C1E5E34407F5}">
      <dgm:prSet/>
      <dgm:spPr/>
      <dgm:t>
        <a:bodyPr/>
        <a:lstStyle/>
        <a:p>
          <a:endParaRPr lang="en-US"/>
        </a:p>
      </dgm:t>
    </dgm:pt>
    <dgm:pt modelId="{84E396AC-95A7-FC44-9C4E-0B89313F34A6}">
      <dgm:prSet phldrT="[Text]"/>
      <dgm:spPr/>
      <dgm:t>
        <a:bodyPr/>
        <a:lstStyle/>
        <a:p>
          <a:r>
            <a:rPr lang="en-US" dirty="0"/>
            <a:t>Social Sciences</a:t>
          </a:r>
        </a:p>
      </dgm:t>
    </dgm:pt>
    <dgm:pt modelId="{F321A242-D7FF-CA4D-A790-9F44022DF5E9}" type="parTrans" cxnId="{C64F386C-359D-5747-B012-63235A0D1C8E}">
      <dgm:prSet/>
      <dgm:spPr/>
      <dgm:t>
        <a:bodyPr/>
        <a:lstStyle/>
        <a:p>
          <a:endParaRPr lang="en-US"/>
        </a:p>
      </dgm:t>
    </dgm:pt>
    <dgm:pt modelId="{DEE525CF-DAC9-F341-80AF-83B792F1CEB3}" type="sibTrans" cxnId="{C64F386C-359D-5747-B012-63235A0D1C8E}">
      <dgm:prSet/>
      <dgm:spPr/>
      <dgm:t>
        <a:bodyPr/>
        <a:lstStyle/>
        <a:p>
          <a:endParaRPr lang="en-US"/>
        </a:p>
      </dgm:t>
    </dgm:pt>
    <dgm:pt modelId="{A931057D-4551-9B41-8A9D-9844E9BC9BD7}">
      <dgm:prSet phldrT="[Text]"/>
      <dgm:spPr/>
      <dgm:t>
        <a:bodyPr/>
        <a:lstStyle/>
        <a:p>
          <a:r>
            <a:rPr lang="en-US" dirty="0"/>
            <a:t>Culture Studies</a:t>
          </a:r>
        </a:p>
      </dgm:t>
    </dgm:pt>
    <dgm:pt modelId="{7DD0459B-C050-0142-B994-4EE60467348A}" type="parTrans" cxnId="{1A19E928-0FA5-B945-8FA6-78BF8D98E001}">
      <dgm:prSet/>
      <dgm:spPr/>
    </dgm:pt>
    <dgm:pt modelId="{D4FC336A-4109-A645-A8B8-680ACAC97F83}" type="sibTrans" cxnId="{1A19E928-0FA5-B945-8FA6-78BF8D98E001}">
      <dgm:prSet/>
      <dgm:spPr/>
    </dgm:pt>
    <dgm:pt modelId="{47C23AB8-2C8A-414F-84D4-46868827CA41}" type="pres">
      <dgm:prSet presAssocID="{712EECA9-FDA4-1C42-B518-C72C3FD86E47}" presName="Name0" presStyleCnt="0">
        <dgm:presLayoutVars>
          <dgm:chMax val="21"/>
          <dgm:chPref val="21"/>
        </dgm:presLayoutVars>
      </dgm:prSet>
      <dgm:spPr/>
    </dgm:pt>
    <dgm:pt modelId="{4FDD24F8-F42C-634B-B04F-709DE644280C}" type="pres">
      <dgm:prSet presAssocID="{F7F0665C-72BF-EB42-9BC4-3CFC2DDB4A12}" presName="text1" presStyleCnt="0"/>
      <dgm:spPr/>
    </dgm:pt>
    <dgm:pt modelId="{E198C108-4417-6143-9421-C24225F651F5}" type="pres">
      <dgm:prSet presAssocID="{F7F0665C-72BF-EB42-9BC4-3CFC2DDB4A12}" presName="textRepeatNode" presStyleLbl="alignNode1" presStyleIdx="0" presStyleCnt="6">
        <dgm:presLayoutVars>
          <dgm:chMax val="0"/>
          <dgm:chPref val="0"/>
          <dgm:bulletEnabled val="1"/>
        </dgm:presLayoutVars>
      </dgm:prSet>
      <dgm:spPr/>
    </dgm:pt>
    <dgm:pt modelId="{027B377A-995C-4D4C-BF85-96006770A43B}" type="pres">
      <dgm:prSet presAssocID="{F7F0665C-72BF-EB42-9BC4-3CFC2DDB4A12}" presName="textaccent1" presStyleCnt="0"/>
      <dgm:spPr/>
    </dgm:pt>
    <dgm:pt modelId="{68B0F3FA-D390-5C46-A064-C750A300938D}" type="pres">
      <dgm:prSet presAssocID="{F7F0665C-72BF-EB42-9BC4-3CFC2DDB4A12}" presName="accentRepeatNode" presStyleLbl="solidAlignAcc1" presStyleIdx="0" presStyleCnt="12"/>
      <dgm:spPr/>
    </dgm:pt>
    <dgm:pt modelId="{155E993F-D451-E74E-B562-7865680A6A1F}" type="pres">
      <dgm:prSet presAssocID="{663DD584-7E42-734D-B4D0-4FE1D687EFF5}" presName="image1" presStyleCnt="0"/>
      <dgm:spPr/>
    </dgm:pt>
    <dgm:pt modelId="{A0E3818C-98A9-A44B-B42A-EBE2317C4234}" type="pres">
      <dgm:prSet presAssocID="{663DD584-7E42-734D-B4D0-4FE1D687EFF5}" presName="imageRepeatNode" presStyleLbl="alignAcc1" presStyleIdx="0" presStyleCnt="6"/>
      <dgm:spPr/>
    </dgm:pt>
    <dgm:pt modelId="{C185B25E-7628-1440-8811-EC6D11CC73DA}" type="pres">
      <dgm:prSet presAssocID="{663DD584-7E42-734D-B4D0-4FE1D687EFF5}" presName="imageaccent1" presStyleCnt="0"/>
      <dgm:spPr/>
    </dgm:pt>
    <dgm:pt modelId="{46F58E5C-19D7-7F47-8BB1-A6226659106D}" type="pres">
      <dgm:prSet presAssocID="{663DD584-7E42-734D-B4D0-4FE1D687EFF5}" presName="accentRepeatNode" presStyleLbl="solidAlignAcc1" presStyleIdx="1" presStyleCnt="12"/>
      <dgm:spPr/>
    </dgm:pt>
    <dgm:pt modelId="{FCEE8A06-9718-5E4E-8BFC-8EED9DB48D9B}" type="pres">
      <dgm:prSet presAssocID="{75F36377-7208-894E-8267-6E33AE07F82F}" presName="text2" presStyleCnt="0"/>
      <dgm:spPr/>
    </dgm:pt>
    <dgm:pt modelId="{EC82254F-64AA-3A45-B3FB-69ADA6E1CA59}" type="pres">
      <dgm:prSet presAssocID="{75F36377-7208-894E-8267-6E33AE07F82F}" presName="textRepeatNode" presStyleLbl="alignNode1" presStyleIdx="1" presStyleCnt="6">
        <dgm:presLayoutVars>
          <dgm:chMax val="0"/>
          <dgm:chPref val="0"/>
          <dgm:bulletEnabled val="1"/>
        </dgm:presLayoutVars>
      </dgm:prSet>
      <dgm:spPr/>
    </dgm:pt>
    <dgm:pt modelId="{1E8CEB19-4D14-5B40-AC6D-050FAE782AED}" type="pres">
      <dgm:prSet presAssocID="{75F36377-7208-894E-8267-6E33AE07F82F}" presName="textaccent2" presStyleCnt="0"/>
      <dgm:spPr/>
    </dgm:pt>
    <dgm:pt modelId="{4EED4754-7C7A-814A-95F6-C895AD2B6F9F}" type="pres">
      <dgm:prSet presAssocID="{75F36377-7208-894E-8267-6E33AE07F82F}" presName="accentRepeatNode" presStyleLbl="solidAlignAcc1" presStyleIdx="2" presStyleCnt="12"/>
      <dgm:spPr/>
    </dgm:pt>
    <dgm:pt modelId="{70D66BB4-CBD6-C646-AF7D-DE336A250206}" type="pres">
      <dgm:prSet presAssocID="{0E2627E0-D3C4-E243-AE35-19B310ADD1F0}" presName="image2" presStyleCnt="0"/>
      <dgm:spPr/>
    </dgm:pt>
    <dgm:pt modelId="{F8F42CA6-6733-2C4E-8FF6-B2447FD16B2F}" type="pres">
      <dgm:prSet presAssocID="{0E2627E0-D3C4-E243-AE35-19B310ADD1F0}" presName="imageRepeatNode" presStyleLbl="alignAcc1" presStyleIdx="1" presStyleCnt="6"/>
      <dgm:spPr/>
    </dgm:pt>
    <dgm:pt modelId="{F0A92D25-FD4F-4449-839A-E36949787789}" type="pres">
      <dgm:prSet presAssocID="{0E2627E0-D3C4-E243-AE35-19B310ADD1F0}" presName="imageaccent2" presStyleCnt="0"/>
      <dgm:spPr/>
    </dgm:pt>
    <dgm:pt modelId="{B9B9AC50-D771-6A4A-8949-847E7D1EA0F4}" type="pres">
      <dgm:prSet presAssocID="{0E2627E0-D3C4-E243-AE35-19B310ADD1F0}" presName="accentRepeatNode" presStyleLbl="solidAlignAcc1" presStyleIdx="3" presStyleCnt="12"/>
      <dgm:spPr/>
    </dgm:pt>
    <dgm:pt modelId="{94F44A18-6A82-D542-ACEF-2D9E90AF7A1E}" type="pres">
      <dgm:prSet presAssocID="{294A9786-8B27-B241-9307-F519AA56DD65}" presName="text3" presStyleCnt="0"/>
      <dgm:spPr/>
    </dgm:pt>
    <dgm:pt modelId="{251ADFFE-F123-F84A-90B8-42B07E3186CE}" type="pres">
      <dgm:prSet presAssocID="{294A9786-8B27-B241-9307-F519AA56DD65}" presName="textRepeatNode" presStyleLbl="alignNode1" presStyleIdx="2" presStyleCnt="6">
        <dgm:presLayoutVars>
          <dgm:chMax val="0"/>
          <dgm:chPref val="0"/>
          <dgm:bulletEnabled val="1"/>
        </dgm:presLayoutVars>
      </dgm:prSet>
      <dgm:spPr/>
    </dgm:pt>
    <dgm:pt modelId="{2D91DAD5-3B30-B74A-A64E-09FEE3835392}" type="pres">
      <dgm:prSet presAssocID="{294A9786-8B27-B241-9307-F519AA56DD65}" presName="textaccent3" presStyleCnt="0"/>
      <dgm:spPr/>
    </dgm:pt>
    <dgm:pt modelId="{4FC56E3F-8595-B440-8066-E59E9D3562D6}" type="pres">
      <dgm:prSet presAssocID="{294A9786-8B27-B241-9307-F519AA56DD65}" presName="accentRepeatNode" presStyleLbl="solidAlignAcc1" presStyleIdx="4" presStyleCnt="12"/>
      <dgm:spPr/>
    </dgm:pt>
    <dgm:pt modelId="{31257186-2C98-A548-9C2A-79916ABE7B44}" type="pres">
      <dgm:prSet presAssocID="{EBB4DE7B-35C6-A94E-BBB6-30FFEF71A002}" presName="image3" presStyleCnt="0"/>
      <dgm:spPr/>
    </dgm:pt>
    <dgm:pt modelId="{E205CC18-E4B8-1149-8E9A-522DBE16D1F9}" type="pres">
      <dgm:prSet presAssocID="{EBB4DE7B-35C6-A94E-BBB6-30FFEF71A002}" presName="imageRepeatNode" presStyleLbl="alignAcc1" presStyleIdx="2" presStyleCnt="6"/>
      <dgm:spPr/>
    </dgm:pt>
    <dgm:pt modelId="{7FF2F611-89F0-1F42-A556-8F20BBBC4B2B}" type="pres">
      <dgm:prSet presAssocID="{EBB4DE7B-35C6-A94E-BBB6-30FFEF71A002}" presName="imageaccent3" presStyleCnt="0"/>
      <dgm:spPr/>
    </dgm:pt>
    <dgm:pt modelId="{15708E01-AAAE-FC45-B024-438EC7842DE0}" type="pres">
      <dgm:prSet presAssocID="{EBB4DE7B-35C6-A94E-BBB6-30FFEF71A002}" presName="accentRepeatNode" presStyleLbl="solidAlignAcc1" presStyleIdx="5" presStyleCnt="12"/>
      <dgm:spPr/>
    </dgm:pt>
    <dgm:pt modelId="{509A3A4B-4F99-5D4C-9E1D-1393AFDE1FB5}" type="pres">
      <dgm:prSet presAssocID="{30EE15BF-D1C8-A443-BFDA-45C3DE2B8867}" presName="text4" presStyleCnt="0"/>
      <dgm:spPr/>
    </dgm:pt>
    <dgm:pt modelId="{12C12E34-418E-A64F-890E-2063D9A89BDF}" type="pres">
      <dgm:prSet presAssocID="{30EE15BF-D1C8-A443-BFDA-45C3DE2B8867}" presName="textRepeatNode" presStyleLbl="alignNode1" presStyleIdx="3" presStyleCnt="6">
        <dgm:presLayoutVars>
          <dgm:chMax val="0"/>
          <dgm:chPref val="0"/>
          <dgm:bulletEnabled val="1"/>
        </dgm:presLayoutVars>
      </dgm:prSet>
      <dgm:spPr/>
    </dgm:pt>
    <dgm:pt modelId="{49C3719C-1DCF-E447-84D4-EC2F44DF539B}" type="pres">
      <dgm:prSet presAssocID="{30EE15BF-D1C8-A443-BFDA-45C3DE2B8867}" presName="textaccent4" presStyleCnt="0"/>
      <dgm:spPr/>
    </dgm:pt>
    <dgm:pt modelId="{1696D8AF-7D90-584A-B54D-967482C888CB}" type="pres">
      <dgm:prSet presAssocID="{30EE15BF-D1C8-A443-BFDA-45C3DE2B8867}" presName="accentRepeatNode" presStyleLbl="solidAlignAcc1" presStyleIdx="6" presStyleCnt="12"/>
      <dgm:spPr/>
    </dgm:pt>
    <dgm:pt modelId="{FBF12E72-1EC1-7342-8911-0AFB11E101A2}" type="pres">
      <dgm:prSet presAssocID="{A3A3FD86-0135-C245-8699-E0729C2B2C15}" presName="image4" presStyleCnt="0"/>
      <dgm:spPr/>
    </dgm:pt>
    <dgm:pt modelId="{F7C4DA59-26F3-9E48-86BB-315C95669DAE}" type="pres">
      <dgm:prSet presAssocID="{A3A3FD86-0135-C245-8699-E0729C2B2C15}" presName="imageRepeatNode" presStyleLbl="alignAcc1" presStyleIdx="3" presStyleCnt="6"/>
      <dgm:spPr/>
    </dgm:pt>
    <dgm:pt modelId="{FF7F0AF3-0E21-C941-B8DB-572BDD1F0E4D}" type="pres">
      <dgm:prSet presAssocID="{A3A3FD86-0135-C245-8699-E0729C2B2C15}" presName="imageaccent4" presStyleCnt="0"/>
      <dgm:spPr/>
    </dgm:pt>
    <dgm:pt modelId="{39127E76-90E9-744D-A0A3-0E4C7CBEC788}" type="pres">
      <dgm:prSet presAssocID="{A3A3FD86-0135-C245-8699-E0729C2B2C15}" presName="accentRepeatNode" presStyleLbl="solidAlignAcc1" presStyleIdx="7" presStyleCnt="12"/>
      <dgm:spPr/>
    </dgm:pt>
    <dgm:pt modelId="{8CCDB7B5-10F7-AD45-B6B6-2C0FD088FCA7}" type="pres">
      <dgm:prSet presAssocID="{84E396AC-95A7-FC44-9C4E-0B89313F34A6}" presName="text5" presStyleCnt="0"/>
      <dgm:spPr/>
    </dgm:pt>
    <dgm:pt modelId="{1920F00A-8062-A64E-8DA9-264EC795BEA1}" type="pres">
      <dgm:prSet presAssocID="{84E396AC-95A7-FC44-9C4E-0B89313F34A6}" presName="textRepeatNode" presStyleLbl="alignNode1" presStyleIdx="4" presStyleCnt="6">
        <dgm:presLayoutVars>
          <dgm:chMax val="0"/>
          <dgm:chPref val="0"/>
          <dgm:bulletEnabled val="1"/>
        </dgm:presLayoutVars>
      </dgm:prSet>
      <dgm:spPr/>
    </dgm:pt>
    <dgm:pt modelId="{1002AECB-6323-1D47-ACF2-DA1981CFCAFE}" type="pres">
      <dgm:prSet presAssocID="{84E396AC-95A7-FC44-9C4E-0B89313F34A6}" presName="textaccent5" presStyleCnt="0"/>
      <dgm:spPr/>
    </dgm:pt>
    <dgm:pt modelId="{6104B11F-12D6-C64E-A510-F6AFA5CC6259}" type="pres">
      <dgm:prSet presAssocID="{84E396AC-95A7-FC44-9C4E-0B89313F34A6}" presName="accentRepeatNode" presStyleLbl="solidAlignAcc1" presStyleIdx="8" presStyleCnt="12"/>
      <dgm:spPr/>
    </dgm:pt>
    <dgm:pt modelId="{C1E3D710-BDE0-A041-8F88-4202D0020BB0}" type="pres">
      <dgm:prSet presAssocID="{DEE525CF-DAC9-F341-80AF-83B792F1CEB3}" presName="image5" presStyleCnt="0"/>
      <dgm:spPr/>
    </dgm:pt>
    <dgm:pt modelId="{24AAA648-C2CE-F24F-8C87-AC97332031D1}" type="pres">
      <dgm:prSet presAssocID="{DEE525CF-DAC9-F341-80AF-83B792F1CEB3}" presName="imageRepeatNode" presStyleLbl="alignAcc1" presStyleIdx="4" presStyleCnt="6"/>
      <dgm:spPr/>
    </dgm:pt>
    <dgm:pt modelId="{94FA31D9-C261-D044-A48A-C7A9842D9E4B}" type="pres">
      <dgm:prSet presAssocID="{DEE525CF-DAC9-F341-80AF-83B792F1CEB3}" presName="imageaccent5" presStyleCnt="0"/>
      <dgm:spPr/>
    </dgm:pt>
    <dgm:pt modelId="{0E4AEDD1-E71D-AB4B-9E35-09A9D36CD534}" type="pres">
      <dgm:prSet presAssocID="{DEE525CF-DAC9-F341-80AF-83B792F1CEB3}" presName="accentRepeatNode" presStyleLbl="solidAlignAcc1" presStyleIdx="9" presStyleCnt="12"/>
      <dgm:spPr/>
    </dgm:pt>
    <dgm:pt modelId="{6B195EB0-72DA-2F43-8514-A4F00E2637B8}" type="pres">
      <dgm:prSet presAssocID="{A931057D-4551-9B41-8A9D-9844E9BC9BD7}" presName="text6" presStyleCnt="0"/>
      <dgm:spPr/>
    </dgm:pt>
    <dgm:pt modelId="{E87E2309-F31E-7A46-9BAD-CA02256CA8B8}" type="pres">
      <dgm:prSet presAssocID="{A931057D-4551-9B41-8A9D-9844E9BC9BD7}" presName="textRepeatNode" presStyleLbl="alignNode1" presStyleIdx="5" presStyleCnt="6">
        <dgm:presLayoutVars>
          <dgm:chMax val="0"/>
          <dgm:chPref val="0"/>
          <dgm:bulletEnabled val="1"/>
        </dgm:presLayoutVars>
      </dgm:prSet>
      <dgm:spPr/>
    </dgm:pt>
    <dgm:pt modelId="{666B0067-DCA8-534C-B9EC-FE6BEE9AB3AC}" type="pres">
      <dgm:prSet presAssocID="{A931057D-4551-9B41-8A9D-9844E9BC9BD7}" presName="textaccent6" presStyleCnt="0"/>
      <dgm:spPr/>
    </dgm:pt>
    <dgm:pt modelId="{646768C2-D361-6C47-90EE-9D614A338EFC}" type="pres">
      <dgm:prSet presAssocID="{A931057D-4551-9B41-8A9D-9844E9BC9BD7}" presName="accentRepeatNode" presStyleLbl="solidAlignAcc1" presStyleIdx="10" presStyleCnt="12"/>
      <dgm:spPr/>
    </dgm:pt>
    <dgm:pt modelId="{85F0433D-8FA3-0046-871D-90539B91F7A9}" type="pres">
      <dgm:prSet presAssocID="{D4FC336A-4109-A645-A8B8-680ACAC97F83}" presName="image6" presStyleCnt="0"/>
      <dgm:spPr/>
    </dgm:pt>
    <dgm:pt modelId="{C4A1A95C-9AF2-A74B-B1F6-61EECBBBEFFB}" type="pres">
      <dgm:prSet presAssocID="{D4FC336A-4109-A645-A8B8-680ACAC97F83}" presName="imageRepeatNode" presStyleLbl="alignAcc1" presStyleIdx="5" presStyleCnt="6"/>
      <dgm:spPr/>
    </dgm:pt>
    <dgm:pt modelId="{DACECAD0-4A53-594D-844E-1126693FC9FE}" type="pres">
      <dgm:prSet presAssocID="{D4FC336A-4109-A645-A8B8-680ACAC97F83}" presName="imageaccent6" presStyleCnt="0"/>
      <dgm:spPr/>
    </dgm:pt>
    <dgm:pt modelId="{59ED57DF-B8DE-8649-85B6-98FF60AA83A3}" type="pres">
      <dgm:prSet presAssocID="{D4FC336A-4109-A645-A8B8-680ACAC97F83}" presName="accentRepeatNode" presStyleLbl="solidAlignAcc1" presStyleIdx="11" presStyleCnt="12"/>
      <dgm:spPr/>
    </dgm:pt>
  </dgm:ptLst>
  <dgm:cxnLst>
    <dgm:cxn modelId="{4B0EAF0E-DE42-0A42-AB64-0FF2571117B3}" type="presOf" srcId="{84E396AC-95A7-FC44-9C4E-0B89313F34A6}" destId="{1920F00A-8062-A64E-8DA9-264EC795BEA1}" srcOrd="0" destOrd="0" presId="urn:microsoft.com/office/officeart/2008/layout/HexagonCluster"/>
    <dgm:cxn modelId="{D2C0C714-26B1-F049-BFE1-D373D549F103}" type="presOf" srcId="{EBB4DE7B-35C6-A94E-BBB6-30FFEF71A002}" destId="{E205CC18-E4B8-1149-8E9A-522DBE16D1F9}" srcOrd="0" destOrd="0" presId="urn:microsoft.com/office/officeart/2008/layout/HexagonCluster"/>
    <dgm:cxn modelId="{2599721A-5F1B-2545-B24B-7408FD9CAFE1}" type="presOf" srcId="{F7F0665C-72BF-EB42-9BC4-3CFC2DDB4A12}" destId="{E198C108-4417-6143-9421-C24225F651F5}" srcOrd="0" destOrd="0" presId="urn:microsoft.com/office/officeart/2008/layout/HexagonCluster"/>
    <dgm:cxn modelId="{1A19E928-0FA5-B945-8FA6-78BF8D98E001}" srcId="{712EECA9-FDA4-1C42-B518-C72C3FD86E47}" destId="{A931057D-4551-9B41-8A9D-9844E9BC9BD7}" srcOrd="5" destOrd="0" parTransId="{7DD0459B-C050-0142-B994-4EE60467348A}" sibTransId="{D4FC336A-4109-A645-A8B8-680ACAC97F83}"/>
    <dgm:cxn modelId="{31531D3D-ADE1-1846-88AE-AB92812BEBFB}" srcId="{712EECA9-FDA4-1C42-B518-C72C3FD86E47}" destId="{294A9786-8B27-B241-9307-F519AA56DD65}" srcOrd="2" destOrd="0" parTransId="{39BE15FF-C9BA-774D-A300-856ED660A9C5}" sibTransId="{EBB4DE7B-35C6-A94E-BBB6-30FFEF71A002}"/>
    <dgm:cxn modelId="{EC6FFC66-35F4-1843-BB68-DF7402503759}" type="presOf" srcId="{712EECA9-FDA4-1C42-B518-C72C3FD86E47}" destId="{47C23AB8-2C8A-414F-84D4-46868827CA41}" srcOrd="0" destOrd="0" presId="urn:microsoft.com/office/officeart/2008/layout/HexagonCluster"/>
    <dgm:cxn modelId="{C64F386C-359D-5747-B012-63235A0D1C8E}" srcId="{712EECA9-FDA4-1C42-B518-C72C3FD86E47}" destId="{84E396AC-95A7-FC44-9C4E-0B89313F34A6}" srcOrd="4" destOrd="0" parTransId="{F321A242-D7FF-CA4D-A790-9F44022DF5E9}" sibTransId="{DEE525CF-DAC9-F341-80AF-83B792F1CEB3}"/>
    <dgm:cxn modelId="{39E98C7C-A8F5-6B4B-9641-8ADF0202BC68}" srcId="{712EECA9-FDA4-1C42-B518-C72C3FD86E47}" destId="{75F36377-7208-894E-8267-6E33AE07F82F}" srcOrd="1" destOrd="0" parTransId="{29429323-864C-2C4C-A8BF-7A778D1CB5E3}" sibTransId="{0E2627E0-D3C4-E243-AE35-19B310ADD1F0}"/>
    <dgm:cxn modelId="{A7A3DE7E-708F-ED49-BECC-8294CF4BC959}" type="presOf" srcId="{30EE15BF-D1C8-A443-BFDA-45C3DE2B8867}" destId="{12C12E34-418E-A64F-890E-2063D9A89BDF}" srcOrd="0" destOrd="0" presId="urn:microsoft.com/office/officeart/2008/layout/HexagonCluster"/>
    <dgm:cxn modelId="{FA91C581-EFEB-5F49-9572-892E741EEFF2}" type="presOf" srcId="{D4FC336A-4109-A645-A8B8-680ACAC97F83}" destId="{C4A1A95C-9AF2-A74B-B1F6-61EECBBBEFFB}" srcOrd="0" destOrd="0" presId="urn:microsoft.com/office/officeart/2008/layout/HexagonCluster"/>
    <dgm:cxn modelId="{65ED8B8C-8805-7A48-8AC2-33B28A572086}" type="presOf" srcId="{75F36377-7208-894E-8267-6E33AE07F82F}" destId="{EC82254F-64AA-3A45-B3FB-69ADA6E1CA59}" srcOrd="0" destOrd="0" presId="urn:microsoft.com/office/officeart/2008/layout/HexagonCluster"/>
    <dgm:cxn modelId="{F9CF8894-FC63-EB46-97AC-2C61E88D507F}" type="presOf" srcId="{A931057D-4551-9B41-8A9D-9844E9BC9BD7}" destId="{E87E2309-F31E-7A46-9BAD-CA02256CA8B8}" srcOrd="0" destOrd="0" presId="urn:microsoft.com/office/officeart/2008/layout/HexagonCluster"/>
    <dgm:cxn modelId="{228DB095-3677-694A-957B-3551689DC8E1}" type="presOf" srcId="{294A9786-8B27-B241-9307-F519AA56DD65}" destId="{251ADFFE-F123-F84A-90B8-42B07E3186CE}" srcOrd="0" destOrd="0" presId="urn:microsoft.com/office/officeart/2008/layout/HexagonCluster"/>
    <dgm:cxn modelId="{4CFC1096-ECE0-104E-93CE-7B813D73DB41}" type="presOf" srcId="{DEE525CF-DAC9-F341-80AF-83B792F1CEB3}" destId="{24AAA648-C2CE-F24F-8C87-AC97332031D1}" srcOrd="0" destOrd="0" presId="urn:microsoft.com/office/officeart/2008/layout/HexagonCluster"/>
    <dgm:cxn modelId="{2C7457A0-6062-4D45-9A00-E484A6F72685}" type="presOf" srcId="{663DD584-7E42-734D-B4D0-4FE1D687EFF5}" destId="{A0E3818C-98A9-A44B-B42A-EBE2317C4234}" srcOrd="0" destOrd="0" presId="urn:microsoft.com/office/officeart/2008/layout/HexagonCluster"/>
    <dgm:cxn modelId="{C46A8DCF-8322-D04D-AB6D-18DAD5A3BC32}" type="presOf" srcId="{A3A3FD86-0135-C245-8699-E0729C2B2C15}" destId="{F7C4DA59-26F3-9E48-86BB-315C95669DAE}" srcOrd="0" destOrd="0" presId="urn:microsoft.com/office/officeart/2008/layout/HexagonCluster"/>
    <dgm:cxn modelId="{AE78E2D9-CAE3-0549-A522-C1E5E34407F5}" srcId="{712EECA9-FDA4-1C42-B518-C72C3FD86E47}" destId="{30EE15BF-D1C8-A443-BFDA-45C3DE2B8867}" srcOrd="3" destOrd="0" parTransId="{B508EDCC-6CE0-B247-AE81-77CA5930C558}" sibTransId="{A3A3FD86-0135-C245-8699-E0729C2B2C15}"/>
    <dgm:cxn modelId="{FC1BB7DF-3079-3344-A55E-8684923E4FF0}" srcId="{712EECA9-FDA4-1C42-B518-C72C3FD86E47}" destId="{F7F0665C-72BF-EB42-9BC4-3CFC2DDB4A12}" srcOrd="0" destOrd="0" parTransId="{159E6157-FC32-864D-B302-3B91B13D97E8}" sibTransId="{663DD584-7E42-734D-B4D0-4FE1D687EFF5}"/>
    <dgm:cxn modelId="{329D43E3-866F-C040-A1A3-44A9204AA3E1}" type="presOf" srcId="{0E2627E0-D3C4-E243-AE35-19B310ADD1F0}" destId="{F8F42CA6-6733-2C4E-8FF6-B2447FD16B2F}" srcOrd="0" destOrd="0" presId="urn:microsoft.com/office/officeart/2008/layout/HexagonCluster"/>
    <dgm:cxn modelId="{0C1D450D-0284-7D4C-83F8-A5364579CC15}" type="presParOf" srcId="{47C23AB8-2C8A-414F-84D4-46868827CA41}" destId="{4FDD24F8-F42C-634B-B04F-709DE644280C}" srcOrd="0" destOrd="0" presId="urn:microsoft.com/office/officeart/2008/layout/HexagonCluster"/>
    <dgm:cxn modelId="{B0A9D5ED-27AB-3C46-8307-6566EBB1DF7B}" type="presParOf" srcId="{4FDD24F8-F42C-634B-B04F-709DE644280C}" destId="{E198C108-4417-6143-9421-C24225F651F5}" srcOrd="0" destOrd="0" presId="urn:microsoft.com/office/officeart/2008/layout/HexagonCluster"/>
    <dgm:cxn modelId="{63DC499E-0FF7-1446-B5C9-9447AE602AEC}" type="presParOf" srcId="{47C23AB8-2C8A-414F-84D4-46868827CA41}" destId="{027B377A-995C-4D4C-BF85-96006770A43B}" srcOrd="1" destOrd="0" presId="urn:microsoft.com/office/officeart/2008/layout/HexagonCluster"/>
    <dgm:cxn modelId="{47BA0410-D0C0-D941-92D7-26ED634605ED}" type="presParOf" srcId="{027B377A-995C-4D4C-BF85-96006770A43B}" destId="{68B0F3FA-D390-5C46-A064-C750A300938D}" srcOrd="0" destOrd="0" presId="urn:microsoft.com/office/officeart/2008/layout/HexagonCluster"/>
    <dgm:cxn modelId="{91625D23-68C9-9743-A83B-BE37501CB693}" type="presParOf" srcId="{47C23AB8-2C8A-414F-84D4-46868827CA41}" destId="{155E993F-D451-E74E-B562-7865680A6A1F}" srcOrd="2" destOrd="0" presId="urn:microsoft.com/office/officeart/2008/layout/HexagonCluster"/>
    <dgm:cxn modelId="{F134F8BE-A75A-0E46-B110-F0772334652B}" type="presParOf" srcId="{155E993F-D451-E74E-B562-7865680A6A1F}" destId="{A0E3818C-98A9-A44B-B42A-EBE2317C4234}" srcOrd="0" destOrd="0" presId="urn:microsoft.com/office/officeart/2008/layout/HexagonCluster"/>
    <dgm:cxn modelId="{D38A3CDB-150D-0B4F-8F92-370D20FDAAE2}" type="presParOf" srcId="{47C23AB8-2C8A-414F-84D4-46868827CA41}" destId="{C185B25E-7628-1440-8811-EC6D11CC73DA}" srcOrd="3" destOrd="0" presId="urn:microsoft.com/office/officeart/2008/layout/HexagonCluster"/>
    <dgm:cxn modelId="{3FEDBD5F-1645-864A-AE62-D4AB0F7745C0}" type="presParOf" srcId="{C185B25E-7628-1440-8811-EC6D11CC73DA}" destId="{46F58E5C-19D7-7F47-8BB1-A6226659106D}" srcOrd="0" destOrd="0" presId="urn:microsoft.com/office/officeart/2008/layout/HexagonCluster"/>
    <dgm:cxn modelId="{002F76DA-6653-224C-801A-140A132198D3}" type="presParOf" srcId="{47C23AB8-2C8A-414F-84D4-46868827CA41}" destId="{FCEE8A06-9718-5E4E-8BFC-8EED9DB48D9B}" srcOrd="4" destOrd="0" presId="urn:microsoft.com/office/officeart/2008/layout/HexagonCluster"/>
    <dgm:cxn modelId="{D635294F-A2F7-8345-AA0D-0D35CD059A2D}" type="presParOf" srcId="{FCEE8A06-9718-5E4E-8BFC-8EED9DB48D9B}" destId="{EC82254F-64AA-3A45-B3FB-69ADA6E1CA59}" srcOrd="0" destOrd="0" presId="urn:microsoft.com/office/officeart/2008/layout/HexagonCluster"/>
    <dgm:cxn modelId="{2CFA2738-094F-6A4A-875E-DAEA19781BBA}" type="presParOf" srcId="{47C23AB8-2C8A-414F-84D4-46868827CA41}" destId="{1E8CEB19-4D14-5B40-AC6D-050FAE782AED}" srcOrd="5" destOrd="0" presId="urn:microsoft.com/office/officeart/2008/layout/HexagonCluster"/>
    <dgm:cxn modelId="{16E3DD52-EA34-5543-97D2-BF5CBC81E314}" type="presParOf" srcId="{1E8CEB19-4D14-5B40-AC6D-050FAE782AED}" destId="{4EED4754-7C7A-814A-95F6-C895AD2B6F9F}" srcOrd="0" destOrd="0" presId="urn:microsoft.com/office/officeart/2008/layout/HexagonCluster"/>
    <dgm:cxn modelId="{5529B5DA-49C1-5748-98DE-72492E8AACD7}" type="presParOf" srcId="{47C23AB8-2C8A-414F-84D4-46868827CA41}" destId="{70D66BB4-CBD6-C646-AF7D-DE336A250206}" srcOrd="6" destOrd="0" presId="urn:microsoft.com/office/officeart/2008/layout/HexagonCluster"/>
    <dgm:cxn modelId="{7F5604DE-0549-0A44-836B-91A4425955FD}" type="presParOf" srcId="{70D66BB4-CBD6-C646-AF7D-DE336A250206}" destId="{F8F42CA6-6733-2C4E-8FF6-B2447FD16B2F}" srcOrd="0" destOrd="0" presId="urn:microsoft.com/office/officeart/2008/layout/HexagonCluster"/>
    <dgm:cxn modelId="{9AB181A1-DD77-3444-92C6-72C53B2C0681}" type="presParOf" srcId="{47C23AB8-2C8A-414F-84D4-46868827CA41}" destId="{F0A92D25-FD4F-4449-839A-E36949787789}" srcOrd="7" destOrd="0" presId="urn:microsoft.com/office/officeart/2008/layout/HexagonCluster"/>
    <dgm:cxn modelId="{16BCBEC6-A927-AF49-9545-5040DEC412E6}" type="presParOf" srcId="{F0A92D25-FD4F-4449-839A-E36949787789}" destId="{B9B9AC50-D771-6A4A-8949-847E7D1EA0F4}" srcOrd="0" destOrd="0" presId="urn:microsoft.com/office/officeart/2008/layout/HexagonCluster"/>
    <dgm:cxn modelId="{3F0695D1-D66E-AE47-BE94-7771C2BE58C8}" type="presParOf" srcId="{47C23AB8-2C8A-414F-84D4-46868827CA41}" destId="{94F44A18-6A82-D542-ACEF-2D9E90AF7A1E}" srcOrd="8" destOrd="0" presId="urn:microsoft.com/office/officeart/2008/layout/HexagonCluster"/>
    <dgm:cxn modelId="{74D5F5A8-9D00-6742-A175-36B96B65691C}" type="presParOf" srcId="{94F44A18-6A82-D542-ACEF-2D9E90AF7A1E}" destId="{251ADFFE-F123-F84A-90B8-42B07E3186CE}" srcOrd="0" destOrd="0" presId="urn:microsoft.com/office/officeart/2008/layout/HexagonCluster"/>
    <dgm:cxn modelId="{B349F82B-672D-954B-999C-258448B93CA5}" type="presParOf" srcId="{47C23AB8-2C8A-414F-84D4-46868827CA41}" destId="{2D91DAD5-3B30-B74A-A64E-09FEE3835392}" srcOrd="9" destOrd="0" presId="urn:microsoft.com/office/officeart/2008/layout/HexagonCluster"/>
    <dgm:cxn modelId="{40D5A8D3-E5AF-F54C-AA4C-14913DBFBB54}" type="presParOf" srcId="{2D91DAD5-3B30-B74A-A64E-09FEE3835392}" destId="{4FC56E3F-8595-B440-8066-E59E9D3562D6}" srcOrd="0" destOrd="0" presId="urn:microsoft.com/office/officeart/2008/layout/HexagonCluster"/>
    <dgm:cxn modelId="{60135138-2322-0345-A30F-8EC652B35383}" type="presParOf" srcId="{47C23AB8-2C8A-414F-84D4-46868827CA41}" destId="{31257186-2C98-A548-9C2A-79916ABE7B44}" srcOrd="10" destOrd="0" presId="urn:microsoft.com/office/officeart/2008/layout/HexagonCluster"/>
    <dgm:cxn modelId="{20CA8489-1B4B-A44E-ADF3-9848A23A45C4}" type="presParOf" srcId="{31257186-2C98-A548-9C2A-79916ABE7B44}" destId="{E205CC18-E4B8-1149-8E9A-522DBE16D1F9}" srcOrd="0" destOrd="0" presId="urn:microsoft.com/office/officeart/2008/layout/HexagonCluster"/>
    <dgm:cxn modelId="{DE927037-A488-2349-92AD-B0F9A5AF8BBA}" type="presParOf" srcId="{47C23AB8-2C8A-414F-84D4-46868827CA41}" destId="{7FF2F611-89F0-1F42-A556-8F20BBBC4B2B}" srcOrd="11" destOrd="0" presId="urn:microsoft.com/office/officeart/2008/layout/HexagonCluster"/>
    <dgm:cxn modelId="{A178CECB-F658-F94B-9BD7-6CE7A967B5B9}" type="presParOf" srcId="{7FF2F611-89F0-1F42-A556-8F20BBBC4B2B}" destId="{15708E01-AAAE-FC45-B024-438EC7842DE0}" srcOrd="0" destOrd="0" presId="urn:microsoft.com/office/officeart/2008/layout/HexagonCluster"/>
    <dgm:cxn modelId="{0FD829EC-C138-4242-A9F7-E9C1F646140F}" type="presParOf" srcId="{47C23AB8-2C8A-414F-84D4-46868827CA41}" destId="{509A3A4B-4F99-5D4C-9E1D-1393AFDE1FB5}" srcOrd="12" destOrd="0" presId="urn:microsoft.com/office/officeart/2008/layout/HexagonCluster"/>
    <dgm:cxn modelId="{4A821AB5-90B9-4548-AC0D-FF3B3114B9AC}" type="presParOf" srcId="{509A3A4B-4F99-5D4C-9E1D-1393AFDE1FB5}" destId="{12C12E34-418E-A64F-890E-2063D9A89BDF}" srcOrd="0" destOrd="0" presId="urn:microsoft.com/office/officeart/2008/layout/HexagonCluster"/>
    <dgm:cxn modelId="{2BC5C24F-2810-DE47-BBBF-74260C40A112}" type="presParOf" srcId="{47C23AB8-2C8A-414F-84D4-46868827CA41}" destId="{49C3719C-1DCF-E447-84D4-EC2F44DF539B}" srcOrd="13" destOrd="0" presId="urn:microsoft.com/office/officeart/2008/layout/HexagonCluster"/>
    <dgm:cxn modelId="{C6410F55-458E-1C4F-8FFE-D7B6915116C5}" type="presParOf" srcId="{49C3719C-1DCF-E447-84D4-EC2F44DF539B}" destId="{1696D8AF-7D90-584A-B54D-967482C888CB}" srcOrd="0" destOrd="0" presId="urn:microsoft.com/office/officeart/2008/layout/HexagonCluster"/>
    <dgm:cxn modelId="{8231E2B3-C94B-7A48-B03F-A568A6367C45}" type="presParOf" srcId="{47C23AB8-2C8A-414F-84D4-46868827CA41}" destId="{FBF12E72-1EC1-7342-8911-0AFB11E101A2}" srcOrd="14" destOrd="0" presId="urn:microsoft.com/office/officeart/2008/layout/HexagonCluster"/>
    <dgm:cxn modelId="{460690EC-353F-C949-96F9-DE6F7E9145BE}" type="presParOf" srcId="{FBF12E72-1EC1-7342-8911-0AFB11E101A2}" destId="{F7C4DA59-26F3-9E48-86BB-315C95669DAE}" srcOrd="0" destOrd="0" presId="urn:microsoft.com/office/officeart/2008/layout/HexagonCluster"/>
    <dgm:cxn modelId="{F4C38890-3E43-494A-8CBC-645A7E9ED574}" type="presParOf" srcId="{47C23AB8-2C8A-414F-84D4-46868827CA41}" destId="{FF7F0AF3-0E21-C941-B8DB-572BDD1F0E4D}" srcOrd="15" destOrd="0" presId="urn:microsoft.com/office/officeart/2008/layout/HexagonCluster"/>
    <dgm:cxn modelId="{8EED7B62-0953-D442-819B-0867EEA8D595}" type="presParOf" srcId="{FF7F0AF3-0E21-C941-B8DB-572BDD1F0E4D}" destId="{39127E76-90E9-744D-A0A3-0E4C7CBEC788}" srcOrd="0" destOrd="0" presId="urn:microsoft.com/office/officeart/2008/layout/HexagonCluster"/>
    <dgm:cxn modelId="{57B25C0E-A479-8E46-8CEB-190F499DC82A}" type="presParOf" srcId="{47C23AB8-2C8A-414F-84D4-46868827CA41}" destId="{8CCDB7B5-10F7-AD45-B6B6-2C0FD088FCA7}" srcOrd="16" destOrd="0" presId="urn:microsoft.com/office/officeart/2008/layout/HexagonCluster"/>
    <dgm:cxn modelId="{293180E7-B169-384A-85F0-9936137E8C01}" type="presParOf" srcId="{8CCDB7B5-10F7-AD45-B6B6-2C0FD088FCA7}" destId="{1920F00A-8062-A64E-8DA9-264EC795BEA1}" srcOrd="0" destOrd="0" presId="urn:microsoft.com/office/officeart/2008/layout/HexagonCluster"/>
    <dgm:cxn modelId="{CBCB9157-5F34-F84A-9AFE-6ADCF7EFE076}" type="presParOf" srcId="{47C23AB8-2C8A-414F-84D4-46868827CA41}" destId="{1002AECB-6323-1D47-ACF2-DA1981CFCAFE}" srcOrd="17" destOrd="0" presId="urn:microsoft.com/office/officeart/2008/layout/HexagonCluster"/>
    <dgm:cxn modelId="{E58E7E81-0E46-744E-96A4-CC96170A729D}" type="presParOf" srcId="{1002AECB-6323-1D47-ACF2-DA1981CFCAFE}" destId="{6104B11F-12D6-C64E-A510-F6AFA5CC6259}" srcOrd="0" destOrd="0" presId="urn:microsoft.com/office/officeart/2008/layout/HexagonCluster"/>
    <dgm:cxn modelId="{D1C64FF8-3569-FC40-A8F9-A649B2497D5E}" type="presParOf" srcId="{47C23AB8-2C8A-414F-84D4-46868827CA41}" destId="{C1E3D710-BDE0-A041-8F88-4202D0020BB0}" srcOrd="18" destOrd="0" presId="urn:microsoft.com/office/officeart/2008/layout/HexagonCluster"/>
    <dgm:cxn modelId="{E2381CE2-0D58-0D41-8637-11EDF8F46B58}" type="presParOf" srcId="{C1E3D710-BDE0-A041-8F88-4202D0020BB0}" destId="{24AAA648-C2CE-F24F-8C87-AC97332031D1}" srcOrd="0" destOrd="0" presId="urn:microsoft.com/office/officeart/2008/layout/HexagonCluster"/>
    <dgm:cxn modelId="{0B0B3AA0-969E-C445-BDB7-87571329C796}" type="presParOf" srcId="{47C23AB8-2C8A-414F-84D4-46868827CA41}" destId="{94FA31D9-C261-D044-A48A-C7A9842D9E4B}" srcOrd="19" destOrd="0" presId="urn:microsoft.com/office/officeart/2008/layout/HexagonCluster"/>
    <dgm:cxn modelId="{921B4EE9-EAC5-224F-9B25-F785940ACAB8}" type="presParOf" srcId="{94FA31D9-C261-D044-A48A-C7A9842D9E4B}" destId="{0E4AEDD1-E71D-AB4B-9E35-09A9D36CD534}" srcOrd="0" destOrd="0" presId="urn:microsoft.com/office/officeart/2008/layout/HexagonCluster"/>
    <dgm:cxn modelId="{E916FC4D-D493-2842-A767-3F399285B640}" type="presParOf" srcId="{47C23AB8-2C8A-414F-84D4-46868827CA41}" destId="{6B195EB0-72DA-2F43-8514-A4F00E2637B8}" srcOrd="20" destOrd="0" presId="urn:microsoft.com/office/officeart/2008/layout/HexagonCluster"/>
    <dgm:cxn modelId="{1A87057A-95BB-0F4F-94F6-8515D0E7A887}" type="presParOf" srcId="{6B195EB0-72DA-2F43-8514-A4F00E2637B8}" destId="{E87E2309-F31E-7A46-9BAD-CA02256CA8B8}" srcOrd="0" destOrd="0" presId="urn:microsoft.com/office/officeart/2008/layout/HexagonCluster"/>
    <dgm:cxn modelId="{C1D608A4-B67D-B849-BB51-F11C840F07B5}" type="presParOf" srcId="{47C23AB8-2C8A-414F-84D4-46868827CA41}" destId="{666B0067-DCA8-534C-B9EC-FE6BEE9AB3AC}" srcOrd="21" destOrd="0" presId="urn:microsoft.com/office/officeart/2008/layout/HexagonCluster"/>
    <dgm:cxn modelId="{C2C640B1-B7EF-3D48-AF70-47325240ADEE}" type="presParOf" srcId="{666B0067-DCA8-534C-B9EC-FE6BEE9AB3AC}" destId="{646768C2-D361-6C47-90EE-9D614A338EFC}" srcOrd="0" destOrd="0" presId="urn:microsoft.com/office/officeart/2008/layout/HexagonCluster"/>
    <dgm:cxn modelId="{C495970D-F6C7-6C43-8A6D-0C5E04F5F5F9}" type="presParOf" srcId="{47C23AB8-2C8A-414F-84D4-46868827CA41}" destId="{85F0433D-8FA3-0046-871D-90539B91F7A9}" srcOrd="22" destOrd="0" presId="urn:microsoft.com/office/officeart/2008/layout/HexagonCluster"/>
    <dgm:cxn modelId="{9110CD6C-C115-8E44-8332-A87317CF9CD8}" type="presParOf" srcId="{85F0433D-8FA3-0046-871D-90539B91F7A9}" destId="{C4A1A95C-9AF2-A74B-B1F6-61EECBBBEFFB}" srcOrd="0" destOrd="0" presId="urn:microsoft.com/office/officeart/2008/layout/HexagonCluster"/>
    <dgm:cxn modelId="{0BC0D670-F115-E948-965B-BF79499572FF}" type="presParOf" srcId="{47C23AB8-2C8A-414F-84D4-46868827CA41}" destId="{DACECAD0-4A53-594D-844E-1126693FC9FE}" srcOrd="23" destOrd="0" presId="urn:microsoft.com/office/officeart/2008/layout/HexagonCluster"/>
    <dgm:cxn modelId="{5CF7BC80-7DBF-AE42-8DBD-898908BA9C31}" type="presParOf" srcId="{DACECAD0-4A53-594D-844E-1126693FC9FE}" destId="{59ED57DF-B8DE-8649-85B6-98FF60AA83A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058F3-30C7-6048-A34C-842962996B58}" type="doc">
      <dgm:prSet loTypeId="urn:microsoft.com/office/officeart/2005/8/layout/gear1" loCatId="" qsTypeId="urn:microsoft.com/office/officeart/2005/8/quickstyle/simple4" qsCatId="simple" csTypeId="urn:microsoft.com/office/officeart/2005/8/colors/accent1_2" csCatId="accent1" phldr="1"/>
      <dgm:spPr/>
    </dgm:pt>
    <dgm:pt modelId="{153608AA-48F6-264F-A764-2C0D3FAEA0D7}">
      <dgm:prSet phldrT="[Text]"/>
      <dgm:spPr/>
      <dgm:t>
        <a:bodyPr/>
        <a:lstStyle/>
        <a:p>
          <a:r>
            <a:rPr lang="en-US" dirty="0"/>
            <a:t>Urban Conversation</a:t>
          </a:r>
        </a:p>
      </dgm:t>
    </dgm:pt>
    <dgm:pt modelId="{46B7CB1D-1C23-E34A-B4CA-6FEAB4F4FBDD}" type="parTrans" cxnId="{27296CE6-E760-BD4C-8EB7-74C8EA45BD44}">
      <dgm:prSet/>
      <dgm:spPr/>
      <dgm:t>
        <a:bodyPr/>
        <a:lstStyle/>
        <a:p>
          <a:endParaRPr lang="en-US"/>
        </a:p>
      </dgm:t>
    </dgm:pt>
    <dgm:pt modelId="{5850DBA4-D704-5444-8720-08218527DF2A}" type="sibTrans" cxnId="{27296CE6-E760-BD4C-8EB7-74C8EA45BD44}">
      <dgm:prSet/>
      <dgm:spPr/>
      <dgm:t>
        <a:bodyPr/>
        <a:lstStyle/>
        <a:p>
          <a:endParaRPr lang="en-US"/>
        </a:p>
      </dgm:t>
    </dgm:pt>
    <dgm:pt modelId="{35FCE5C2-ED4F-064D-B0ED-21C051D9F7EA}">
      <dgm:prSet phldrT="[Text]" custT="1"/>
      <dgm:spPr/>
      <dgm:t>
        <a:bodyPr/>
        <a:lstStyle/>
        <a:p>
          <a:r>
            <a:rPr lang="en-US" sz="1800" dirty="0"/>
            <a:t>God Conversation</a:t>
          </a:r>
        </a:p>
      </dgm:t>
    </dgm:pt>
    <dgm:pt modelId="{F8DB9273-9849-394E-835C-9A81ABD09356}" type="parTrans" cxnId="{01718681-DFE2-5F45-80A9-8B92E6B543F7}">
      <dgm:prSet/>
      <dgm:spPr/>
      <dgm:t>
        <a:bodyPr/>
        <a:lstStyle/>
        <a:p>
          <a:endParaRPr lang="en-US"/>
        </a:p>
      </dgm:t>
    </dgm:pt>
    <dgm:pt modelId="{EBFCE581-14F5-CF46-B8F7-8589D69370EF}" type="sibTrans" cxnId="{01718681-DFE2-5F45-80A9-8B92E6B543F7}">
      <dgm:prSet/>
      <dgm:spPr/>
      <dgm:t>
        <a:bodyPr/>
        <a:lstStyle/>
        <a:p>
          <a:endParaRPr lang="en-US"/>
        </a:p>
      </dgm:t>
    </dgm:pt>
    <dgm:pt modelId="{B7EFB4C7-8B1B-B24F-98E0-E113A1AFD018}">
      <dgm:prSet phldrT="[Text]"/>
      <dgm:spPr/>
      <dgm:t>
        <a:bodyPr/>
        <a:lstStyle/>
        <a:p>
          <a:r>
            <a:rPr lang="en-US" dirty="0"/>
            <a:t>Transformational Conversation</a:t>
          </a:r>
        </a:p>
      </dgm:t>
    </dgm:pt>
    <dgm:pt modelId="{DDD303C1-6DE1-EB45-A62A-274721E73E6F}" type="parTrans" cxnId="{0FAD97FB-D158-624D-822E-0A2306B733EF}">
      <dgm:prSet/>
      <dgm:spPr/>
      <dgm:t>
        <a:bodyPr/>
        <a:lstStyle/>
        <a:p>
          <a:endParaRPr lang="en-US"/>
        </a:p>
      </dgm:t>
    </dgm:pt>
    <dgm:pt modelId="{EAB72854-ED6B-DD48-8A67-2B85EF712610}" type="sibTrans" cxnId="{0FAD97FB-D158-624D-822E-0A2306B733EF}">
      <dgm:prSet/>
      <dgm:spPr/>
      <dgm:t>
        <a:bodyPr/>
        <a:lstStyle/>
        <a:p>
          <a:endParaRPr lang="en-US"/>
        </a:p>
      </dgm:t>
    </dgm:pt>
    <dgm:pt modelId="{4D590DAA-7E67-9F41-9437-89D7D86A0D1B}" type="pres">
      <dgm:prSet presAssocID="{D92058F3-30C7-6048-A34C-842962996B58}" presName="composite" presStyleCnt="0">
        <dgm:presLayoutVars>
          <dgm:chMax val="3"/>
          <dgm:animLvl val="lvl"/>
          <dgm:resizeHandles val="exact"/>
        </dgm:presLayoutVars>
      </dgm:prSet>
      <dgm:spPr/>
    </dgm:pt>
    <dgm:pt modelId="{9EE9075D-CCCA-C945-9968-09423B1EBC4B}" type="pres">
      <dgm:prSet presAssocID="{153608AA-48F6-264F-A764-2C0D3FAEA0D7}" presName="gear1" presStyleLbl="node1" presStyleIdx="0" presStyleCnt="3">
        <dgm:presLayoutVars>
          <dgm:chMax val="1"/>
          <dgm:bulletEnabled val="1"/>
        </dgm:presLayoutVars>
      </dgm:prSet>
      <dgm:spPr/>
    </dgm:pt>
    <dgm:pt modelId="{05168882-EAAE-A046-B2C2-1BB5034E1780}" type="pres">
      <dgm:prSet presAssocID="{153608AA-48F6-264F-A764-2C0D3FAEA0D7}" presName="gear1srcNode" presStyleLbl="node1" presStyleIdx="0" presStyleCnt="3"/>
      <dgm:spPr/>
    </dgm:pt>
    <dgm:pt modelId="{BDB3719F-F36D-DA40-9D5C-180E9670CEF2}" type="pres">
      <dgm:prSet presAssocID="{153608AA-48F6-264F-A764-2C0D3FAEA0D7}" presName="gear1dstNode" presStyleLbl="node1" presStyleIdx="0" presStyleCnt="3"/>
      <dgm:spPr/>
    </dgm:pt>
    <dgm:pt modelId="{6C85B67D-C375-EE4C-B8CD-5E36ECFCD578}" type="pres">
      <dgm:prSet presAssocID="{35FCE5C2-ED4F-064D-B0ED-21C051D9F7EA}" presName="gear2" presStyleLbl="node1" presStyleIdx="1" presStyleCnt="3" custScaleX="140352" custScaleY="156481">
        <dgm:presLayoutVars>
          <dgm:chMax val="1"/>
          <dgm:bulletEnabled val="1"/>
        </dgm:presLayoutVars>
      </dgm:prSet>
      <dgm:spPr/>
    </dgm:pt>
    <dgm:pt modelId="{CE49F2E7-3E4E-3143-94CD-C07FAC0E36CE}" type="pres">
      <dgm:prSet presAssocID="{35FCE5C2-ED4F-064D-B0ED-21C051D9F7EA}" presName="gear2srcNode" presStyleLbl="node1" presStyleIdx="1" presStyleCnt="3"/>
      <dgm:spPr/>
    </dgm:pt>
    <dgm:pt modelId="{C904D331-70E5-7B4B-A378-B8CCD486F147}" type="pres">
      <dgm:prSet presAssocID="{35FCE5C2-ED4F-064D-B0ED-21C051D9F7EA}" presName="gear2dstNode" presStyleLbl="node1" presStyleIdx="1" presStyleCnt="3"/>
      <dgm:spPr/>
    </dgm:pt>
    <dgm:pt modelId="{0BAC28D1-D062-BE41-BF9A-3243E54E9D07}" type="pres">
      <dgm:prSet presAssocID="{B7EFB4C7-8B1B-B24F-98E0-E113A1AFD018}" presName="gear3" presStyleLbl="node1" presStyleIdx="2" presStyleCnt="3" custScaleX="144409" custScaleY="145302"/>
      <dgm:spPr/>
    </dgm:pt>
    <dgm:pt modelId="{22C053FF-9F57-BA41-9BB5-EAC18AAAD0E7}" type="pres">
      <dgm:prSet presAssocID="{B7EFB4C7-8B1B-B24F-98E0-E113A1AFD018}" presName="gear3tx" presStyleLbl="node1" presStyleIdx="2" presStyleCnt="3">
        <dgm:presLayoutVars>
          <dgm:chMax val="1"/>
          <dgm:bulletEnabled val="1"/>
        </dgm:presLayoutVars>
      </dgm:prSet>
      <dgm:spPr/>
    </dgm:pt>
    <dgm:pt modelId="{862DDE5C-FE55-9C4E-83BB-AFF368F351B1}" type="pres">
      <dgm:prSet presAssocID="{B7EFB4C7-8B1B-B24F-98E0-E113A1AFD018}" presName="gear3srcNode" presStyleLbl="node1" presStyleIdx="2" presStyleCnt="3"/>
      <dgm:spPr/>
    </dgm:pt>
    <dgm:pt modelId="{03CEB193-B8C8-9A48-85CD-226FC82500AA}" type="pres">
      <dgm:prSet presAssocID="{B7EFB4C7-8B1B-B24F-98E0-E113A1AFD018}" presName="gear3dstNode" presStyleLbl="node1" presStyleIdx="2" presStyleCnt="3"/>
      <dgm:spPr/>
    </dgm:pt>
    <dgm:pt modelId="{7ED18A18-E352-3540-BC78-3EC102AD0F7A}" type="pres">
      <dgm:prSet presAssocID="{5850DBA4-D704-5444-8720-08218527DF2A}" presName="connector1" presStyleLbl="sibTrans2D1" presStyleIdx="0" presStyleCnt="3"/>
      <dgm:spPr/>
    </dgm:pt>
    <dgm:pt modelId="{112FC31A-79BD-714F-8B72-AC596E6AA446}" type="pres">
      <dgm:prSet presAssocID="{EBFCE581-14F5-CF46-B8F7-8589D69370EF}" presName="connector2" presStyleLbl="sibTrans2D1" presStyleIdx="1" presStyleCnt="3"/>
      <dgm:spPr/>
    </dgm:pt>
    <dgm:pt modelId="{282D904A-8404-4440-BB23-F4DC413139EE}" type="pres">
      <dgm:prSet presAssocID="{EAB72854-ED6B-DD48-8A67-2B85EF712610}" presName="connector3" presStyleLbl="sibTrans2D1" presStyleIdx="2" presStyleCnt="3"/>
      <dgm:spPr/>
    </dgm:pt>
  </dgm:ptLst>
  <dgm:cxnLst>
    <dgm:cxn modelId="{329DBC06-180C-284E-ACBD-923BF0C7834C}" type="presOf" srcId="{35FCE5C2-ED4F-064D-B0ED-21C051D9F7EA}" destId="{CE49F2E7-3E4E-3143-94CD-C07FAC0E36CE}" srcOrd="1" destOrd="0" presId="urn:microsoft.com/office/officeart/2005/8/layout/gear1"/>
    <dgm:cxn modelId="{9E0F3408-82A9-7840-8056-3A2FEEC233E0}" type="presOf" srcId="{D92058F3-30C7-6048-A34C-842962996B58}" destId="{4D590DAA-7E67-9F41-9437-89D7D86A0D1B}" srcOrd="0" destOrd="0" presId="urn:microsoft.com/office/officeart/2005/8/layout/gear1"/>
    <dgm:cxn modelId="{E92A7346-20F3-8041-8A29-9E9C6893C348}" type="presOf" srcId="{B7EFB4C7-8B1B-B24F-98E0-E113A1AFD018}" destId="{0BAC28D1-D062-BE41-BF9A-3243E54E9D07}" srcOrd="0" destOrd="0" presId="urn:microsoft.com/office/officeart/2005/8/layout/gear1"/>
    <dgm:cxn modelId="{A3CBCB5E-41E9-F840-8434-EC6020E9569A}" type="presOf" srcId="{B7EFB4C7-8B1B-B24F-98E0-E113A1AFD018}" destId="{22C053FF-9F57-BA41-9BB5-EAC18AAAD0E7}" srcOrd="1" destOrd="0" presId="urn:microsoft.com/office/officeart/2005/8/layout/gear1"/>
    <dgm:cxn modelId="{038D745F-359E-A34F-B827-60285A203181}" type="presOf" srcId="{EBFCE581-14F5-CF46-B8F7-8589D69370EF}" destId="{112FC31A-79BD-714F-8B72-AC596E6AA446}" srcOrd="0" destOrd="0" presId="urn:microsoft.com/office/officeart/2005/8/layout/gear1"/>
    <dgm:cxn modelId="{C3D32961-289F-FF4C-8A24-BD3C03044047}" type="presOf" srcId="{B7EFB4C7-8B1B-B24F-98E0-E113A1AFD018}" destId="{862DDE5C-FE55-9C4E-83BB-AFF368F351B1}" srcOrd="2" destOrd="0" presId="urn:microsoft.com/office/officeart/2005/8/layout/gear1"/>
    <dgm:cxn modelId="{BD60F766-8F33-9743-A9C0-478D273FA9CB}" type="presOf" srcId="{EAB72854-ED6B-DD48-8A67-2B85EF712610}" destId="{282D904A-8404-4440-BB23-F4DC413139EE}" srcOrd="0" destOrd="0" presId="urn:microsoft.com/office/officeart/2005/8/layout/gear1"/>
    <dgm:cxn modelId="{32497275-3B77-264F-8A10-CA926DA3AB83}" type="presOf" srcId="{153608AA-48F6-264F-A764-2C0D3FAEA0D7}" destId="{9EE9075D-CCCA-C945-9968-09423B1EBC4B}" srcOrd="0" destOrd="0" presId="urn:microsoft.com/office/officeart/2005/8/layout/gear1"/>
    <dgm:cxn modelId="{04CD7076-A2A4-B746-A05E-AA476714C6A3}" type="presOf" srcId="{35FCE5C2-ED4F-064D-B0ED-21C051D9F7EA}" destId="{6C85B67D-C375-EE4C-B8CD-5E36ECFCD578}" srcOrd="0" destOrd="0" presId="urn:microsoft.com/office/officeart/2005/8/layout/gear1"/>
    <dgm:cxn modelId="{E1ABB177-3196-A041-948B-47A77442E11E}" type="presOf" srcId="{153608AA-48F6-264F-A764-2C0D3FAEA0D7}" destId="{BDB3719F-F36D-DA40-9D5C-180E9670CEF2}" srcOrd="2" destOrd="0" presId="urn:microsoft.com/office/officeart/2005/8/layout/gear1"/>
    <dgm:cxn modelId="{01718681-DFE2-5F45-80A9-8B92E6B543F7}" srcId="{D92058F3-30C7-6048-A34C-842962996B58}" destId="{35FCE5C2-ED4F-064D-B0ED-21C051D9F7EA}" srcOrd="1" destOrd="0" parTransId="{F8DB9273-9849-394E-835C-9A81ABD09356}" sibTransId="{EBFCE581-14F5-CF46-B8F7-8589D69370EF}"/>
    <dgm:cxn modelId="{2F0DE882-1A40-E142-AB42-322A8E14463E}" type="presOf" srcId="{153608AA-48F6-264F-A764-2C0D3FAEA0D7}" destId="{05168882-EAAE-A046-B2C2-1BB5034E1780}" srcOrd="1" destOrd="0" presId="urn:microsoft.com/office/officeart/2005/8/layout/gear1"/>
    <dgm:cxn modelId="{9A4C0F83-37F0-754F-84B5-30399466CAD1}" type="presOf" srcId="{5850DBA4-D704-5444-8720-08218527DF2A}" destId="{7ED18A18-E352-3540-BC78-3EC102AD0F7A}" srcOrd="0" destOrd="0" presId="urn:microsoft.com/office/officeart/2005/8/layout/gear1"/>
    <dgm:cxn modelId="{C2B296A4-6E6E-5D49-9713-F338F3EE1677}" type="presOf" srcId="{35FCE5C2-ED4F-064D-B0ED-21C051D9F7EA}" destId="{C904D331-70E5-7B4B-A378-B8CCD486F147}" srcOrd="2" destOrd="0" presId="urn:microsoft.com/office/officeart/2005/8/layout/gear1"/>
    <dgm:cxn modelId="{F356CCC2-F17B-3148-B77B-083B7CA110F0}" type="presOf" srcId="{B7EFB4C7-8B1B-B24F-98E0-E113A1AFD018}" destId="{03CEB193-B8C8-9A48-85CD-226FC82500AA}" srcOrd="3" destOrd="0" presId="urn:microsoft.com/office/officeart/2005/8/layout/gear1"/>
    <dgm:cxn modelId="{27296CE6-E760-BD4C-8EB7-74C8EA45BD44}" srcId="{D92058F3-30C7-6048-A34C-842962996B58}" destId="{153608AA-48F6-264F-A764-2C0D3FAEA0D7}" srcOrd="0" destOrd="0" parTransId="{46B7CB1D-1C23-E34A-B4CA-6FEAB4F4FBDD}" sibTransId="{5850DBA4-D704-5444-8720-08218527DF2A}"/>
    <dgm:cxn modelId="{0FAD97FB-D158-624D-822E-0A2306B733EF}" srcId="{D92058F3-30C7-6048-A34C-842962996B58}" destId="{B7EFB4C7-8B1B-B24F-98E0-E113A1AFD018}" srcOrd="2" destOrd="0" parTransId="{DDD303C1-6DE1-EB45-A62A-274721E73E6F}" sibTransId="{EAB72854-ED6B-DD48-8A67-2B85EF712610}"/>
    <dgm:cxn modelId="{45E2F1E0-A708-F347-A94B-14B09C772A9F}" type="presParOf" srcId="{4D590DAA-7E67-9F41-9437-89D7D86A0D1B}" destId="{9EE9075D-CCCA-C945-9968-09423B1EBC4B}" srcOrd="0" destOrd="0" presId="urn:microsoft.com/office/officeart/2005/8/layout/gear1"/>
    <dgm:cxn modelId="{2D2D44E6-3D70-BC4C-8F7A-FD0FA5DAB33D}" type="presParOf" srcId="{4D590DAA-7E67-9F41-9437-89D7D86A0D1B}" destId="{05168882-EAAE-A046-B2C2-1BB5034E1780}" srcOrd="1" destOrd="0" presId="urn:microsoft.com/office/officeart/2005/8/layout/gear1"/>
    <dgm:cxn modelId="{CE406E53-C652-0A4A-BAAD-2C48E0D0F1D1}" type="presParOf" srcId="{4D590DAA-7E67-9F41-9437-89D7D86A0D1B}" destId="{BDB3719F-F36D-DA40-9D5C-180E9670CEF2}" srcOrd="2" destOrd="0" presId="urn:microsoft.com/office/officeart/2005/8/layout/gear1"/>
    <dgm:cxn modelId="{3E813F2A-A982-DE47-97A6-B9FA1C826E6A}" type="presParOf" srcId="{4D590DAA-7E67-9F41-9437-89D7D86A0D1B}" destId="{6C85B67D-C375-EE4C-B8CD-5E36ECFCD578}" srcOrd="3" destOrd="0" presId="urn:microsoft.com/office/officeart/2005/8/layout/gear1"/>
    <dgm:cxn modelId="{923B9BE8-5370-3243-AE74-9EAF34541704}" type="presParOf" srcId="{4D590DAA-7E67-9F41-9437-89D7D86A0D1B}" destId="{CE49F2E7-3E4E-3143-94CD-C07FAC0E36CE}" srcOrd="4" destOrd="0" presId="urn:microsoft.com/office/officeart/2005/8/layout/gear1"/>
    <dgm:cxn modelId="{24A3AD0F-4E93-B94A-9B61-2804D901F730}" type="presParOf" srcId="{4D590DAA-7E67-9F41-9437-89D7D86A0D1B}" destId="{C904D331-70E5-7B4B-A378-B8CCD486F147}" srcOrd="5" destOrd="0" presId="urn:microsoft.com/office/officeart/2005/8/layout/gear1"/>
    <dgm:cxn modelId="{5983CE70-13A9-C141-BD36-48A3B6D784BA}" type="presParOf" srcId="{4D590DAA-7E67-9F41-9437-89D7D86A0D1B}" destId="{0BAC28D1-D062-BE41-BF9A-3243E54E9D07}" srcOrd="6" destOrd="0" presId="urn:microsoft.com/office/officeart/2005/8/layout/gear1"/>
    <dgm:cxn modelId="{0ACB6410-3C5D-9747-BF96-EBFB5B4F1648}" type="presParOf" srcId="{4D590DAA-7E67-9F41-9437-89D7D86A0D1B}" destId="{22C053FF-9F57-BA41-9BB5-EAC18AAAD0E7}" srcOrd="7" destOrd="0" presId="urn:microsoft.com/office/officeart/2005/8/layout/gear1"/>
    <dgm:cxn modelId="{4EA9D52B-0D41-2A44-AFB8-267CD9D8573B}" type="presParOf" srcId="{4D590DAA-7E67-9F41-9437-89D7D86A0D1B}" destId="{862DDE5C-FE55-9C4E-83BB-AFF368F351B1}" srcOrd="8" destOrd="0" presId="urn:microsoft.com/office/officeart/2005/8/layout/gear1"/>
    <dgm:cxn modelId="{5D695C90-AE3B-F64A-84BB-11CF3AF289B6}" type="presParOf" srcId="{4D590DAA-7E67-9F41-9437-89D7D86A0D1B}" destId="{03CEB193-B8C8-9A48-85CD-226FC82500AA}" srcOrd="9" destOrd="0" presId="urn:microsoft.com/office/officeart/2005/8/layout/gear1"/>
    <dgm:cxn modelId="{9BC0C0BB-99E3-BD48-A50C-7BE69F96D7AC}" type="presParOf" srcId="{4D590DAA-7E67-9F41-9437-89D7D86A0D1B}" destId="{7ED18A18-E352-3540-BC78-3EC102AD0F7A}" srcOrd="10" destOrd="0" presId="urn:microsoft.com/office/officeart/2005/8/layout/gear1"/>
    <dgm:cxn modelId="{F2EF3BBB-30CC-1143-B541-9814C2B95492}" type="presParOf" srcId="{4D590DAA-7E67-9F41-9437-89D7D86A0D1B}" destId="{112FC31A-79BD-714F-8B72-AC596E6AA446}" srcOrd="11" destOrd="0" presId="urn:microsoft.com/office/officeart/2005/8/layout/gear1"/>
    <dgm:cxn modelId="{2B908FA3-26E3-1B4F-A631-E3D810383E4F}" type="presParOf" srcId="{4D590DAA-7E67-9F41-9437-89D7D86A0D1B}" destId="{282D904A-8404-4440-BB23-F4DC413139EE}"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7AC250-7D64-F24A-B1DD-5880EB88F31F}" type="doc">
      <dgm:prSet loTypeId="urn:microsoft.com/office/officeart/2009/3/layout/IncreasingArrowsProcess" loCatId="" qsTypeId="urn:microsoft.com/office/officeart/2005/8/quickstyle/simple4" qsCatId="simple" csTypeId="urn:microsoft.com/office/officeart/2005/8/colors/colorful2" csCatId="colorful" phldr="1"/>
      <dgm:spPr/>
      <dgm:t>
        <a:bodyPr/>
        <a:lstStyle/>
        <a:p>
          <a:endParaRPr lang="en-US"/>
        </a:p>
      </dgm:t>
    </dgm:pt>
    <dgm:pt modelId="{13B7F7DF-6C83-C14F-A012-9F824F8254E9}">
      <dgm:prSet phldrT="[Text]"/>
      <dgm:spPr/>
      <dgm:t>
        <a:bodyPr/>
        <a:lstStyle/>
        <a:p>
          <a:r>
            <a:rPr lang="en-US"/>
            <a:t>Social Entrepreneurship</a:t>
          </a:r>
        </a:p>
      </dgm:t>
    </dgm:pt>
    <dgm:pt modelId="{7A831B6B-916A-D042-905D-86DC14E2F5C2}" type="parTrans" cxnId="{FFA62752-E5BF-564F-9802-D1237E871E69}">
      <dgm:prSet/>
      <dgm:spPr/>
      <dgm:t>
        <a:bodyPr/>
        <a:lstStyle/>
        <a:p>
          <a:endParaRPr lang="en-US"/>
        </a:p>
      </dgm:t>
    </dgm:pt>
    <dgm:pt modelId="{B320176E-1448-504D-9258-9FE933AF400D}" type="sibTrans" cxnId="{FFA62752-E5BF-564F-9802-D1237E871E69}">
      <dgm:prSet/>
      <dgm:spPr/>
      <dgm:t>
        <a:bodyPr/>
        <a:lstStyle/>
        <a:p>
          <a:endParaRPr lang="en-US"/>
        </a:p>
      </dgm:t>
    </dgm:pt>
    <dgm:pt modelId="{651FAEF2-8C7B-D848-8124-B58241BA639F}">
      <dgm:prSet phldrT="[Text]"/>
      <dgm:spPr/>
      <dgm:t>
        <a:bodyPr/>
        <a:lstStyle/>
        <a:p>
          <a:r>
            <a:rPr lang="en-US"/>
            <a:t>Theology from the Underside</a:t>
          </a:r>
        </a:p>
      </dgm:t>
    </dgm:pt>
    <dgm:pt modelId="{34836692-8D48-0B44-8C14-E7A929C728C3}" type="parTrans" cxnId="{47E96D6C-B4BC-3A4D-AFA7-253AF5573A7F}">
      <dgm:prSet/>
      <dgm:spPr/>
      <dgm:t>
        <a:bodyPr/>
        <a:lstStyle/>
        <a:p>
          <a:endParaRPr lang="en-US"/>
        </a:p>
      </dgm:t>
    </dgm:pt>
    <dgm:pt modelId="{644D6830-91FD-FF4C-BE36-5FA9C2D5E913}" type="sibTrans" cxnId="{47E96D6C-B4BC-3A4D-AFA7-253AF5573A7F}">
      <dgm:prSet/>
      <dgm:spPr/>
      <dgm:t>
        <a:bodyPr/>
        <a:lstStyle/>
        <a:p>
          <a:endParaRPr lang="en-US"/>
        </a:p>
      </dgm:t>
    </dgm:pt>
    <dgm:pt modelId="{BA846B65-B06A-D747-A122-79ED9E838D53}">
      <dgm:prSet phldrT="[Text]"/>
      <dgm:spPr/>
      <dgm:t>
        <a:bodyPr/>
        <a:lstStyle/>
        <a:p>
          <a:r>
            <a:rPr lang="en-US"/>
            <a:t>NGO Leadership</a:t>
          </a:r>
        </a:p>
      </dgm:t>
    </dgm:pt>
    <dgm:pt modelId="{68500BA4-170C-DB42-8FE5-7D10E97E4922}" type="parTrans" cxnId="{59231D96-BC9E-0149-ACB8-446D15D7213B}">
      <dgm:prSet/>
      <dgm:spPr/>
      <dgm:t>
        <a:bodyPr/>
        <a:lstStyle/>
        <a:p>
          <a:endParaRPr lang="en-US"/>
        </a:p>
      </dgm:t>
    </dgm:pt>
    <dgm:pt modelId="{07E77774-1E4D-CE44-A0B5-BF1D3DC1F270}" type="sibTrans" cxnId="{59231D96-BC9E-0149-ACB8-446D15D7213B}">
      <dgm:prSet/>
      <dgm:spPr/>
      <dgm:t>
        <a:bodyPr/>
        <a:lstStyle/>
        <a:p>
          <a:endParaRPr lang="en-US"/>
        </a:p>
      </dgm:t>
    </dgm:pt>
    <dgm:pt modelId="{32EA5AD1-A487-A84E-AACA-BC2CF0B6CED9}">
      <dgm:prSet phldrT="[Text]"/>
      <dgm:spPr/>
      <dgm:t>
        <a:bodyPr/>
        <a:lstStyle/>
        <a:p>
          <a:r>
            <a:rPr lang="en-US"/>
            <a:t>Multiplying People Movements</a:t>
          </a:r>
        </a:p>
      </dgm:t>
    </dgm:pt>
    <dgm:pt modelId="{35A20991-51F2-A141-A4B2-0A2F93622C98}" type="parTrans" cxnId="{4C6DF657-49F6-E043-B87F-0C784CB363F6}">
      <dgm:prSet/>
      <dgm:spPr/>
      <dgm:t>
        <a:bodyPr/>
        <a:lstStyle/>
        <a:p>
          <a:endParaRPr lang="en-US"/>
        </a:p>
      </dgm:t>
    </dgm:pt>
    <dgm:pt modelId="{C7A1E44A-16ED-B045-8C66-EAC401335441}" type="sibTrans" cxnId="{4C6DF657-49F6-E043-B87F-0C784CB363F6}">
      <dgm:prSet/>
      <dgm:spPr/>
      <dgm:t>
        <a:bodyPr/>
        <a:lstStyle/>
        <a:p>
          <a:endParaRPr lang="en-US"/>
        </a:p>
      </dgm:t>
    </dgm:pt>
    <dgm:pt modelId="{16E47358-318B-0345-842C-BA21ABBB761F}" type="pres">
      <dgm:prSet presAssocID="{B77AC250-7D64-F24A-B1DD-5880EB88F31F}" presName="Name0" presStyleCnt="0">
        <dgm:presLayoutVars>
          <dgm:chMax val="5"/>
          <dgm:chPref val="5"/>
          <dgm:dir/>
          <dgm:animLvl val="lvl"/>
        </dgm:presLayoutVars>
      </dgm:prSet>
      <dgm:spPr/>
    </dgm:pt>
    <dgm:pt modelId="{27CB2908-4DA3-F94E-8CB6-0FB001F6C9C6}" type="pres">
      <dgm:prSet presAssocID="{32EA5AD1-A487-A84E-AACA-BC2CF0B6CED9}" presName="parentText1" presStyleLbl="node1" presStyleIdx="0" presStyleCnt="4">
        <dgm:presLayoutVars>
          <dgm:chMax/>
          <dgm:chPref val="3"/>
          <dgm:bulletEnabled val="1"/>
        </dgm:presLayoutVars>
      </dgm:prSet>
      <dgm:spPr/>
    </dgm:pt>
    <dgm:pt modelId="{19B885CC-B817-8145-AA63-0DCD21CB2EF8}" type="pres">
      <dgm:prSet presAssocID="{13B7F7DF-6C83-C14F-A012-9F824F8254E9}" presName="parentText2" presStyleLbl="node1" presStyleIdx="1" presStyleCnt="4" custLinFactNeighborX="1390" custLinFactNeighborY="3583">
        <dgm:presLayoutVars>
          <dgm:chMax/>
          <dgm:chPref val="3"/>
          <dgm:bulletEnabled val="1"/>
        </dgm:presLayoutVars>
      </dgm:prSet>
      <dgm:spPr/>
    </dgm:pt>
    <dgm:pt modelId="{A4A82B9B-2471-7649-8D9C-2FBA01BEAD2A}" type="pres">
      <dgm:prSet presAssocID="{651FAEF2-8C7B-D848-8124-B58241BA639F}" presName="parentText3" presStyleLbl="node1" presStyleIdx="2" presStyleCnt="4">
        <dgm:presLayoutVars>
          <dgm:chMax/>
          <dgm:chPref val="3"/>
          <dgm:bulletEnabled val="1"/>
        </dgm:presLayoutVars>
      </dgm:prSet>
      <dgm:spPr/>
    </dgm:pt>
    <dgm:pt modelId="{DB418C9D-5B78-7A4E-A8E1-3B767734D395}" type="pres">
      <dgm:prSet presAssocID="{BA846B65-B06A-D747-A122-79ED9E838D53}" presName="parentText4" presStyleLbl="node1" presStyleIdx="3" presStyleCnt="4">
        <dgm:presLayoutVars>
          <dgm:chMax/>
          <dgm:chPref val="3"/>
          <dgm:bulletEnabled val="1"/>
        </dgm:presLayoutVars>
      </dgm:prSet>
      <dgm:spPr/>
    </dgm:pt>
  </dgm:ptLst>
  <dgm:cxnLst>
    <dgm:cxn modelId="{4F56E809-61F6-2E4A-9539-EF1981DCFC19}" type="presOf" srcId="{B77AC250-7D64-F24A-B1DD-5880EB88F31F}" destId="{16E47358-318B-0345-842C-BA21ABBB761F}" srcOrd="0" destOrd="0" presId="urn:microsoft.com/office/officeart/2009/3/layout/IncreasingArrowsProcess"/>
    <dgm:cxn modelId="{84F0F01E-E360-AF40-8059-0845AD50F341}" type="presOf" srcId="{32EA5AD1-A487-A84E-AACA-BC2CF0B6CED9}" destId="{27CB2908-4DA3-F94E-8CB6-0FB001F6C9C6}" srcOrd="0" destOrd="0" presId="urn:microsoft.com/office/officeart/2009/3/layout/IncreasingArrowsProcess"/>
    <dgm:cxn modelId="{EE171920-5642-104B-9F3E-1F19FDF6ABDE}" type="presOf" srcId="{651FAEF2-8C7B-D848-8124-B58241BA639F}" destId="{A4A82B9B-2471-7649-8D9C-2FBA01BEAD2A}" srcOrd="0" destOrd="0" presId="urn:microsoft.com/office/officeart/2009/3/layout/IncreasingArrowsProcess"/>
    <dgm:cxn modelId="{FFA62752-E5BF-564F-9802-D1237E871E69}" srcId="{B77AC250-7D64-F24A-B1DD-5880EB88F31F}" destId="{13B7F7DF-6C83-C14F-A012-9F824F8254E9}" srcOrd="1" destOrd="0" parTransId="{7A831B6B-916A-D042-905D-86DC14E2F5C2}" sibTransId="{B320176E-1448-504D-9258-9FE933AF400D}"/>
    <dgm:cxn modelId="{4C6DF657-49F6-E043-B87F-0C784CB363F6}" srcId="{B77AC250-7D64-F24A-B1DD-5880EB88F31F}" destId="{32EA5AD1-A487-A84E-AACA-BC2CF0B6CED9}" srcOrd="0" destOrd="0" parTransId="{35A20991-51F2-A141-A4B2-0A2F93622C98}" sibTransId="{C7A1E44A-16ED-B045-8C66-EAC401335441}"/>
    <dgm:cxn modelId="{49EFB65C-7D70-C34A-B531-DF08EE64F1A9}" type="presOf" srcId="{BA846B65-B06A-D747-A122-79ED9E838D53}" destId="{DB418C9D-5B78-7A4E-A8E1-3B767734D395}" srcOrd="0" destOrd="0" presId="urn:microsoft.com/office/officeart/2009/3/layout/IncreasingArrowsProcess"/>
    <dgm:cxn modelId="{177A2F67-33F6-CD4F-951A-1A35873A1AE2}" type="presOf" srcId="{13B7F7DF-6C83-C14F-A012-9F824F8254E9}" destId="{19B885CC-B817-8145-AA63-0DCD21CB2EF8}" srcOrd="0" destOrd="0" presId="urn:microsoft.com/office/officeart/2009/3/layout/IncreasingArrowsProcess"/>
    <dgm:cxn modelId="{47E96D6C-B4BC-3A4D-AFA7-253AF5573A7F}" srcId="{B77AC250-7D64-F24A-B1DD-5880EB88F31F}" destId="{651FAEF2-8C7B-D848-8124-B58241BA639F}" srcOrd="2" destOrd="0" parTransId="{34836692-8D48-0B44-8C14-E7A929C728C3}" sibTransId="{644D6830-91FD-FF4C-BE36-5FA9C2D5E913}"/>
    <dgm:cxn modelId="{59231D96-BC9E-0149-ACB8-446D15D7213B}" srcId="{B77AC250-7D64-F24A-B1DD-5880EB88F31F}" destId="{BA846B65-B06A-D747-A122-79ED9E838D53}" srcOrd="3" destOrd="0" parTransId="{68500BA4-170C-DB42-8FE5-7D10E97E4922}" sibTransId="{07E77774-1E4D-CE44-A0B5-BF1D3DC1F270}"/>
    <dgm:cxn modelId="{483FF0E2-4984-F141-A93B-E7AF3B759747}" type="presParOf" srcId="{16E47358-318B-0345-842C-BA21ABBB761F}" destId="{27CB2908-4DA3-F94E-8CB6-0FB001F6C9C6}" srcOrd="0" destOrd="0" presId="urn:microsoft.com/office/officeart/2009/3/layout/IncreasingArrowsProcess"/>
    <dgm:cxn modelId="{C090ED2D-F376-7D4F-B992-0BA3D9CFC845}" type="presParOf" srcId="{16E47358-318B-0345-842C-BA21ABBB761F}" destId="{19B885CC-B817-8145-AA63-0DCD21CB2EF8}" srcOrd="1" destOrd="0" presId="urn:microsoft.com/office/officeart/2009/3/layout/IncreasingArrowsProcess"/>
    <dgm:cxn modelId="{A41BD48B-0F34-B348-A58B-ABCCFE151D3D}" type="presParOf" srcId="{16E47358-318B-0345-842C-BA21ABBB761F}" destId="{A4A82B9B-2471-7649-8D9C-2FBA01BEAD2A}" srcOrd="2" destOrd="0" presId="urn:microsoft.com/office/officeart/2009/3/layout/IncreasingArrowsProcess"/>
    <dgm:cxn modelId="{8DDB0D0B-E78C-BE46-8DDB-A5C2B4C1E09E}" type="presParOf" srcId="{16E47358-318B-0345-842C-BA21ABBB761F}" destId="{DB418C9D-5B78-7A4E-A8E1-3B767734D395}" srcOrd="3" destOrd="0" presId="urn:microsoft.com/office/officeart/2009/3/layout/IncreasingArrowsProcess"/>
  </dgm:cxnLst>
  <dgm:bg>
    <a:effectLst>
      <a:outerShdw blurRad="50800" dist="38100" dir="2700000" algn="tl" rotWithShape="0">
        <a:srgbClr val="000000">
          <a:alpha val="43000"/>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5C45D6-E50E-5C4C-8E40-7CD9AA49A37A}" type="doc">
      <dgm:prSet loTypeId="urn:microsoft.com/office/officeart/2005/8/layout/arrow2" loCatId="" qsTypeId="urn:microsoft.com/office/officeart/2005/8/quickstyle/simple4" qsCatId="simple" csTypeId="urn:microsoft.com/office/officeart/2005/8/colors/accent1_2" csCatId="accent1" phldr="1"/>
      <dgm:spPr/>
    </dgm:pt>
    <dgm:pt modelId="{CB59A872-1349-694C-BE84-A7986B9D7CFF}">
      <dgm:prSet phldrT="[Text]"/>
      <dgm:spPr/>
      <dgm:t>
        <a:bodyPr/>
        <a:lstStyle/>
        <a:p>
          <a:r>
            <a:rPr lang="en-US"/>
            <a:t>Deacon/ness =  NGO/ Business Leadership</a:t>
          </a:r>
        </a:p>
      </dgm:t>
    </dgm:pt>
    <dgm:pt modelId="{F6FD7414-2621-5747-8AA8-43104F30DE92}" type="parTrans" cxnId="{1E6510E4-728C-6946-9BC8-5DD4F324BDD4}">
      <dgm:prSet/>
      <dgm:spPr/>
      <dgm:t>
        <a:bodyPr/>
        <a:lstStyle/>
        <a:p>
          <a:endParaRPr lang="en-US"/>
        </a:p>
      </dgm:t>
    </dgm:pt>
    <dgm:pt modelId="{34A847D9-218D-E145-811E-4C2A8BD9D85D}" type="sibTrans" cxnId="{1E6510E4-728C-6946-9BC8-5DD4F324BDD4}">
      <dgm:prSet/>
      <dgm:spPr/>
      <dgm:t>
        <a:bodyPr/>
        <a:lstStyle/>
        <a:p>
          <a:endParaRPr lang="en-US"/>
        </a:p>
      </dgm:t>
    </dgm:pt>
    <dgm:pt modelId="{A4C3B458-42BB-4942-8F9B-1FB747976E02}">
      <dgm:prSet phldrT="[Text]"/>
      <dgm:spPr/>
      <dgm:t>
        <a:bodyPr/>
        <a:lstStyle/>
        <a:p>
          <a:r>
            <a:rPr lang="en-US"/>
            <a:t>Pastor/Teacher</a:t>
          </a:r>
        </a:p>
      </dgm:t>
    </dgm:pt>
    <dgm:pt modelId="{404D69BF-F9CE-5B4A-A7CC-3DE68857EEF3}" type="parTrans" cxnId="{384B4CF0-C447-974C-A050-ACD3D3C37C41}">
      <dgm:prSet/>
      <dgm:spPr/>
      <dgm:t>
        <a:bodyPr/>
        <a:lstStyle/>
        <a:p>
          <a:endParaRPr lang="en-US"/>
        </a:p>
      </dgm:t>
    </dgm:pt>
    <dgm:pt modelId="{D2771AD9-B9D9-9948-A816-71F86AC82E57}" type="sibTrans" cxnId="{384B4CF0-C447-974C-A050-ACD3D3C37C41}">
      <dgm:prSet/>
      <dgm:spPr/>
      <dgm:t>
        <a:bodyPr/>
        <a:lstStyle/>
        <a:p>
          <a:endParaRPr lang="en-US"/>
        </a:p>
      </dgm:t>
    </dgm:pt>
    <dgm:pt modelId="{F5E9FF50-E834-5A45-AF28-10CB791450DB}">
      <dgm:prSet phldrT="[Text]"/>
      <dgm:spPr/>
      <dgm:t>
        <a:bodyPr/>
        <a:lstStyle/>
        <a:p>
          <a:r>
            <a:rPr lang="en-US"/>
            <a:t>Evangelist</a:t>
          </a:r>
        </a:p>
      </dgm:t>
    </dgm:pt>
    <dgm:pt modelId="{498612AC-0D77-854C-8BB3-A8C46969004C}" type="parTrans" cxnId="{1F42C3C1-416D-BB4A-81FC-E8F345C6A63D}">
      <dgm:prSet/>
      <dgm:spPr/>
      <dgm:t>
        <a:bodyPr/>
        <a:lstStyle/>
        <a:p>
          <a:endParaRPr lang="en-US"/>
        </a:p>
      </dgm:t>
    </dgm:pt>
    <dgm:pt modelId="{7DE2955B-7754-AB40-85F7-0EB05811A2C4}" type="sibTrans" cxnId="{1F42C3C1-416D-BB4A-81FC-E8F345C6A63D}">
      <dgm:prSet/>
      <dgm:spPr/>
      <dgm:t>
        <a:bodyPr/>
        <a:lstStyle/>
        <a:p>
          <a:endParaRPr lang="en-US"/>
        </a:p>
      </dgm:t>
    </dgm:pt>
    <dgm:pt modelId="{EBCBD74F-8553-B244-B037-E35329CEA356}">
      <dgm:prSet phldrT="[Text]"/>
      <dgm:spPr/>
      <dgm:t>
        <a:bodyPr/>
        <a:lstStyle/>
        <a:p>
          <a:r>
            <a:rPr lang="en-US"/>
            <a:t>Apostle movement Leaders</a:t>
          </a:r>
        </a:p>
      </dgm:t>
    </dgm:pt>
    <dgm:pt modelId="{1C4876B8-FF8D-4D4C-9C1B-0E22C072BBC7}" type="parTrans" cxnId="{F303D4FF-20BE-4044-97B8-201FFE2ADD95}">
      <dgm:prSet/>
      <dgm:spPr/>
      <dgm:t>
        <a:bodyPr/>
        <a:lstStyle/>
        <a:p>
          <a:endParaRPr lang="en-US"/>
        </a:p>
      </dgm:t>
    </dgm:pt>
    <dgm:pt modelId="{91E67B1B-F6A7-2C47-BA14-38EE868376B0}" type="sibTrans" cxnId="{F303D4FF-20BE-4044-97B8-201FFE2ADD95}">
      <dgm:prSet/>
      <dgm:spPr/>
      <dgm:t>
        <a:bodyPr/>
        <a:lstStyle/>
        <a:p>
          <a:endParaRPr lang="en-US"/>
        </a:p>
      </dgm:t>
    </dgm:pt>
    <dgm:pt modelId="{A9B13E47-C363-AA4E-853B-8311AD17AAE1}">
      <dgm:prSet phldrT="[Text]"/>
      <dgm:spPr/>
      <dgm:t>
        <a:bodyPr/>
        <a:lstStyle/>
        <a:p>
          <a:r>
            <a:rPr lang="en-US"/>
            <a:t>Prophet -conceptualizers</a:t>
          </a:r>
        </a:p>
      </dgm:t>
    </dgm:pt>
    <dgm:pt modelId="{6FB2E0C9-842D-1A42-8390-F1356FF3447A}" type="parTrans" cxnId="{99926DD4-3D20-2D46-BC84-23CCECDB0EC9}">
      <dgm:prSet/>
      <dgm:spPr/>
      <dgm:t>
        <a:bodyPr/>
        <a:lstStyle/>
        <a:p>
          <a:endParaRPr lang="en-US"/>
        </a:p>
      </dgm:t>
    </dgm:pt>
    <dgm:pt modelId="{02037678-B9B6-8C41-9AF5-E0598A576816}" type="sibTrans" cxnId="{99926DD4-3D20-2D46-BC84-23CCECDB0EC9}">
      <dgm:prSet/>
      <dgm:spPr/>
      <dgm:t>
        <a:bodyPr/>
        <a:lstStyle/>
        <a:p>
          <a:endParaRPr lang="en-US"/>
        </a:p>
      </dgm:t>
    </dgm:pt>
    <dgm:pt modelId="{B9A027E4-B6BC-C144-9376-C32F8E28D2B5}" type="pres">
      <dgm:prSet presAssocID="{205C45D6-E50E-5C4C-8E40-7CD9AA49A37A}" presName="arrowDiagram" presStyleCnt="0">
        <dgm:presLayoutVars>
          <dgm:chMax val="5"/>
          <dgm:dir/>
          <dgm:resizeHandles val="exact"/>
        </dgm:presLayoutVars>
      </dgm:prSet>
      <dgm:spPr/>
    </dgm:pt>
    <dgm:pt modelId="{B4355B08-129A-E047-AFE8-3B0F1CDDDEF4}" type="pres">
      <dgm:prSet presAssocID="{205C45D6-E50E-5C4C-8E40-7CD9AA49A37A}" presName="arrow" presStyleLbl="bgShp" presStyleIdx="0" presStyleCnt="1"/>
      <dgm:spPr/>
    </dgm:pt>
    <dgm:pt modelId="{4462E7DD-136A-6945-A6C1-1B8B364BF1E4}" type="pres">
      <dgm:prSet presAssocID="{205C45D6-E50E-5C4C-8E40-7CD9AA49A37A}" presName="arrowDiagram5" presStyleCnt="0"/>
      <dgm:spPr/>
    </dgm:pt>
    <dgm:pt modelId="{E98BCB2D-98A9-674A-99FF-78C71737612F}" type="pres">
      <dgm:prSet presAssocID="{CB59A872-1349-694C-BE84-A7986B9D7CFF}" presName="bullet5a" presStyleLbl="node1" presStyleIdx="0" presStyleCnt="5"/>
      <dgm:spPr/>
    </dgm:pt>
    <dgm:pt modelId="{1EC4EBE4-67DF-B443-AEDA-B6E69009F783}" type="pres">
      <dgm:prSet presAssocID="{CB59A872-1349-694C-BE84-A7986B9D7CFF}" presName="textBox5a" presStyleLbl="revTx" presStyleIdx="0" presStyleCnt="5" custScaleX="325988">
        <dgm:presLayoutVars>
          <dgm:bulletEnabled val="1"/>
        </dgm:presLayoutVars>
      </dgm:prSet>
      <dgm:spPr/>
    </dgm:pt>
    <dgm:pt modelId="{A4FCFCBF-AEB0-B94C-99FA-9E690F7DF4AC}" type="pres">
      <dgm:prSet presAssocID="{A4C3B458-42BB-4942-8F9B-1FB747976E02}" presName="bullet5b" presStyleLbl="node1" presStyleIdx="1" presStyleCnt="5"/>
      <dgm:spPr/>
    </dgm:pt>
    <dgm:pt modelId="{6A002B9E-FC02-014B-8180-AC5FBA5DD7A0}" type="pres">
      <dgm:prSet presAssocID="{A4C3B458-42BB-4942-8F9B-1FB747976E02}" presName="textBox5b" presStyleLbl="revTx" presStyleIdx="1" presStyleCnt="5">
        <dgm:presLayoutVars>
          <dgm:bulletEnabled val="1"/>
        </dgm:presLayoutVars>
      </dgm:prSet>
      <dgm:spPr/>
    </dgm:pt>
    <dgm:pt modelId="{5A88ADA5-77AA-EF44-9371-71C78E88B718}" type="pres">
      <dgm:prSet presAssocID="{F5E9FF50-E834-5A45-AF28-10CB791450DB}" presName="bullet5c" presStyleLbl="node1" presStyleIdx="2" presStyleCnt="5"/>
      <dgm:spPr/>
    </dgm:pt>
    <dgm:pt modelId="{03EB5342-2E57-504D-B8D4-77C6851FDE7A}" type="pres">
      <dgm:prSet presAssocID="{F5E9FF50-E834-5A45-AF28-10CB791450DB}" presName="textBox5c" presStyleLbl="revTx" presStyleIdx="2" presStyleCnt="5">
        <dgm:presLayoutVars>
          <dgm:bulletEnabled val="1"/>
        </dgm:presLayoutVars>
      </dgm:prSet>
      <dgm:spPr/>
    </dgm:pt>
    <dgm:pt modelId="{E04BC214-FF34-064C-A6B3-B76C86F481CE}" type="pres">
      <dgm:prSet presAssocID="{EBCBD74F-8553-B244-B037-E35329CEA356}" presName="bullet5d" presStyleLbl="node1" presStyleIdx="3" presStyleCnt="5"/>
      <dgm:spPr/>
    </dgm:pt>
    <dgm:pt modelId="{DEB725BB-D66B-C04A-BC91-401ACB583B36}" type="pres">
      <dgm:prSet presAssocID="{EBCBD74F-8553-B244-B037-E35329CEA356}" presName="textBox5d" presStyleLbl="revTx" presStyleIdx="3" presStyleCnt="5">
        <dgm:presLayoutVars>
          <dgm:bulletEnabled val="1"/>
        </dgm:presLayoutVars>
      </dgm:prSet>
      <dgm:spPr/>
    </dgm:pt>
    <dgm:pt modelId="{56996999-F2F4-DA46-991D-777490398E89}" type="pres">
      <dgm:prSet presAssocID="{A9B13E47-C363-AA4E-853B-8311AD17AAE1}" presName="bullet5e" presStyleLbl="node1" presStyleIdx="4" presStyleCnt="5"/>
      <dgm:spPr/>
    </dgm:pt>
    <dgm:pt modelId="{D9265A35-9C2E-814B-B218-F2BA5C7BDBAE}" type="pres">
      <dgm:prSet presAssocID="{A9B13E47-C363-AA4E-853B-8311AD17AAE1}" presName="textBox5e" presStyleLbl="revTx" presStyleIdx="4" presStyleCnt="5" custScaleX="135430">
        <dgm:presLayoutVars>
          <dgm:bulletEnabled val="1"/>
        </dgm:presLayoutVars>
      </dgm:prSet>
      <dgm:spPr/>
    </dgm:pt>
  </dgm:ptLst>
  <dgm:cxnLst>
    <dgm:cxn modelId="{359B6F48-AFBE-1149-859D-0897DD9257E7}" type="presOf" srcId="{205C45D6-E50E-5C4C-8E40-7CD9AA49A37A}" destId="{B9A027E4-B6BC-C144-9376-C32F8E28D2B5}" srcOrd="0" destOrd="0" presId="urn:microsoft.com/office/officeart/2005/8/layout/arrow2"/>
    <dgm:cxn modelId="{22349396-5B5F-1F43-8363-1DCE846E0684}" type="presOf" srcId="{EBCBD74F-8553-B244-B037-E35329CEA356}" destId="{DEB725BB-D66B-C04A-BC91-401ACB583B36}" srcOrd="0" destOrd="0" presId="urn:microsoft.com/office/officeart/2005/8/layout/arrow2"/>
    <dgm:cxn modelId="{1F42C3C1-416D-BB4A-81FC-E8F345C6A63D}" srcId="{205C45D6-E50E-5C4C-8E40-7CD9AA49A37A}" destId="{F5E9FF50-E834-5A45-AF28-10CB791450DB}" srcOrd="2" destOrd="0" parTransId="{498612AC-0D77-854C-8BB3-A8C46969004C}" sibTransId="{7DE2955B-7754-AB40-85F7-0EB05811A2C4}"/>
    <dgm:cxn modelId="{3E8E15CC-3153-424F-9F77-29CEBDC177D8}" type="presOf" srcId="{A4C3B458-42BB-4942-8F9B-1FB747976E02}" destId="{6A002B9E-FC02-014B-8180-AC5FBA5DD7A0}" srcOrd="0" destOrd="0" presId="urn:microsoft.com/office/officeart/2005/8/layout/arrow2"/>
    <dgm:cxn modelId="{CA1BF1D3-4582-354E-9A1F-BE62A240F85C}" type="presOf" srcId="{F5E9FF50-E834-5A45-AF28-10CB791450DB}" destId="{03EB5342-2E57-504D-B8D4-77C6851FDE7A}" srcOrd="0" destOrd="0" presId="urn:microsoft.com/office/officeart/2005/8/layout/arrow2"/>
    <dgm:cxn modelId="{99926DD4-3D20-2D46-BC84-23CCECDB0EC9}" srcId="{205C45D6-E50E-5C4C-8E40-7CD9AA49A37A}" destId="{A9B13E47-C363-AA4E-853B-8311AD17AAE1}" srcOrd="4" destOrd="0" parTransId="{6FB2E0C9-842D-1A42-8390-F1356FF3447A}" sibTransId="{02037678-B9B6-8C41-9AF5-E0598A576816}"/>
    <dgm:cxn modelId="{1E6510E4-728C-6946-9BC8-5DD4F324BDD4}" srcId="{205C45D6-E50E-5C4C-8E40-7CD9AA49A37A}" destId="{CB59A872-1349-694C-BE84-A7986B9D7CFF}" srcOrd="0" destOrd="0" parTransId="{F6FD7414-2621-5747-8AA8-43104F30DE92}" sibTransId="{34A847D9-218D-E145-811E-4C2A8BD9D85D}"/>
    <dgm:cxn modelId="{41CA50E6-0855-944F-8A9A-1D297ABDBCE6}" type="presOf" srcId="{A9B13E47-C363-AA4E-853B-8311AD17AAE1}" destId="{D9265A35-9C2E-814B-B218-F2BA5C7BDBAE}" srcOrd="0" destOrd="0" presId="urn:microsoft.com/office/officeart/2005/8/layout/arrow2"/>
    <dgm:cxn modelId="{384B4CF0-C447-974C-A050-ACD3D3C37C41}" srcId="{205C45D6-E50E-5C4C-8E40-7CD9AA49A37A}" destId="{A4C3B458-42BB-4942-8F9B-1FB747976E02}" srcOrd="1" destOrd="0" parTransId="{404D69BF-F9CE-5B4A-A7CC-3DE68857EEF3}" sibTransId="{D2771AD9-B9D9-9948-A816-71F86AC82E57}"/>
    <dgm:cxn modelId="{E137ACF4-0027-6047-9DCC-B5AEEEC28605}" type="presOf" srcId="{CB59A872-1349-694C-BE84-A7986B9D7CFF}" destId="{1EC4EBE4-67DF-B443-AEDA-B6E69009F783}" srcOrd="0" destOrd="0" presId="urn:microsoft.com/office/officeart/2005/8/layout/arrow2"/>
    <dgm:cxn modelId="{F303D4FF-20BE-4044-97B8-201FFE2ADD95}" srcId="{205C45D6-E50E-5C4C-8E40-7CD9AA49A37A}" destId="{EBCBD74F-8553-B244-B037-E35329CEA356}" srcOrd="3" destOrd="0" parTransId="{1C4876B8-FF8D-4D4C-9C1B-0E22C072BBC7}" sibTransId="{91E67B1B-F6A7-2C47-BA14-38EE868376B0}"/>
    <dgm:cxn modelId="{0CFF0C20-D093-B545-961D-CC359111B75A}" type="presParOf" srcId="{B9A027E4-B6BC-C144-9376-C32F8E28D2B5}" destId="{B4355B08-129A-E047-AFE8-3B0F1CDDDEF4}" srcOrd="0" destOrd="0" presId="urn:microsoft.com/office/officeart/2005/8/layout/arrow2"/>
    <dgm:cxn modelId="{006A1291-B623-8142-963D-74C52BA44BD0}" type="presParOf" srcId="{B9A027E4-B6BC-C144-9376-C32F8E28D2B5}" destId="{4462E7DD-136A-6945-A6C1-1B8B364BF1E4}" srcOrd="1" destOrd="0" presId="urn:microsoft.com/office/officeart/2005/8/layout/arrow2"/>
    <dgm:cxn modelId="{3553F922-D9C2-E043-819A-4CD80E07FF32}" type="presParOf" srcId="{4462E7DD-136A-6945-A6C1-1B8B364BF1E4}" destId="{E98BCB2D-98A9-674A-99FF-78C71737612F}" srcOrd="0" destOrd="0" presId="urn:microsoft.com/office/officeart/2005/8/layout/arrow2"/>
    <dgm:cxn modelId="{55DD07B8-2C41-7048-9893-BA4B944E1508}" type="presParOf" srcId="{4462E7DD-136A-6945-A6C1-1B8B364BF1E4}" destId="{1EC4EBE4-67DF-B443-AEDA-B6E69009F783}" srcOrd="1" destOrd="0" presId="urn:microsoft.com/office/officeart/2005/8/layout/arrow2"/>
    <dgm:cxn modelId="{F55E0FFF-8F40-BC4F-B575-DFAD80E027F2}" type="presParOf" srcId="{4462E7DD-136A-6945-A6C1-1B8B364BF1E4}" destId="{A4FCFCBF-AEB0-B94C-99FA-9E690F7DF4AC}" srcOrd="2" destOrd="0" presId="urn:microsoft.com/office/officeart/2005/8/layout/arrow2"/>
    <dgm:cxn modelId="{9EB8CD1E-22B3-E949-B67E-DD11B77659F4}" type="presParOf" srcId="{4462E7DD-136A-6945-A6C1-1B8B364BF1E4}" destId="{6A002B9E-FC02-014B-8180-AC5FBA5DD7A0}" srcOrd="3" destOrd="0" presId="urn:microsoft.com/office/officeart/2005/8/layout/arrow2"/>
    <dgm:cxn modelId="{CBF5646A-882F-214A-A950-6AC0A684AA52}" type="presParOf" srcId="{4462E7DD-136A-6945-A6C1-1B8B364BF1E4}" destId="{5A88ADA5-77AA-EF44-9371-71C78E88B718}" srcOrd="4" destOrd="0" presId="urn:microsoft.com/office/officeart/2005/8/layout/arrow2"/>
    <dgm:cxn modelId="{637B9ADD-DFAA-434F-9036-49B5C8FE410E}" type="presParOf" srcId="{4462E7DD-136A-6945-A6C1-1B8B364BF1E4}" destId="{03EB5342-2E57-504D-B8D4-77C6851FDE7A}" srcOrd="5" destOrd="0" presId="urn:microsoft.com/office/officeart/2005/8/layout/arrow2"/>
    <dgm:cxn modelId="{7867ECE0-DA93-8C46-8FC0-A06D0066429F}" type="presParOf" srcId="{4462E7DD-136A-6945-A6C1-1B8B364BF1E4}" destId="{E04BC214-FF34-064C-A6B3-B76C86F481CE}" srcOrd="6" destOrd="0" presId="urn:microsoft.com/office/officeart/2005/8/layout/arrow2"/>
    <dgm:cxn modelId="{66AB654D-A3EE-D544-BECC-8D81DDDAE7F1}" type="presParOf" srcId="{4462E7DD-136A-6945-A6C1-1B8B364BF1E4}" destId="{DEB725BB-D66B-C04A-BC91-401ACB583B36}" srcOrd="7" destOrd="0" presId="urn:microsoft.com/office/officeart/2005/8/layout/arrow2"/>
    <dgm:cxn modelId="{697688C1-8F31-7243-8260-6493A919BF88}" type="presParOf" srcId="{4462E7DD-136A-6945-A6C1-1B8B364BF1E4}" destId="{56996999-F2F4-DA46-991D-777490398E89}" srcOrd="8" destOrd="0" presId="urn:microsoft.com/office/officeart/2005/8/layout/arrow2"/>
    <dgm:cxn modelId="{260D6602-8D88-9848-8283-0FB5C78A2266}" type="presParOf" srcId="{4462E7DD-136A-6945-A6C1-1B8B364BF1E4}" destId="{D9265A35-9C2E-814B-B218-F2BA5C7BDBAE}" srcOrd="9"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5C45D6-E50E-5C4C-8E40-7CD9AA49A37A}" type="doc">
      <dgm:prSet loTypeId="urn:microsoft.com/office/officeart/2005/8/layout/arrow2" loCatId="" qsTypeId="urn:microsoft.com/office/officeart/2005/8/quickstyle/simple4" qsCatId="simple" csTypeId="urn:microsoft.com/office/officeart/2005/8/colors/accent1_2" csCatId="accent1" phldr="1"/>
      <dgm:spPr/>
    </dgm:pt>
    <dgm:pt modelId="{CB59A872-1349-694C-BE84-A7986B9D7CFF}">
      <dgm:prSet phldrT="[Text]"/>
      <dgm:spPr/>
      <dgm:t>
        <a:bodyPr/>
        <a:lstStyle/>
        <a:p>
          <a:r>
            <a:rPr lang="en-US"/>
            <a:t>Deacon/ness =  NGO/ Business Leadership</a:t>
          </a:r>
        </a:p>
      </dgm:t>
    </dgm:pt>
    <dgm:pt modelId="{F6FD7414-2621-5747-8AA8-43104F30DE92}" type="parTrans" cxnId="{1E6510E4-728C-6946-9BC8-5DD4F324BDD4}">
      <dgm:prSet/>
      <dgm:spPr/>
      <dgm:t>
        <a:bodyPr/>
        <a:lstStyle/>
        <a:p>
          <a:endParaRPr lang="en-US"/>
        </a:p>
      </dgm:t>
    </dgm:pt>
    <dgm:pt modelId="{34A847D9-218D-E145-811E-4C2A8BD9D85D}" type="sibTrans" cxnId="{1E6510E4-728C-6946-9BC8-5DD4F324BDD4}">
      <dgm:prSet/>
      <dgm:spPr/>
      <dgm:t>
        <a:bodyPr/>
        <a:lstStyle/>
        <a:p>
          <a:endParaRPr lang="en-US"/>
        </a:p>
      </dgm:t>
    </dgm:pt>
    <dgm:pt modelId="{A4C3B458-42BB-4942-8F9B-1FB747976E02}">
      <dgm:prSet phldrT="[Text]"/>
      <dgm:spPr/>
      <dgm:t>
        <a:bodyPr/>
        <a:lstStyle/>
        <a:p>
          <a:r>
            <a:rPr lang="en-US"/>
            <a:t>Pastor/Teacher</a:t>
          </a:r>
        </a:p>
      </dgm:t>
    </dgm:pt>
    <dgm:pt modelId="{404D69BF-F9CE-5B4A-A7CC-3DE68857EEF3}" type="parTrans" cxnId="{384B4CF0-C447-974C-A050-ACD3D3C37C41}">
      <dgm:prSet/>
      <dgm:spPr/>
      <dgm:t>
        <a:bodyPr/>
        <a:lstStyle/>
        <a:p>
          <a:endParaRPr lang="en-US"/>
        </a:p>
      </dgm:t>
    </dgm:pt>
    <dgm:pt modelId="{D2771AD9-B9D9-9948-A816-71F86AC82E57}" type="sibTrans" cxnId="{384B4CF0-C447-974C-A050-ACD3D3C37C41}">
      <dgm:prSet/>
      <dgm:spPr/>
      <dgm:t>
        <a:bodyPr/>
        <a:lstStyle/>
        <a:p>
          <a:endParaRPr lang="en-US"/>
        </a:p>
      </dgm:t>
    </dgm:pt>
    <dgm:pt modelId="{F5E9FF50-E834-5A45-AF28-10CB791450DB}">
      <dgm:prSet phldrT="[Text]"/>
      <dgm:spPr/>
      <dgm:t>
        <a:bodyPr/>
        <a:lstStyle/>
        <a:p>
          <a:r>
            <a:rPr lang="en-US"/>
            <a:t>Evangelist</a:t>
          </a:r>
        </a:p>
      </dgm:t>
    </dgm:pt>
    <dgm:pt modelId="{498612AC-0D77-854C-8BB3-A8C46969004C}" type="parTrans" cxnId="{1F42C3C1-416D-BB4A-81FC-E8F345C6A63D}">
      <dgm:prSet/>
      <dgm:spPr/>
      <dgm:t>
        <a:bodyPr/>
        <a:lstStyle/>
        <a:p>
          <a:endParaRPr lang="en-US"/>
        </a:p>
      </dgm:t>
    </dgm:pt>
    <dgm:pt modelId="{7DE2955B-7754-AB40-85F7-0EB05811A2C4}" type="sibTrans" cxnId="{1F42C3C1-416D-BB4A-81FC-E8F345C6A63D}">
      <dgm:prSet/>
      <dgm:spPr/>
      <dgm:t>
        <a:bodyPr/>
        <a:lstStyle/>
        <a:p>
          <a:endParaRPr lang="en-US"/>
        </a:p>
      </dgm:t>
    </dgm:pt>
    <dgm:pt modelId="{EBCBD74F-8553-B244-B037-E35329CEA356}">
      <dgm:prSet phldrT="[Text]"/>
      <dgm:spPr/>
      <dgm:t>
        <a:bodyPr/>
        <a:lstStyle/>
        <a:p>
          <a:r>
            <a:rPr lang="en-US"/>
            <a:t>Apostle movement Leaders</a:t>
          </a:r>
        </a:p>
      </dgm:t>
    </dgm:pt>
    <dgm:pt modelId="{1C4876B8-FF8D-4D4C-9C1B-0E22C072BBC7}" type="parTrans" cxnId="{F303D4FF-20BE-4044-97B8-201FFE2ADD95}">
      <dgm:prSet/>
      <dgm:spPr/>
      <dgm:t>
        <a:bodyPr/>
        <a:lstStyle/>
        <a:p>
          <a:endParaRPr lang="en-US"/>
        </a:p>
      </dgm:t>
    </dgm:pt>
    <dgm:pt modelId="{91E67B1B-F6A7-2C47-BA14-38EE868376B0}" type="sibTrans" cxnId="{F303D4FF-20BE-4044-97B8-201FFE2ADD95}">
      <dgm:prSet/>
      <dgm:spPr/>
      <dgm:t>
        <a:bodyPr/>
        <a:lstStyle/>
        <a:p>
          <a:endParaRPr lang="en-US"/>
        </a:p>
      </dgm:t>
    </dgm:pt>
    <dgm:pt modelId="{A9B13E47-C363-AA4E-853B-8311AD17AAE1}">
      <dgm:prSet phldrT="[Text]"/>
      <dgm:spPr/>
      <dgm:t>
        <a:bodyPr/>
        <a:lstStyle/>
        <a:p>
          <a:r>
            <a:rPr lang="en-US"/>
            <a:t>Prophet -conceptualizers</a:t>
          </a:r>
        </a:p>
      </dgm:t>
    </dgm:pt>
    <dgm:pt modelId="{6FB2E0C9-842D-1A42-8390-F1356FF3447A}" type="parTrans" cxnId="{99926DD4-3D20-2D46-BC84-23CCECDB0EC9}">
      <dgm:prSet/>
      <dgm:spPr/>
      <dgm:t>
        <a:bodyPr/>
        <a:lstStyle/>
        <a:p>
          <a:endParaRPr lang="en-US"/>
        </a:p>
      </dgm:t>
    </dgm:pt>
    <dgm:pt modelId="{02037678-B9B6-8C41-9AF5-E0598A576816}" type="sibTrans" cxnId="{99926DD4-3D20-2D46-BC84-23CCECDB0EC9}">
      <dgm:prSet/>
      <dgm:spPr/>
      <dgm:t>
        <a:bodyPr/>
        <a:lstStyle/>
        <a:p>
          <a:endParaRPr lang="en-US"/>
        </a:p>
      </dgm:t>
    </dgm:pt>
    <dgm:pt modelId="{B9A027E4-B6BC-C144-9376-C32F8E28D2B5}" type="pres">
      <dgm:prSet presAssocID="{205C45D6-E50E-5C4C-8E40-7CD9AA49A37A}" presName="arrowDiagram" presStyleCnt="0">
        <dgm:presLayoutVars>
          <dgm:chMax val="5"/>
          <dgm:dir/>
          <dgm:resizeHandles val="exact"/>
        </dgm:presLayoutVars>
      </dgm:prSet>
      <dgm:spPr/>
    </dgm:pt>
    <dgm:pt modelId="{B4355B08-129A-E047-AFE8-3B0F1CDDDEF4}" type="pres">
      <dgm:prSet presAssocID="{205C45D6-E50E-5C4C-8E40-7CD9AA49A37A}" presName="arrow" presStyleLbl="bgShp" presStyleIdx="0" presStyleCnt="1"/>
      <dgm:spPr/>
    </dgm:pt>
    <dgm:pt modelId="{4462E7DD-136A-6945-A6C1-1B8B364BF1E4}" type="pres">
      <dgm:prSet presAssocID="{205C45D6-E50E-5C4C-8E40-7CD9AA49A37A}" presName="arrowDiagram5" presStyleCnt="0"/>
      <dgm:spPr/>
    </dgm:pt>
    <dgm:pt modelId="{E98BCB2D-98A9-674A-99FF-78C71737612F}" type="pres">
      <dgm:prSet presAssocID="{CB59A872-1349-694C-BE84-A7986B9D7CFF}" presName="bullet5a" presStyleLbl="node1" presStyleIdx="0" presStyleCnt="5"/>
      <dgm:spPr/>
    </dgm:pt>
    <dgm:pt modelId="{1EC4EBE4-67DF-B443-AEDA-B6E69009F783}" type="pres">
      <dgm:prSet presAssocID="{CB59A872-1349-694C-BE84-A7986B9D7CFF}" presName="textBox5a" presStyleLbl="revTx" presStyleIdx="0" presStyleCnt="5" custScaleX="325988">
        <dgm:presLayoutVars>
          <dgm:bulletEnabled val="1"/>
        </dgm:presLayoutVars>
      </dgm:prSet>
      <dgm:spPr/>
    </dgm:pt>
    <dgm:pt modelId="{A4FCFCBF-AEB0-B94C-99FA-9E690F7DF4AC}" type="pres">
      <dgm:prSet presAssocID="{A4C3B458-42BB-4942-8F9B-1FB747976E02}" presName="bullet5b" presStyleLbl="node1" presStyleIdx="1" presStyleCnt="5"/>
      <dgm:spPr/>
    </dgm:pt>
    <dgm:pt modelId="{6A002B9E-FC02-014B-8180-AC5FBA5DD7A0}" type="pres">
      <dgm:prSet presAssocID="{A4C3B458-42BB-4942-8F9B-1FB747976E02}" presName="textBox5b" presStyleLbl="revTx" presStyleIdx="1" presStyleCnt="5">
        <dgm:presLayoutVars>
          <dgm:bulletEnabled val="1"/>
        </dgm:presLayoutVars>
      </dgm:prSet>
      <dgm:spPr/>
    </dgm:pt>
    <dgm:pt modelId="{5A88ADA5-77AA-EF44-9371-71C78E88B718}" type="pres">
      <dgm:prSet presAssocID="{F5E9FF50-E834-5A45-AF28-10CB791450DB}" presName="bullet5c" presStyleLbl="node1" presStyleIdx="2" presStyleCnt="5"/>
      <dgm:spPr/>
    </dgm:pt>
    <dgm:pt modelId="{03EB5342-2E57-504D-B8D4-77C6851FDE7A}" type="pres">
      <dgm:prSet presAssocID="{F5E9FF50-E834-5A45-AF28-10CB791450DB}" presName="textBox5c" presStyleLbl="revTx" presStyleIdx="2" presStyleCnt="5">
        <dgm:presLayoutVars>
          <dgm:bulletEnabled val="1"/>
        </dgm:presLayoutVars>
      </dgm:prSet>
      <dgm:spPr/>
    </dgm:pt>
    <dgm:pt modelId="{E04BC214-FF34-064C-A6B3-B76C86F481CE}" type="pres">
      <dgm:prSet presAssocID="{EBCBD74F-8553-B244-B037-E35329CEA356}" presName="bullet5d" presStyleLbl="node1" presStyleIdx="3" presStyleCnt="5"/>
      <dgm:spPr/>
    </dgm:pt>
    <dgm:pt modelId="{DEB725BB-D66B-C04A-BC91-401ACB583B36}" type="pres">
      <dgm:prSet presAssocID="{EBCBD74F-8553-B244-B037-E35329CEA356}" presName="textBox5d" presStyleLbl="revTx" presStyleIdx="3" presStyleCnt="5">
        <dgm:presLayoutVars>
          <dgm:bulletEnabled val="1"/>
        </dgm:presLayoutVars>
      </dgm:prSet>
      <dgm:spPr/>
    </dgm:pt>
    <dgm:pt modelId="{56996999-F2F4-DA46-991D-777490398E89}" type="pres">
      <dgm:prSet presAssocID="{A9B13E47-C363-AA4E-853B-8311AD17AAE1}" presName="bullet5e" presStyleLbl="node1" presStyleIdx="4" presStyleCnt="5"/>
      <dgm:spPr/>
    </dgm:pt>
    <dgm:pt modelId="{D9265A35-9C2E-814B-B218-F2BA5C7BDBAE}" type="pres">
      <dgm:prSet presAssocID="{A9B13E47-C363-AA4E-853B-8311AD17AAE1}" presName="textBox5e" presStyleLbl="revTx" presStyleIdx="4" presStyleCnt="5" custScaleX="135430">
        <dgm:presLayoutVars>
          <dgm:bulletEnabled val="1"/>
        </dgm:presLayoutVars>
      </dgm:prSet>
      <dgm:spPr/>
    </dgm:pt>
  </dgm:ptLst>
  <dgm:cxnLst>
    <dgm:cxn modelId="{9EF81345-15D0-4340-8F88-98B0DF545CD5}" type="presOf" srcId="{EBCBD74F-8553-B244-B037-E35329CEA356}" destId="{DEB725BB-D66B-C04A-BC91-401ACB583B36}" srcOrd="0" destOrd="0" presId="urn:microsoft.com/office/officeart/2005/8/layout/arrow2"/>
    <dgm:cxn modelId="{42DE5E50-2CA0-A549-AFD5-61F4FEF5895E}" type="presOf" srcId="{A9B13E47-C363-AA4E-853B-8311AD17AAE1}" destId="{D9265A35-9C2E-814B-B218-F2BA5C7BDBAE}" srcOrd="0" destOrd="0" presId="urn:microsoft.com/office/officeart/2005/8/layout/arrow2"/>
    <dgm:cxn modelId="{1F42C3C1-416D-BB4A-81FC-E8F345C6A63D}" srcId="{205C45D6-E50E-5C4C-8E40-7CD9AA49A37A}" destId="{F5E9FF50-E834-5A45-AF28-10CB791450DB}" srcOrd="2" destOrd="0" parTransId="{498612AC-0D77-854C-8BB3-A8C46969004C}" sibTransId="{7DE2955B-7754-AB40-85F7-0EB05811A2C4}"/>
    <dgm:cxn modelId="{5D6868CF-18CB-B84D-9668-164EA377153B}" type="presOf" srcId="{A4C3B458-42BB-4942-8F9B-1FB747976E02}" destId="{6A002B9E-FC02-014B-8180-AC5FBA5DD7A0}" srcOrd="0" destOrd="0" presId="urn:microsoft.com/office/officeart/2005/8/layout/arrow2"/>
    <dgm:cxn modelId="{99926DD4-3D20-2D46-BC84-23CCECDB0EC9}" srcId="{205C45D6-E50E-5C4C-8E40-7CD9AA49A37A}" destId="{A9B13E47-C363-AA4E-853B-8311AD17AAE1}" srcOrd="4" destOrd="0" parTransId="{6FB2E0C9-842D-1A42-8390-F1356FF3447A}" sibTransId="{02037678-B9B6-8C41-9AF5-E0598A576816}"/>
    <dgm:cxn modelId="{2D1638DE-D23C-844B-9A00-A00FBE83AD65}" type="presOf" srcId="{205C45D6-E50E-5C4C-8E40-7CD9AA49A37A}" destId="{B9A027E4-B6BC-C144-9376-C32F8E28D2B5}" srcOrd="0" destOrd="0" presId="urn:microsoft.com/office/officeart/2005/8/layout/arrow2"/>
    <dgm:cxn modelId="{1E6510E4-728C-6946-9BC8-5DD4F324BDD4}" srcId="{205C45D6-E50E-5C4C-8E40-7CD9AA49A37A}" destId="{CB59A872-1349-694C-BE84-A7986B9D7CFF}" srcOrd="0" destOrd="0" parTransId="{F6FD7414-2621-5747-8AA8-43104F30DE92}" sibTransId="{34A847D9-218D-E145-811E-4C2A8BD9D85D}"/>
    <dgm:cxn modelId="{45C3C6E9-7B81-FF42-A068-CBB6D2BB7FC4}" type="presOf" srcId="{F5E9FF50-E834-5A45-AF28-10CB791450DB}" destId="{03EB5342-2E57-504D-B8D4-77C6851FDE7A}" srcOrd="0" destOrd="0" presId="urn:microsoft.com/office/officeart/2005/8/layout/arrow2"/>
    <dgm:cxn modelId="{384B4CF0-C447-974C-A050-ACD3D3C37C41}" srcId="{205C45D6-E50E-5C4C-8E40-7CD9AA49A37A}" destId="{A4C3B458-42BB-4942-8F9B-1FB747976E02}" srcOrd="1" destOrd="0" parTransId="{404D69BF-F9CE-5B4A-A7CC-3DE68857EEF3}" sibTransId="{D2771AD9-B9D9-9948-A816-71F86AC82E57}"/>
    <dgm:cxn modelId="{9FF1B9FB-300D-5F44-B6F7-EE19D18BF164}" type="presOf" srcId="{CB59A872-1349-694C-BE84-A7986B9D7CFF}" destId="{1EC4EBE4-67DF-B443-AEDA-B6E69009F783}" srcOrd="0" destOrd="0" presId="urn:microsoft.com/office/officeart/2005/8/layout/arrow2"/>
    <dgm:cxn modelId="{F303D4FF-20BE-4044-97B8-201FFE2ADD95}" srcId="{205C45D6-E50E-5C4C-8E40-7CD9AA49A37A}" destId="{EBCBD74F-8553-B244-B037-E35329CEA356}" srcOrd="3" destOrd="0" parTransId="{1C4876B8-FF8D-4D4C-9C1B-0E22C072BBC7}" sibTransId="{91E67B1B-F6A7-2C47-BA14-38EE868376B0}"/>
    <dgm:cxn modelId="{C17CD3A9-9862-ED48-B69F-19995EEBF95A}" type="presParOf" srcId="{B9A027E4-B6BC-C144-9376-C32F8E28D2B5}" destId="{B4355B08-129A-E047-AFE8-3B0F1CDDDEF4}" srcOrd="0" destOrd="0" presId="urn:microsoft.com/office/officeart/2005/8/layout/arrow2"/>
    <dgm:cxn modelId="{03FFFA9B-4157-2940-9FFC-187EA0B30562}" type="presParOf" srcId="{B9A027E4-B6BC-C144-9376-C32F8E28D2B5}" destId="{4462E7DD-136A-6945-A6C1-1B8B364BF1E4}" srcOrd="1" destOrd="0" presId="urn:microsoft.com/office/officeart/2005/8/layout/arrow2"/>
    <dgm:cxn modelId="{95DF46BD-5B72-124E-BBDE-51A648D38B18}" type="presParOf" srcId="{4462E7DD-136A-6945-A6C1-1B8B364BF1E4}" destId="{E98BCB2D-98A9-674A-99FF-78C71737612F}" srcOrd="0" destOrd="0" presId="urn:microsoft.com/office/officeart/2005/8/layout/arrow2"/>
    <dgm:cxn modelId="{F8A3F132-1140-7243-9A42-C9E0967F4465}" type="presParOf" srcId="{4462E7DD-136A-6945-A6C1-1B8B364BF1E4}" destId="{1EC4EBE4-67DF-B443-AEDA-B6E69009F783}" srcOrd="1" destOrd="0" presId="urn:microsoft.com/office/officeart/2005/8/layout/arrow2"/>
    <dgm:cxn modelId="{E08A5777-B10C-F34A-83AB-5C1AD50B1478}" type="presParOf" srcId="{4462E7DD-136A-6945-A6C1-1B8B364BF1E4}" destId="{A4FCFCBF-AEB0-B94C-99FA-9E690F7DF4AC}" srcOrd="2" destOrd="0" presId="urn:microsoft.com/office/officeart/2005/8/layout/arrow2"/>
    <dgm:cxn modelId="{93A56A0D-F09D-8547-9D84-EB032706B898}" type="presParOf" srcId="{4462E7DD-136A-6945-A6C1-1B8B364BF1E4}" destId="{6A002B9E-FC02-014B-8180-AC5FBA5DD7A0}" srcOrd="3" destOrd="0" presId="urn:microsoft.com/office/officeart/2005/8/layout/arrow2"/>
    <dgm:cxn modelId="{85E57402-EDAF-C948-B6F1-70FAE1DC990E}" type="presParOf" srcId="{4462E7DD-136A-6945-A6C1-1B8B364BF1E4}" destId="{5A88ADA5-77AA-EF44-9371-71C78E88B718}" srcOrd="4" destOrd="0" presId="urn:microsoft.com/office/officeart/2005/8/layout/arrow2"/>
    <dgm:cxn modelId="{D0267272-0C56-D84B-94E0-086695E51295}" type="presParOf" srcId="{4462E7DD-136A-6945-A6C1-1B8B364BF1E4}" destId="{03EB5342-2E57-504D-B8D4-77C6851FDE7A}" srcOrd="5" destOrd="0" presId="urn:microsoft.com/office/officeart/2005/8/layout/arrow2"/>
    <dgm:cxn modelId="{0FF80E12-10F0-CC41-9FC8-A7D52449D22A}" type="presParOf" srcId="{4462E7DD-136A-6945-A6C1-1B8B364BF1E4}" destId="{E04BC214-FF34-064C-A6B3-B76C86F481CE}" srcOrd="6" destOrd="0" presId="urn:microsoft.com/office/officeart/2005/8/layout/arrow2"/>
    <dgm:cxn modelId="{BE5EB92F-2177-E043-B0C6-A44EEE13CFAB}" type="presParOf" srcId="{4462E7DD-136A-6945-A6C1-1B8B364BF1E4}" destId="{DEB725BB-D66B-C04A-BC91-401ACB583B36}" srcOrd="7" destOrd="0" presId="urn:microsoft.com/office/officeart/2005/8/layout/arrow2"/>
    <dgm:cxn modelId="{E7F5342D-EA5B-0C4A-8CB8-CB032D2A7414}" type="presParOf" srcId="{4462E7DD-136A-6945-A6C1-1B8B364BF1E4}" destId="{56996999-F2F4-DA46-991D-777490398E89}" srcOrd="8" destOrd="0" presId="urn:microsoft.com/office/officeart/2005/8/layout/arrow2"/>
    <dgm:cxn modelId="{79DDABDB-9297-2D47-934A-02F146C15432}" type="presParOf" srcId="{4462E7DD-136A-6945-A6C1-1B8B364BF1E4}" destId="{D9265A35-9C2E-814B-B218-F2BA5C7BDBAE}"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24A9AC-A435-0240-A8FB-F2F89AE6431D}" type="doc">
      <dgm:prSet loTypeId="urn:microsoft.com/office/officeart/2008/layout/HorizontalMultiLevelHierarchy" loCatId="" qsTypeId="urn:microsoft.com/office/officeart/2005/8/quickstyle/3D2" qsCatId="3D" csTypeId="urn:microsoft.com/office/officeart/2005/8/colors/accent1_2" csCatId="accent1" phldr="1"/>
      <dgm:spPr/>
      <dgm:t>
        <a:bodyPr/>
        <a:lstStyle/>
        <a:p>
          <a:endParaRPr lang="en-US"/>
        </a:p>
      </dgm:t>
    </dgm:pt>
    <dgm:pt modelId="{2352A03C-2085-4547-9E36-1BF8C2447B96}">
      <dgm:prSet phldrT="[Text]"/>
      <dgm:spPr/>
      <dgm:t>
        <a:bodyPr/>
        <a:lstStyle/>
        <a:p>
          <a:r>
            <a:rPr lang="en-US" b="1"/>
            <a:t>Holistic Mission Theology</a:t>
          </a:r>
        </a:p>
      </dgm:t>
    </dgm:pt>
    <dgm:pt modelId="{B505F8F8-8C9C-FF46-B345-17EF6627D895}" type="parTrans" cxnId="{2D9E30D5-6D9D-5646-8BBE-7DCF16A7E1FA}">
      <dgm:prSet/>
      <dgm:spPr/>
      <dgm:t>
        <a:bodyPr/>
        <a:lstStyle/>
        <a:p>
          <a:endParaRPr lang="en-US"/>
        </a:p>
      </dgm:t>
    </dgm:pt>
    <dgm:pt modelId="{EADED450-5CE6-774E-A565-B9789CB75D1D}" type="sibTrans" cxnId="{2D9E30D5-6D9D-5646-8BBE-7DCF16A7E1FA}">
      <dgm:prSet/>
      <dgm:spPr/>
      <dgm:t>
        <a:bodyPr/>
        <a:lstStyle/>
        <a:p>
          <a:endParaRPr lang="en-US"/>
        </a:p>
      </dgm:t>
    </dgm:pt>
    <dgm:pt modelId="{CE7C6D02-4D3C-1648-9FC8-31B2750BA025}">
      <dgm:prSet phldrT="[Text]"/>
      <dgm:spPr/>
      <dgm:t>
        <a:bodyPr/>
        <a:lstStyle/>
        <a:p>
          <a:r>
            <a:rPr lang="en-US"/>
            <a:t>Transformational Conversations</a:t>
          </a:r>
        </a:p>
      </dgm:t>
    </dgm:pt>
    <dgm:pt modelId="{020BAB0D-B6A1-C942-8085-0C8A5C52A465}" type="parTrans" cxnId="{06599717-5551-494C-8D17-CEE65BFCDF28}">
      <dgm:prSet/>
      <dgm:spPr/>
      <dgm:t>
        <a:bodyPr/>
        <a:lstStyle/>
        <a:p>
          <a:endParaRPr lang="en-US"/>
        </a:p>
      </dgm:t>
    </dgm:pt>
    <dgm:pt modelId="{A5FB333C-04E4-3A43-A8BF-E7F1758D15B9}" type="sibTrans" cxnId="{06599717-5551-494C-8D17-CEE65BFCDF28}">
      <dgm:prSet/>
      <dgm:spPr/>
      <dgm:t>
        <a:bodyPr/>
        <a:lstStyle/>
        <a:p>
          <a:endParaRPr lang="en-US"/>
        </a:p>
      </dgm:t>
    </dgm:pt>
    <dgm:pt modelId="{F380749D-C5A0-9C4A-A52E-168B551A38C7}">
      <dgm:prSet phldrT="[Text]" custT="1"/>
      <dgm:spPr/>
      <dgm:t>
        <a:bodyPr/>
        <a:lstStyle/>
        <a:p>
          <a:r>
            <a:rPr lang="en-US" sz="1400"/>
            <a:t>Fields in Urban Missiology</a:t>
          </a:r>
        </a:p>
      </dgm:t>
    </dgm:pt>
    <dgm:pt modelId="{6A4044CF-A48B-E04A-923B-F4D5645A5CB9}" type="parTrans" cxnId="{7135FE72-A6A4-7E40-AF1F-C48CF6531E2C}">
      <dgm:prSet/>
      <dgm:spPr/>
      <dgm:t>
        <a:bodyPr/>
        <a:lstStyle/>
        <a:p>
          <a:endParaRPr lang="en-US"/>
        </a:p>
      </dgm:t>
    </dgm:pt>
    <dgm:pt modelId="{3176A19C-D207-3B4A-B646-0AA3634DD755}" type="sibTrans" cxnId="{7135FE72-A6A4-7E40-AF1F-C48CF6531E2C}">
      <dgm:prSet/>
      <dgm:spPr/>
      <dgm:t>
        <a:bodyPr/>
        <a:lstStyle/>
        <a:p>
          <a:endParaRPr lang="en-US"/>
        </a:p>
      </dgm:t>
    </dgm:pt>
    <dgm:pt modelId="{60EE5F06-576F-AC4E-8FCA-A6D74B59118E}">
      <dgm:prSet phldrT="[Text]"/>
      <dgm:spPr/>
      <dgm:t>
        <a:bodyPr/>
        <a:lstStyle/>
        <a:p>
          <a:r>
            <a:rPr lang="en-US" b="1"/>
            <a:t>Cultural Studies</a:t>
          </a:r>
        </a:p>
      </dgm:t>
    </dgm:pt>
    <dgm:pt modelId="{F6F93F12-68D0-D448-8FD1-A9DCF1732A63}" type="parTrans" cxnId="{6B939403-90B1-6045-ADC4-4990CC5BA2DE}">
      <dgm:prSet/>
      <dgm:spPr/>
      <dgm:t>
        <a:bodyPr/>
        <a:lstStyle/>
        <a:p>
          <a:endParaRPr lang="en-US"/>
        </a:p>
      </dgm:t>
    </dgm:pt>
    <dgm:pt modelId="{069E5467-7D2C-C540-93D3-BC003A9492A0}" type="sibTrans" cxnId="{6B939403-90B1-6045-ADC4-4990CC5BA2DE}">
      <dgm:prSet/>
      <dgm:spPr/>
      <dgm:t>
        <a:bodyPr/>
        <a:lstStyle/>
        <a:p>
          <a:endParaRPr lang="en-US"/>
        </a:p>
      </dgm:t>
    </dgm:pt>
    <dgm:pt modelId="{C7F3504A-E6A9-6546-A272-750B456D67FF}">
      <dgm:prSet phldrT="[Text]"/>
      <dgm:spPr/>
      <dgm:t>
        <a:bodyPr/>
        <a:lstStyle/>
        <a:p>
          <a:r>
            <a:rPr lang="en-US"/>
            <a:t>Language</a:t>
          </a:r>
        </a:p>
      </dgm:t>
    </dgm:pt>
    <dgm:pt modelId="{563E88EF-5624-3C4A-AC3B-03E2E21CCAA6}" type="parTrans" cxnId="{59DADA15-F6EF-6A48-B0F0-746BECE7CA96}">
      <dgm:prSet/>
      <dgm:spPr/>
      <dgm:t>
        <a:bodyPr/>
        <a:lstStyle/>
        <a:p>
          <a:endParaRPr lang="en-US"/>
        </a:p>
      </dgm:t>
    </dgm:pt>
    <dgm:pt modelId="{0F5F9A35-38BB-9046-8544-DB80BF16AC3A}" type="sibTrans" cxnId="{59DADA15-F6EF-6A48-B0F0-746BECE7CA96}">
      <dgm:prSet/>
      <dgm:spPr/>
      <dgm:t>
        <a:bodyPr/>
        <a:lstStyle/>
        <a:p>
          <a:endParaRPr lang="en-US"/>
        </a:p>
      </dgm:t>
    </dgm:pt>
    <dgm:pt modelId="{786BCBBD-11D7-BA48-94EF-1C96B6801838}">
      <dgm:prSet phldrT="[Text]"/>
      <dgm:spPr/>
      <dgm:t>
        <a:bodyPr/>
        <a:lstStyle/>
        <a:p>
          <a:r>
            <a:rPr lang="en-US"/>
            <a:t>Urban Realities</a:t>
          </a:r>
        </a:p>
      </dgm:t>
    </dgm:pt>
    <dgm:pt modelId="{C1E2BD54-3B2B-CE45-B842-18FE7A9DB52C}" type="parTrans" cxnId="{D8639ACC-D723-F14F-BAC9-F597F83B0E9A}">
      <dgm:prSet/>
      <dgm:spPr/>
      <dgm:t>
        <a:bodyPr/>
        <a:lstStyle/>
        <a:p>
          <a:endParaRPr lang="en-US"/>
        </a:p>
      </dgm:t>
    </dgm:pt>
    <dgm:pt modelId="{541D9C13-F18C-554B-A93F-CE95F9BD304D}" type="sibTrans" cxnId="{D8639ACC-D723-F14F-BAC9-F597F83B0E9A}">
      <dgm:prSet/>
      <dgm:spPr/>
      <dgm:t>
        <a:bodyPr/>
        <a:lstStyle/>
        <a:p>
          <a:endParaRPr lang="en-US"/>
        </a:p>
      </dgm:t>
    </dgm:pt>
    <dgm:pt modelId="{1D9E2E66-CD58-C643-B809-8D4C9B871756}">
      <dgm:prSet phldrT="[Text]"/>
      <dgm:spPr/>
      <dgm:t>
        <a:bodyPr/>
        <a:lstStyle/>
        <a:p>
          <a:r>
            <a:rPr lang="en-US" b="1"/>
            <a:t>Leadership Studies</a:t>
          </a:r>
        </a:p>
      </dgm:t>
    </dgm:pt>
    <dgm:pt modelId="{286EF7B8-576E-4640-87B3-0046C522048E}" type="parTrans" cxnId="{57633771-B212-964D-BB75-D6B0CB228A0F}">
      <dgm:prSet/>
      <dgm:spPr/>
      <dgm:t>
        <a:bodyPr/>
        <a:lstStyle/>
        <a:p>
          <a:endParaRPr lang="en-US"/>
        </a:p>
      </dgm:t>
    </dgm:pt>
    <dgm:pt modelId="{836E14B7-BBBE-5544-B2E6-2FA16BC51D13}" type="sibTrans" cxnId="{57633771-B212-964D-BB75-D6B0CB228A0F}">
      <dgm:prSet/>
      <dgm:spPr/>
      <dgm:t>
        <a:bodyPr/>
        <a:lstStyle/>
        <a:p>
          <a:endParaRPr lang="en-US"/>
        </a:p>
      </dgm:t>
    </dgm:pt>
    <dgm:pt modelId="{6A3096EC-6997-1146-9A5D-AC85DC573111}">
      <dgm:prSet phldrT="[Text]"/>
      <dgm:spPr/>
      <dgm:t>
        <a:bodyPr/>
        <a:lstStyle/>
        <a:p>
          <a:r>
            <a:rPr lang="en-US"/>
            <a:t>Movement Leadership</a:t>
          </a:r>
        </a:p>
      </dgm:t>
    </dgm:pt>
    <dgm:pt modelId="{00E19B39-34A8-744A-AB96-9BAC401E2513}" type="parTrans" cxnId="{16C72515-39DB-8C43-9B26-DF6CDF289122}">
      <dgm:prSet/>
      <dgm:spPr/>
      <dgm:t>
        <a:bodyPr/>
        <a:lstStyle/>
        <a:p>
          <a:endParaRPr lang="en-US"/>
        </a:p>
      </dgm:t>
    </dgm:pt>
    <dgm:pt modelId="{56622F37-8745-7F43-87EC-6DA76A334B2F}" type="sibTrans" cxnId="{16C72515-39DB-8C43-9B26-DF6CDF289122}">
      <dgm:prSet/>
      <dgm:spPr/>
      <dgm:t>
        <a:bodyPr/>
        <a:lstStyle/>
        <a:p>
          <a:endParaRPr lang="en-US"/>
        </a:p>
      </dgm:t>
    </dgm:pt>
    <dgm:pt modelId="{5ABECEF9-5BB9-1B48-B2AE-F207BB4A12C1}">
      <dgm:prSet phldrT="[Text]"/>
      <dgm:spPr/>
      <dgm:t>
        <a:bodyPr/>
        <a:lstStyle/>
        <a:p>
          <a:r>
            <a:rPr lang="en-US"/>
            <a:t>Transformational Leadership</a:t>
          </a:r>
        </a:p>
      </dgm:t>
    </dgm:pt>
    <dgm:pt modelId="{FC96594F-3ABE-304E-98FF-BC25C6549045}" type="parTrans" cxnId="{2B433721-51A4-E144-8D3E-C25928690DBE}">
      <dgm:prSet/>
      <dgm:spPr/>
      <dgm:t>
        <a:bodyPr/>
        <a:lstStyle/>
        <a:p>
          <a:endParaRPr lang="en-US"/>
        </a:p>
      </dgm:t>
    </dgm:pt>
    <dgm:pt modelId="{8D321272-4019-D541-BB49-4651A3DECAD0}" type="sibTrans" cxnId="{2B433721-51A4-E144-8D3E-C25928690DBE}">
      <dgm:prSet/>
      <dgm:spPr/>
      <dgm:t>
        <a:bodyPr/>
        <a:lstStyle/>
        <a:p>
          <a:endParaRPr lang="en-US"/>
        </a:p>
      </dgm:t>
    </dgm:pt>
    <dgm:pt modelId="{A91754F3-26A4-AD42-BFD1-EC503BDE1D92}">
      <dgm:prSet phldrT="[Text]"/>
      <dgm:spPr/>
      <dgm:t>
        <a:bodyPr/>
        <a:lstStyle/>
        <a:p>
          <a:r>
            <a:rPr lang="en-US" b="0"/>
            <a:t>Social Entrepreneurial Competencies</a:t>
          </a:r>
        </a:p>
      </dgm:t>
    </dgm:pt>
    <dgm:pt modelId="{C4A63E3C-72EA-4A43-8477-B79D4E7919A4}" type="parTrans" cxnId="{C4CEC863-C433-5246-91C6-67183E28E5EB}">
      <dgm:prSet/>
      <dgm:spPr/>
      <dgm:t>
        <a:bodyPr/>
        <a:lstStyle/>
        <a:p>
          <a:endParaRPr lang="en-US"/>
        </a:p>
      </dgm:t>
    </dgm:pt>
    <dgm:pt modelId="{5996AA5F-E905-E34D-8BE0-B2FB5FE888DE}" type="sibTrans" cxnId="{C4CEC863-C433-5246-91C6-67183E28E5EB}">
      <dgm:prSet/>
      <dgm:spPr/>
      <dgm:t>
        <a:bodyPr/>
        <a:lstStyle/>
        <a:p>
          <a:endParaRPr lang="en-US"/>
        </a:p>
      </dgm:t>
    </dgm:pt>
    <dgm:pt modelId="{1D63BE6B-0294-8541-A374-4B2677DF084B}">
      <dgm:prSet phldrT="[Text]"/>
      <dgm:spPr/>
      <dgm:t>
        <a:bodyPr/>
        <a:lstStyle/>
        <a:p>
          <a:r>
            <a:rPr lang="en-US"/>
            <a:t>NGO Leadership in</a:t>
          </a:r>
        </a:p>
      </dgm:t>
    </dgm:pt>
    <dgm:pt modelId="{DC4E5C66-5F25-C84C-8B3E-AFFE6490F388}" type="parTrans" cxnId="{E41D735E-1C78-F544-B2F2-2C11C6733B0D}">
      <dgm:prSet/>
      <dgm:spPr/>
      <dgm:t>
        <a:bodyPr/>
        <a:lstStyle/>
        <a:p>
          <a:endParaRPr lang="en-US"/>
        </a:p>
      </dgm:t>
    </dgm:pt>
    <dgm:pt modelId="{5EB3770B-1C43-8B41-B139-A202A56C1804}" type="sibTrans" cxnId="{E41D735E-1C78-F544-B2F2-2C11C6733B0D}">
      <dgm:prSet/>
      <dgm:spPr/>
      <dgm:t>
        <a:bodyPr/>
        <a:lstStyle/>
        <a:p>
          <a:endParaRPr lang="en-US"/>
        </a:p>
      </dgm:t>
    </dgm:pt>
    <dgm:pt modelId="{7A2E83B1-6177-AD4B-A343-24F8A775C68C}">
      <dgm:prSet phldrT="[Text]"/>
      <dgm:spPr/>
      <dgm:t>
        <a:bodyPr/>
        <a:lstStyle/>
        <a:p>
          <a:r>
            <a:rPr lang="en-US" b="1"/>
            <a:t>Social Entrepreneurship</a:t>
          </a:r>
        </a:p>
      </dgm:t>
    </dgm:pt>
    <dgm:pt modelId="{79731BFB-B931-654C-AE49-0B3ADE68AB26}" type="parTrans" cxnId="{AE361154-AEED-5A4D-9DCA-81B9A4BDF2FC}">
      <dgm:prSet/>
      <dgm:spPr/>
      <dgm:t>
        <a:bodyPr/>
        <a:lstStyle/>
        <a:p>
          <a:endParaRPr lang="en-US"/>
        </a:p>
      </dgm:t>
    </dgm:pt>
    <dgm:pt modelId="{91D4F8E2-85E2-AF4A-86C6-BC17D97D80E9}" type="sibTrans" cxnId="{AE361154-AEED-5A4D-9DCA-81B9A4BDF2FC}">
      <dgm:prSet/>
      <dgm:spPr/>
      <dgm:t>
        <a:bodyPr/>
        <a:lstStyle/>
        <a:p>
          <a:endParaRPr lang="en-US"/>
        </a:p>
      </dgm:t>
    </dgm:pt>
    <dgm:pt modelId="{DC42BC5D-6D61-DA4D-9470-BEA2B9051BC4}">
      <dgm:prSet phldrT="[Text]"/>
      <dgm:spPr/>
      <dgm:t>
        <a:bodyPr/>
        <a:lstStyle/>
        <a:p>
          <a:r>
            <a:rPr lang="en-US"/>
            <a:t>Urban Spirituality</a:t>
          </a:r>
        </a:p>
      </dgm:t>
    </dgm:pt>
    <dgm:pt modelId="{6FB7B45F-18F8-594E-BADE-864037C26C30}" type="parTrans" cxnId="{591EA3A9-E530-9A46-90AF-68636CA3F9D0}">
      <dgm:prSet/>
      <dgm:spPr/>
      <dgm:t>
        <a:bodyPr/>
        <a:lstStyle/>
        <a:p>
          <a:endParaRPr lang="en-US"/>
        </a:p>
      </dgm:t>
    </dgm:pt>
    <dgm:pt modelId="{A0C5D355-A975-6440-BA37-7D809022E9FE}" type="sibTrans" cxnId="{591EA3A9-E530-9A46-90AF-68636CA3F9D0}">
      <dgm:prSet/>
      <dgm:spPr/>
      <dgm:t>
        <a:bodyPr/>
        <a:lstStyle/>
        <a:p>
          <a:endParaRPr lang="en-US"/>
        </a:p>
      </dgm:t>
    </dgm:pt>
    <dgm:pt modelId="{0AD86A68-D8C2-2A47-AC8F-55020D14B2AB}">
      <dgm:prSet phldrT="[Text]"/>
      <dgm:spPr/>
      <dgm:t>
        <a:bodyPr/>
        <a:lstStyle/>
        <a:p>
          <a:r>
            <a:rPr lang="en-US"/>
            <a:t>Cooperative Urban Economics</a:t>
          </a:r>
        </a:p>
      </dgm:t>
    </dgm:pt>
    <dgm:pt modelId="{04280763-8627-4C4F-8667-633892A87EA6}" type="parTrans" cxnId="{1300B9DA-2D67-F649-9640-CBE5DF9C0D66}">
      <dgm:prSet/>
      <dgm:spPr/>
      <dgm:t>
        <a:bodyPr/>
        <a:lstStyle/>
        <a:p>
          <a:endParaRPr lang="en-US"/>
        </a:p>
      </dgm:t>
    </dgm:pt>
    <dgm:pt modelId="{1AD5FE05-9BBE-444E-A858-1CF05892A826}" type="sibTrans" cxnId="{1300B9DA-2D67-F649-9640-CBE5DF9C0D66}">
      <dgm:prSet/>
      <dgm:spPr/>
      <dgm:t>
        <a:bodyPr/>
        <a:lstStyle/>
        <a:p>
          <a:endParaRPr lang="en-US"/>
        </a:p>
      </dgm:t>
    </dgm:pt>
    <dgm:pt modelId="{185B9BAF-E7A7-4A40-85B8-4D783F399CF9}">
      <dgm:prSet phldrT="[Text]"/>
      <dgm:spPr/>
      <dgm:t>
        <a:bodyPr/>
        <a:lstStyle/>
        <a:p>
          <a:r>
            <a:rPr lang="en-US" b="1"/>
            <a:t>Church growth</a:t>
          </a:r>
        </a:p>
      </dgm:t>
    </dgm:pt>
    <dgm:pt modelId="{9132830E-34B6-274C-92A1-64D422BA7693}" type="parTrans" cxnId="{FAB78E2B-3BD0-A944-8D72-D26A22842EFD}">
      <dgm:prSet/>
      <dgm:spPr/>
      <dgm:t>
        <a:bodyPr/>
        <a:lstStyle/>
        <a:p>
          <a:endParaRPr lang="en-US"/>
        </a:p>
      </dgm:t>
    </dgm:pt>
    <dgm:pt modelId="{016C5E77-8ADA-DF41-AB50-9B51C992A04F}" type="sibTrans" cxnId="{FAB78E2B-3BD0-A944-8D72-D26A22842EFD}">
      <dgm:prSet/>
      <dgm:spPr/>
      <dgm:t>
        <a:bodyPr/>
        <a:lstStyle/>
        <a:p>
          <a:endParaRPr lang="en-US"/>
        </a:p>
      </dgm:t>
    </dgm:pt>
    <dgm:pt modelId="{D8AA9D9E-54ED-6C43-9B7E-7B3B796EA40C}">
      <dgm:prSet phldrT="[Text]"/>
      <dgm:spPr/>
      <dgm:t>
        <a:bodyPr/>
        <a:lstStyle/>
        <a:p>
          <a:r>
            <a:rPr lang="en-US" b="0"/>
            <a:t>Evangelism</a:t>
          </a:r>
        </a:p>
      </dgm:t>
    </dgm:pt>
    <dgm:pt modelId="{7BDF8A4F-956B-8949-ACDC-94877342330F}" type="parTrans" cxnId="{0051B006-4E6F-3B45-8A24-5AAC12C694FF}">
      <dgm:prSet/>
      <dgm:spPr/>
      <dgm:t>
        <a:bodyPr/>
        <a:lstStyle/>
        <a:p>
          <a:endParaRPr lang="en-US"/>
        </a:p>
      </dgm:t>
    </dgm:pt>
    <dgm:pt modelId="{B015C395-94FC-7E49-9C01-25C3952FD6A3}" type="sibTrans" cxnId="{0051B006-4E6F-3B45-8A24-5AAC12C694FF}">
      <dgm:prSet/>
      <dgm:spPr/>
      <dgm:t>
        <a:bodyPr/>
        <a:lstStyle/>
        <a:p>
          <a:endParaRPr lang="en-US"/>
        </a:p>
      </dgm:t>
    </dgm:pt>
    <dgm:pt modelId="{5A4CD708-50DB-CD41-8DD0-FE259558FD68}">
      <dgm:prSet phldrT="[Text]"/>
      <dgm:spPr/>
      <dgm:t>
        <a:bodyPr/>
        <a:lstStyle/>
        <a:p>
          <a:r>
            <a:rPr lang="en-US"/>
            <a:t>Marginalized</a:t>
          </a:r>
        </a:p>
      </dgm:t>
    </dgm:pt>
    <dgm:pt modelId="{F7F54F3C-E574-3146-9C04-107FC90FA46C}" type="parTrans" cxnId="{2F854789-A704-1B44-B5DF-B367A227E26D}">
      <dgm:prSet/>
      <dgm:spPr/>
      <dgm:t>
        <a:bodyPr/>
        <a:lstStyle/>
        <a:p>
          <a:endParaRPr lang="en-US"/>
        </a:p>
      </dgm:t>
    </dgm:pt>
    <dgm:pt modelId="{BC93082A-55C0-2A45-B89E-9CA64755F2C8}" type="sibTrans" cxnId="{2F854789-A704-1B44-B5DF-B367A227E26D}">
      <dgm:prSet/>
      <dgm:spPr/>
      <dgm:t>
        <a:bodyPr/>
        <a:lstStyle/>
        <a:p>
          <a:endParaRPr lang="en-US"/>
        </a:p>
      </dgm:t>
    </dgm:pt>
    <dgm:pt modelId="{BFCB790F-ACF4-0941-A47D-E3EF92775C25}">
      <dgm:prSet phldrT="[Text]"/>
      <dgm:spPr/>
      <dgm:t>
        <a:bodyPr/>
        <a:lstStyle/>
        <a:p>
          <a:r>
            <a:rPr lang="en-US"/>
            <a:t>Health</a:t>
          </a:r>
        </a:p>
      </dgm:t>
    </dgm:pt>
    <dgm:pt modelId="{9259C2E9-36A4-C246-AFD3-EE77C7693701}" type="parTrans" cxnId="{41BAC7E8-DEAD-6C41-AAC4-81F1E6767CFF}">
      <dgm:prSet/>
      <dgm:spPr/>
      <dgm:t>
        <a:bodyPr/>
        <a:lstStyle/>
        <a:p>
          <a:endParaRPr lang="en-US"/>
        </a:p>
      </dgm:t>
    </dgm:pt>
    <dgm:pt modelId="{26AC350A-DFE0-E04B-A56D-243215522EAF}" type="sibTrans" cxnId="{41BAC7E8-DEAD-6C41-AAC4-81F1E6767CFF}">
      <dgm:prSet/>
      <dgm:spPr/>
      <dgm:t>
        <a:bodyPr/>
        <a:lstStyle/>
        <a:p>
          <a:endParaRPr lang="en-US"/>
        </a:p>
      </dgm:t>
    </dgm:pt>
    <dgm:pt modelId="{A0C16843-5A48-A442-991E-D99C48E23084}">
      <dgm:prSet phldrT="[Text]"/>
      <dgm:spPr/>
      <dgm:t>
        <a:bodyPr/>
        <a:lstStyle/>
        <a:p>
          <a:r>
            <a:rPr lang="en-US"/>
            <a:t>Land rights</a:t>
          </a:r>
        </a:p>
      </dgm:t>
    </dgm:pt>
    <dgm:pt modelId="{AD8DDB6C-A5E9-5042-B1F5-D8F5534B430E}" type="parTrans" cxnId="{B68ECC4B-BA56-474B-BB66-A63773D8E633}">
      <dgm:prSet/>
      <dgm:spPr/>
      <dgm:t>
        <a:bodyPr/>
        <a:lstStyle/>
        <a:p>
          <a:endParaRPr lang="en-US"/>
        </a:p>
      </dgm:t>
    </dgm:pt>
    <dgm:pt modelId="{99E97C30-973F-0D4F-9D9C-D994E04A0075}" type="sibTrans" cxnId="{B68ECC4B-BA56-474B-BB66-A63773D8E633}">
      <dgm:prSet/>
      <dgm:spPr/>
      <dgm:t>
        <a:bodyPr/>
        <a:lstStyle/>
        <a:p>
          <a:endParaRPr lang="en-US"/>
        </a:p>
      </dgm:t>
    </dgm:pt>
    <dgm:pt modelId="{73614733-5E6D-1A4A-AFB6-B5A34509AFEE}">
      <dgm:prSet phldrT="[Text]"/>
      <dgm:spPr/>
      <dgm:t>
        <a:bodyPr/>
        <a:lstStyle/>
        <a:p>
          <a:r>
            <a:rPr lang="en-US"/>
            <a:t>Schooling</a:t>
          </a:r>
        </a:p>
      </dgm:t>
    </dgm:pt>
    <dgm:pt modelId="{5EEA6F01-6D6B-9E49-B0E4-8222BFE7B528}" type="parTrans" cxnId="{DE5A9B40-0E65-D247-89AD-3AEFA6D3EB18}">
      <dgm:prSet/>
      <dgm:spPr/>
      <dgm:t>
        <a:bodyPr/>
        <a:lstStyle/>
        <a:p>
          <a:endParaRPr lang="en-US"/>
        </a:p>
      </dgm:t>
    </dgm:pt>
    <dgm:pt modelId="{661F958D-1B84-DA4B-B789-270003336A88}" type="sibTrans" cxnId="{DE5A9B40-0E65-D247-89AD-3AEFA6D3EB18}">
      <dgm:prSet/>
      <dgm:spPr/>
      <dgm:t>
        <a:bodyPr/>
        <a:lstStyle/>
        <a:p>
          <a:endParaRPr lang="en-US"/>
        </a:p>
      </dgm:t>
    </dgm:pt>
    <dgm:pt modelId="{6F247300-6414-1541-A61F-6E99C14CD4A4}">
      <dgm:prSet phldrT="[Text]"/>
      <dgm:spPr/>
      <dgm:t>
        <a:bodyPr/>
        <a:lstStyle/>
        <a:p>
          <a:r>
            <a:rPr lang="en-US"/>
            <a:t>Urban Planning </a:t>
          </a:r>
        </a:p>
      </dgm:t>
    </dgm:pt>
    <dgm:pt modelId="{B1F27B2F-E1BB-5443-8453-11B59D9B1F07}" type="parTrans" cxnId="{1D052902-9146-C249-AF5A-5E113F34FAB0}">
      <dgm:prSet/>
      <dgm:spPr/>
      <dgm:t>
        <a:bodyPr/>
        <a:lstStyle/>
        <a:p>
          <a:endParaRPr lang="en-US"/>
        </a:p>
      </dgm:t>
    </dgm:pt>
    <dgm:pt modelId="{C6A5DA3F-0113-8F47-9959-C91A312172C2}" type="sibTrans" cxnId="{1D052902-9146-C249-AF5A-5E113F34FAB0}">
      <dgm:prSet/>
      <dgm:spPr/>
      <dgm:t>
        <a:bodyPr/>
        <a:lstStyle/>
        <a:p>
          <a:endParaRPr lang="en-US"/>
        </a:p>
      </dgm:t>
    </dgm:pt>
    <dgm:pt modelId="{BA00F387-FD18-EE45-B130-F9D7158D0890}" type="pres">
      <dgm:prSet presAssocID="{1A24A9AC-A435-0240-A8FB-F2F89AE6431D}" presName="Name0" presStyleCnt="0">
        <dgm:presLayoutVars>
          <dgm:chPref val="1"/>
          <dgm:dir/>
          <dgm:animOne val="branch"/>
          <dgm:animLvl val="lvl"/>
          <dgm:resizeHandles val="exact"/>
        </dgm:presLayoutVars>
      </dgm:prSet>
      <dgm:spPr/>
    </dgm:pt>
    <dgm:pt modelId="{12DD7CE6-92E8-8941-A7EB-95EBAB2B98C8}" type="pres">
      <dgm:prSet presAssocID="{F380749D-C5A0-9C4A-A52E-168B551A38C7}" presName="root1" presStyleCnt="0"/>
      <dgm:spPr/>
    </dgm:pt>
    <dgm:pt modelId="{E96924E9-347C-6943-A6E5-D8DFD6740C95}" type="pres">
      <dgm:prSet presAssocID="{F380749D-C5A0-9C4A-A52E-168B551A38C7}" presName="LevelOneTextNode" presStyleLbl="node0" presStyleIdx="0" presStyleCnt="1">
        <dgm:presLayoutVars>
          <dgm:chPref val="3"/>
        </dgm:presLayoutVars>
      </dgm:prSet>
      <dgm:spPr/>
    </dgm:pt>
    <dgm:pt modelId="{F04F2284-E304-324A-BA5C-020959E3E764}" type="pres">
      <dgm:prSet presAssocID="{F380749D-C5A0-9C4A-A52E-168B551A38C7}" presName="level2hierChild" presStyleCnt="0"/>
      <dgm:spPr/>
    </dgm:pt>
    <dgm:pt modelId="{F1E5064E-DD0F-584C-85B9-F7A594366B83}" type="pres">
      <dgm:prSet presAssocID="{B505F8F8-8C9C-FF46-B345-17EF6627D895}" presName="conn2-1" presStyleLbl="parChTrans1D2" presStyleIdx="0" presStyleCnt="5"/>
      <dgm:spPr/>
    </dgm:pt>
    <dgm:pt modelId="{D60D6EF7-2DFA-2744-8EE0-42BEE1A8D996}" type="pres">
      <dgm:prSet presAssocID="{B505F8F8-8C9C-FF46-B345-17EF6627D895}" presName="connTx" presStyleLbl="parChTrans1D2" presStyleIdx="0" presStyleCnt="5"/>
      <dgm:spPr/>
    </dgm:pt>
    <dgm:pt modelId="{42A2BCD4-D7C7-7E44-A502-97057F1E6DB5}" type="pres">
      <dgm:prSet presAssocID="{2352A03C-2085-4547-9E36-1BF8C2447B96}" presName="root2" presStyleCnt="0"/>
      <dgm:spPr/>
    </dgm:pt>
    <dgm:pt modelId="{29CB83C7-B851-2046-BD86-0F240FD31992}" type="pres">
      <dgm:prSet presAssocID="{2352A03C-2085-4547-9E36-1BF8C2447B96}" presName="LevelTwoTextNode" presStyleLbl="node2" presStyleIdx="0" presStyleCnt="5">
        <dgm:presLayoutVars>
          <dgm:chPref val="3"/>
        </dgm:presLayoutVars>
      </dgm:prSet>
      <dgm:spPr/>
    </dgm:pt>
    <dgm:pt modelId="{89797FD8-1824-AA4D-AE63-9CB5F44C4A3D}" type="pres">
      <dgm:prSet presAssocID="{2352A03C-2085-4547-9E36-1BF8C2447B96}" presName="level3hierChild" presStyleCnt="0"/>
      <dgm:spPr/>
    </dgm:pt>
    <dgm:pt modelId="{8AA53256-800C-5741-9DD4-DBFE8604D71B}" type="pres">
      <dgm:prSet presAssocID="{020BAB0D-B6A1-C942-8085-0C8A5C52A465}" presName="conn2-1" presStyleLbl="parChTrans1D3" presStyleIdx="0" presStyleCnt="10"/>
      <dgm:spPr/>
    </dgm:pt>
    <dgm:pt modelId="{3F421907-4F8E-DB4C-8E16-FF64C46A1109}" type="pres">
      <dgm:prSet presAssocID="{020BAB0D-B6A1-C942-8085-0C8A5C52A465}" presName="connTx" presStyleLbl="parChTrans1D3" presStyleIdx="0" presStyleCnt="10"/>
      <dgm:spPr/>
    </dgm:pt>
    <dgm:pt modelId="{FE410732-BD58-A149-9407-B747E9D86598}" type="pres">
      <dgm:prSet presAssocID="{CE7C6D02-4D3C-1648-9FC8-31B2750BA025}" presName="root2" presStyleCnt="0"/>
      <dgm:spPr/>
    </dgm:pt>
    <dgm:pt modelId="{F5ED02CB-9A6F-EA44-BF3E-D05F2CD20A3D}" type="pres">
      <dgm:prSet presAssocID="{CE7C6D02-4D3C-1648-9FC8-31B2750BA025}" presName="LevelTwoTextNode" presStyleLbl="node3" presStyleIdx="0" presStyleCnt="10">
        <dgm:presLayoutVars>
          <dgm:chPref val="3"/>
        </dgm:presLayoutVars>
      </dgm:prSet>
      <dgm:spPr/>
    </dgm:pt>
    <dgm:pt modelId="{E2F26A34-1330-B442-83FE-7EFBF9F4D9B9}" type="pres">
      <dgm:prSet presAssocID="{CE7C6D02-4D3C-1648-9FC8-31B2750BA025}" presName="level3hierChild" presStyleCnt="0"/>
      <dgm:spPr/>
    </dgm:pt>
    <dgm:pt modelId="{46D37F3C-C9E0-F148-8DB4-E0AC281ADA95}" type="pres">
      <dgm:prSet presAssocID="{6FB7B45F-18F8-594E-BADE-864037C26C30}" presName="conn2-1" presStyleLbl="parChTrans1D3" presStyleIdx="1" presStyleCnt="10"/>
      <dgm:spPr/>
    </dgm:pt>
    <dgm:pt modelId="{3398B407-3A60-8542-A696-536AAFEAF280}" type="pres">
      <dgm:prSet presAssocID="{6FB7B45F-18F8-594E-BADE-864037C26C30}" presName="connTx" presStyleLbl="parChTrans1D3" presStyleIdx="1" presStyleCnt="10"/>
      <dgm:spPr/>
    </dgm:pt>
    <dgm:pt modelId="{8AC3BA08-F43D-944B-B3FD-88F742E30996}" type="pres">
      <dgm:prSet presAssocID="{DC42BC5D-6D61-DA4D-9470-BEA2B9051BC4}" presName="root2" presStyleCnt="0"/>
      <dgm:spPr/>
    </dgm:pt>
    <dgm:pt modelId="{114FEAFA-0FBB-294E-9778-73BB63241D95}" type="pres">
      <dgm:prSet presAssocID="{DC42BC5D-6D61-DA4D-9470-BEA2B9051BC4}" presName="LevelTwoTextNode" presStyleLbl="node3" presStyleIdx="1" presStyleCnt="10">
        <dgm:presLayoutVars>
          <dgm:chPref val="3"/>
        </dgm:presLayoutVars>
      </dgm:prSet>
      <dgm:spPr/>
    </dgm:pt>
    <dgm:pt modelId="{BCEA68DC-1CDA-4049-A74B-FE05D14AC259}" type="pres">
      <dgm:prSet presAssocID="{DC42BC5D-6D61-DA4D-9470-BEA2B9051BC4}" presName="level3hierChild" presStyleCnt="0"/>
      <dgm:spPr/>
    </dgm:pt>
    <dgm:pt modelId="{EA7EB74D-7891-5849-B8D4-C6F505C2B344}" type="pres">
      <dgm:prSet presAssocID="{9132830E-34B6-274C-92A1-64D422BA7693}" presName="conn2-1" presStyleLbl="parChTrans1D2" presStyleIdx="1" presStyleCnt="5"/>
      <dgm:spPr/>
    </dgm:pt>
    <dgm:pt modelId="{0BC9952F-9683-1A42-A33F-B75C4D94291E}" type="pres">
      <dgm:prSet presAssocID="{9132830E-34B6-274C-92A1-64D422BA7693}" presName="connTx" presStyleLbl="parChTrans1D2" presStyleIdx="1" presStyleCnt="5"/>
      <dgm:spPr/>
    </dgm:pt>
    <dgm:pt modelId="{F3FDDFF1-A889-314E-AD40-2A020E10D129}" type="pres">
      <dgm:prSet presAssocID="{185B9BAF-E7A7-4A40-85B8-4D783F399CF9}" presName="root2" presStyleCnt="0"/>
      <dgm:spPr/>
    </dgm:pt>
    <dgm:pt modelId="{AFD620B2-54AA-9F45-875E-90669111FCA4}" type="pres">
      <dgm:prSet presAssocID="{185B9BAF-E7A7-4A40-85B8-4D783F399CF9}" presName="LevelTwoTextNode" presStyleLbl="node2" presStyleIdx="1" presStyleCnt="5">
        <dgm:presLayoutVars>
          <dgm:chPref val="3"/>
        </dgm:presLayoutVars>
      </dgm:prSet>
      <dgm:spPr/>
    </dgm:pt>
    <dgm:pt modelId="{BBE9AA1D-0AC2-8D40-BD45-2E10D2A0988C}" type="pres">
      <dgm:prSet presAssocID="{185B9BAF-E7A7-4A40-85B8-4D783F399CF9}" presName="level3hierChild" presStyleCnt="0"/>
      <dgm:spPr/>
    </dgm:pt>
    <dgm:pt modelId="{BC5232A8-41E4-2D4E-9084-DFE5D33A2729}" type="pres">
      <dgm:prSet presAssocID="{7BDF8A4F-956B-8949-ACDC-94877342330F}" presName="conn2-1" presStyleLbl="parChTrans1D3" presStyleIdx="2" presStyleCnt="10"/>
      <dgm:spPr/>
    </dgm:pt>
    <dgm:pt modelId="{3A2DB2F1-6243-9748-AB63-EF6DAB249E2D}" type="pres">
      <dgm:prSet presAssocID="{7BDF8A4F-956B-8949-ACDC-94877342330F}" presName="connTx" presStyleLbl="parChTrans1D3" presStyleIdx="2" presStyleCnt="10"/>
      <dgm:spPr/>
    </dgm:pt>
    <dgm:pt modelId="{EFFDF0A8-EFB6-8F45-9616-D25E2FC86911}" type="pres">
      <dgm:prSet presAssocID="{D8AA9D9E-54ED-6C43-9B7E-7B3B796EA40C}" presName="root2" presStyleCnt="0"/>
      <dgm:spPr/>
    </dgm:pt>
    <dgm:pt modelId="{B42A7584-2987-8D43-8A37-0E4C6B391977}" type="pres">
      <dgm:prSet presAssocID="{D8AA9D9E-54ED-6C43-9B7E-7B3B796EA40C}" presName="LevelTwoTextNode" presStyleLbl="node3" presStyleIdx="2" presStyleCnt="10">
        <dgm:presLayoutVars>
          <dgm:chPref val="3"/>
        </dgm:presLayoutVars>
      </dgm:prSet>
      <dgm:spPr/>
    </dgm:pt>
    <dgm:pt modelId="{E7478C25-A763-0147-A391-1982E9078FC9}" type="pres">
      <dgm:prSet presAssocID="{D8AA9D9E-54ED-6C43-9B7E-7B3B796EA40C}" presName="level3hierChild" presStyleCnt="0"/>
      <dgm:spPr/>
    </dgm:pt>
    <dgm:pt modelId="{31978273-8C8A-5942-9588-6A2B1AEEDB2C}" type="pres">
      <dgm:prSet presAssocID="{F6F93F12-68D0-D448-8FD1-A9DCF1732A63}" presName="conn2-1" presStyleLbl="parChTrans1D2" presStyleIdx="2" presStyleCnt="5"/>
      <dgm:spPr/>
    </dgm:pt>
    <dgm:pt modelId="{AC1DFB47-2C35-8549-9411-F7B9006AD081}" type="pres">
      <dgm:prSet presAssocID="{F6F93F12-68D0-D448-8FD1-A9DCF1732A63}" presName="connTx" presStyleLbl="parChTrans1D2" presStyleIdx="2" presStyleCnt="5"/>
      <dgm:spPr/>
    </dgm:pt>
    <dgm:pt modelId="{678F2A58-DE73-524D-A0E5-301A1580E7FF}" type="pres">
      <dgm:prSet presAssocID="{60EE5F06-576F-AC4E-8FCA-A6D74B59118E}" presName="root2" presStyleCnt="0"/>
      <dgm:spPr/>
    </dgm:pt>
    <dgm:pt modelId="{6FB76015-FEA5-E241-9809-13C1AE166BF7}" type="pres">
      <dgm:prSet presAssocID="{60EE5F06-576F-AC4E-8FCA-A6D74B59118E}" presName="LevelTwoTextNode" presStyleLbl="node2" presStyleIdx="2" presStyleCnt="5">
        <dgm:presLayoutVars>
          <dgm:chPref val="3"/>
        </dgm:presLayoutVars>
      </dgm:prSet>
      <dgm:spPr/>
    </dgm:pt>
    <dgm:pt modelId="{E40CD558-9766-3746-B1EE-4B7E35967AB6}" type="pres">
      <dgm:prSet presAssocID="{60EE5F06-576F-AC4E-8FCA-A6D74B59118E}" presName="level3hierChild" presStyleCnt="0"/>
      <dgm:spPr/>
    </dgm:pt>
    <dgm:pt modelId="{9BD1F952-6783-404D-953E-FA7EC85B7D43}" type="pres">
      <dgm:prSet presAssocID="{563E88EF-5624-3C4A-AC3B-03E2E21CCAA6}" presName="conn2-1" presStyleLbl="parChTrans1D3" presStyleIdx="3" presStyleCnt="10"/>
      <dgm:spPr/>
    </dgm:pt>
    <dgm:pt modelId="{85F13AD1-E9E2-444C-99FA-28E701562EA3}" type="pres">
      <dgm:prSet presAssocID="{563E88EF-5624-3C4A-AC3B-03E2E21CCAA6}" presName="connTx" presStyleLbl="parChTrans1D3" presStyleIdx="3" presStyleCnt="10"/>
      <dgm:spPr/>
    </dgm:pt>
    <dgm:pt modelId="{E2FBF84B-78CB-8247-A1DD-AD6029699AF2}" type="pres">
      <dgm:prSet presAssocID="{C7F3504A-E6A9-6546-A272-750B456D67FF}" presName="root2" presStyleCnt="0"/>
      <dgm:spPr/>
    </dgm:pt>
    <dgm:pt modelId="{38C6B9EF-8E5B-424A-93B3-AADFB55BBDBE}" type="pres">
      <dgm:prSet presAssocID="{C7F3504A-E6A9-6546-A272-750B456D67FF}" presName="LevelTwoTextNode" presStyleLbl="node3" presStyleIdx="3" presStyleCnt="10">
        <dgm:presLayoutVars>
          <dgm:chPref val="3"/>
        </dgm:presLayoutVars>
      </dgm:prSet>
      <dgm:spPr/>
    </dgm:pt>
    <dgm:pt modelId="{F618CF1F-8B5C-B646-8E40-24AE20384115}" type="pres">
      <dgm:prSet presAssocID="{C7F3504A-E6A9-6546-A272-750B456D67FF}" presName="level3hierChild" presStyleCnt="0"/>
      <dgm:spPr/>
    </dgm:pt>
    <dgm:pt modelId="{C81B2710-489E-1045-BF8E-9649464F48A3}" type="pres">
      <dgm:prSet presAssocID="{C1E2BD54-3B2B-CE45-B842-18FE7A9DB52C}" presName="conn2-1" presStyleLbl="parChTrans1D3" presStyleIdx="4" presStyleCnt="10"/>
      <dgm:spPr/>
    </dgm:pt>
    <dgm:pt modelId="{625A8F15-5F61-6142-B025-BA581C73A887}" type="pres">
      <dgm:prSet presAssocID="{C1E2BD54-3B2B-CE45-B842-18FE7A9DB52C}" presName="connTx" presStyleLbl="parChTrans1D3" presStyleIdx="4" presStyleCnt="10"/>
      <dgm:spPr/>
    </dgm:pt>
    <dgm:pt modelId="{DB7F0977-864A-B84C-AA64-62CAE1F3FFE0}" type="pres">
      <dgm:prSet presAssocID="{786BCBBD-11D7-BA48-94EF-1C96B6801838}" presName="root2" presStyleCnt="0"/>
      <dgm:spPr/>
    </dgm:pt>
    <dgm:pt modelId="{56E3A466-16E3-4946-8BAE-D04980F8C54C}" type="pres">
      <dgm:prSet presAssocID="{786BCBBD-11D7-BA48-94EF-1C96B6801838}" presName="LevelTwoTextNode" presStyleLbl="node3" presStyleIdx="4" presStyleCnt="10">
        <dgm:presLayoutVars>
          <dgm:chPref val="3"/>
        </dgm:presLayoutVars>
      </dgm:prSet>
      <dgm:spPr/>
    </dgm:pt>
    <dgm:pt modelId="{896A33BD-2002-D349-ACAF-EC4134F7BCC7}" type="pres">
      <dgm:prSet presAssocID="{786BCBBD-11D7-BA48-94EF-1C96B6801838}" presName="level3hierChild" presStyleCnt="0"/>
      <dgm:spPr/>
    </dgm:pt>
    <dgm:pt modelId="{72A34AEE-6BEA-C845-B548-24B64F37FA7A}" type="pres">
      <dgm:prSet presAssocID="{286EF7B8-576E-4640-87B3-0046C522048E}" presName="conn2-1" presStyleLbl="parChTrans1D2" presStyleIdx="3" presStyleCnt="5"/>
      <dgm:spPr/>
    </dgm:pt>
    <dgm:pt modelId="{A58D0B78-2623-1044-9B69-B95516C2F4D9}" type="pres">
      <dgm:prSet presAssocID="{286EF7B8-576E-4640-87B3-0046C522048E}" presName="connTx" presStyleLbl="parChTrans1D2" presStyleIdx="3" presStyleCnt="5"/>
      <dgm:spPr/>
    </dgm:pt>
    <dgm:pt modelId="{054ECEC1-8A59-DD42-A2EC-A185F8D91B5D}" type="pres">
      <dgm:prSet presAssocID="{1D9E2E66-CD58-C643-B809-8D4C9B871756}" presName="root2" presStyleCnt="0"/>
      <dgm:spPr/>
    </dgm:pt>
    <dgm:pt modelId="{01A1DD12-2DE2-8149-8AED-58B067CCF336}" type="pres">
      <dgm:prSet presAssocID="{1D9E2E66-CD58-C643-B809-8D4C9B871756}" presName="LevelTwoTextNode" presStyleLbl="node2" presStyleIdx="3" presStyleCnt="5">
        <dgm:presLayoutVars>
          <dgm:chPref val="3"/>
        </dgm:presLayoutVars>
      </dgm:prSet>
      <dgm:spPr/>
    </dgm:pt>
    <dgm:pt modelId="{A045166C-C8DB-0B48-B186-64BB9A6567AA}" type="pres">
      <dgm:prSet presAssocID="{1D9E2E66-CD58-C643-B809-8D4C9B871756}" presName="level3hierChild" presStyleCnt="0"/>
      <dgm:spPr/>
    </dgm:pt>
    <dgm:pt modelId="{FEA71D92-327F-CC48-8337-5C9354C3B9DD}" type="pres">
      <dgm:prSet presAssocID="{00E19B39-34A8-744A-AB96-9BAC401E2513}" presName="conn2-1" presStyleLbl="parChTrans1D3" presStyleIdx="5" presStyleCnt="10"/>
      <dgm:spPr/>
    </dgm:pt>
    <dgm:pt modelId="{10AA08D0-92DB-CE46-B72C-5899EE6794E3}" type="pres">
      <dgm:prSet presAssocID="{00E19B39-34A8-744A-AB96-9BAC401E2513}" presName="connTx" presStyleLbl="parChTrans1D3" presStyleIdx="5" presStyleCnt="10"/>
      <dgm:spPr/>
    </dgm:pt>
    <dgm:pt modelId="{BF55B471-6B38-A845-B717-10AE03D5B826}" type="pres">
      <dgm:prSet presAssocID="{6A3096EC-6997-1146-9A5D-AC85DC573111}" presName="root2" presStyleCnt="0"/>
      <dgm:spPr/>
    </dgm:pt>
    <dgm:pt modelId="{F6070888-4248-D644-8316-C7FC2D6F40B2}" type="pres">
      <dgm:prSet presAssocID="{6A3096EC-6997-1146-9A5D-AC85DC573111}" presName="LevelTwoTextNode" presStyleLbl="node3" presStyleIdx="5" presStyleCnt="10">
        <dgm:presLayoutVars>
          <dgm:chPref val="3"/>
        </dgm:presLayoutVars>
      </dgm:prSet>
      <dgm:spPr/>
    </dgm:pt>
    <dgm:pt modelId="{A4F3EEC1-189F-464A-A36D-139201423AA3}" type="pres">
      <dgm:prSet presAssocID="{6A3096EC-6997-1146-9A5D-AC85DC573111}" presName="level3hierChild" presStyleCnt="0"/>
      <dgm:spPr/>
    </dgm:pt>
    <dgm:pt modelId="{E07554F6-53D4-A440-A931-7E71CB90B424}" type="pres">
      <dgm:prSet presAssocID="{FC96594F-3ABE-304E-98FF-BC25C6549045}" presName="conn2-1" presStyleLbl="parChTrans1D3" presStyleIdx="6" presStyleCnt="10"/>
      <dgm:spPr/>
    </dgm:pt>
    <dgm:pt modelId="{C075C02C-2632-2446-820A-486311781317}" type="pres">
      <dgm:prSet presAssocID="{FC96594F-3ABE-304E-98FF-BC25C6549045}" presName="connTx" presStyleLbl="parChTrans1D3" presStyleIdx="6" presStyleCnt="10"/>
      <dgm:spPr/>
    </dgm:pt>
    <dgm:pt modelId="{69AF6D21-00DC-F14C-863A-84C3747277C7}" type="pres">
      <dgm:prSet presAssocID="{5ABECEF9-5BB9-1B48-B2AE-F207BB4A12C1}" presName="root2" presStyleCnt="0"/>
      <dgm:spPr/>
    </dgm:pt>
    <dgm:pt modelId="{A2BC694F-6AD5-EB43-86AB-EC561FCE8BB9}" type="pres">
      <dgm:prSet presAssocID="{5ABECEF9-5BB9-1B48-B2AE-F207BB4A12C1}" presName="LevelTwoTextNode" presStyleLbl="node3" presStyleIdx="6" presStyleCnt="10">
        <dgm:presLayoutVars>
          <dgm:chPref val="3"/>
        </dgm:presLayoutVars>
      </dgm:prSet>
      <dgm:spPr/>
    </dgm:pt>
    <dgm:pt modelId="{7A3FC803-9CD5-9F45-AC47-E3F3047573A3}" type="pres">
      <dgm:prSet presAssocID="{5ABECEF9-5BB9-1B48-B2AE-F207BB4A12C1}" presName="level3hierChild" presStyleCnt="0"/>
      <dgm:spPr/>
    </dgm:pt>
    <dgm:pt modelId="{9719F678-DEE1-7744-810F-8037BD5EE2D8}" type="pres">
      <dgm:prSet presAssocID="{79731BFB-B931-654C-AE49-0B3ADE68AB26}" presName="conn2-1" presStyleLbl="parChTrans1D2" presStyleIdx="4" presStyleCnt="5"/>
      <dgm:spPr/>
    </dgm:pt>
    <dgm:pt modelId="{B40DA7CC-B109-8D46-AB2C-0F9062BB66D3}" type="pres">
      <dgm:prSet presAssocID="{79731BFB-B931-654C-AE49-0B3ADE68AB26}" presName="connTx" presStyleLbl="parChTrans1D2" presStyleIdx="4" presStyleCnt="5"/>
      <dgm:spPr/>
    </dgm:pt>
    <dgm:pt modelId="{EFF4B040-3588-0447-B089-59639BD71560}" type="pres">
      <dgm:prSet presAssocID="{7A2E83B1-6177-AD4B-A343-24F8A775C68C}" presName="root2" presStyleCnt="0"/>
      <dgm:spPr/>
    </dgm:pt>
    <dgm:pt modelId="{ECBA686B-EC18-EF4B-8E2C-731B58BF50DC}" type="pres">
      <dgm:prSet presAssocID="{7A2E83B1-6177-AD4B-A343-24F8A775C68C}" presName="LevelTwoTextNode" presStyleLbl="node2" presStyleIdx="4" presStyleCnt="5">
        <dgm:presLayoutVars>
          <dgm:chPref val="3"/>
        </dgm:presLayoutVars>
      </dgm:prSet>
      <dgm:spPr/>
    </dgm:pt>
    <dgm:pt modelId="{8BBF6E18-522F-C54E-8A15-C3B6365FAAEA}" type="pres">
      <dgm:prSet presAssocID="{7A2E83B1-6177-AD4B-A343-24F8A775C68C}" presName="level3hierChild" presStyleCnt="0"/>
      <dgm:spPr/>
    </dgm:pt>
    <dgm:pt modelId="{2145782A-59E0-AC46-8D4A-6741558AF86F}" type="pres">
      <dgm:prSet presAssocID="{04280763-8627-4C4F-8667-633892A87EA6}" presName="conn2-1" presStyleLbl="parChTrans1D3" presStyleIdx="7" presStyleCnt="10"/>
      <dgm:spPr/>
    </dgm:pt>
    <dgm:pt modelId="{C8605119-FAC9-BE44-A843-3BFF4B2136A4}" type="pres">
      <dgm:prSet presAssocID="{04280763-8627-4C4F-8667-633892A87EA6}" presName="connTx" presStyleLbl="parChTrans1D3" presStyleIdx="7" presStyleCnt="10"/>
      <dgm:spPr/>
    </dgm:pt>
    <dgm:pt modelId="{C3BBC211-548C-4C49-BFF3-FE40D705FB8D}" type="pres">
      <dgm:prSet presAssocID="{0AD86A68-D8C2-2A47-AC8F-55020D14B2AB}" presName="root2" presStyleCnt="0"/>
      <dgm:spPr/>
    </dgm:pt>
    <dgm:pt modelId="{E16477B0-1D0E-1B43-8D56-5C0F63E17235}" type="pres">
      <dgm:prSet presAssocID="{0AD86A68-D8C2-2A47-AC8F-55020D14B2AB}" presName="LevelTwoTextNode" presStyleLbl="node3" presStyleIdx="7" presStyleCnt="10">
        <dgm:presLayoutVars>
          <dgm:chPref val="3"/>
        </dgm:presLayoutVars>
      </dgm:prSet>
      <dgm:spPr/>
    </dgm:pt>
    <dgm:pt modelId="{CD135486-F8BA-F047-9EE5-E8DB8B255410}" type="pres">
      <dgm:prSet presAssocID="{0AD86A68-D8C2-2A47-AC8F-55020D14B2AB}" presName="level3hierChild" presStyleCnt="0"/>
      <dgm:spPr/>
    </dgm:pt>
    <dgm:pt modelId="{C26228AC-A8F1-6244-8B18-B84F2722BF68}" type="pres">
      <dgm:prSet presAssocID="{C4A63E3C-72EA-4A43-8477-B79D4E7919A4}" presName="conn2-1" presStyleLbl="parChTrans1D3" presStyleIdx="8" presStyleCnt="10"/>
      <dgm:spPr/>
    </dgm:pt>
    <dgm:pt modelId="{53D77C75-A428-EC4A-BA0E-D76F52E16063}" type="pres">
      <dgm:prSet presAssocID="{C4A63E3C-72EA-4A43-8477-B79D4E7919A4}" presName="connTx" presStyleLbl="parChTrans1D3" presStyleIdx="8" presStyleCnt="10"/>
      <dgm:spPr/>
    </dgm:pt>
    <dgm:pt modelId="{8657AADE-7D09-8D46-9327-52DEEF79CBFE}" type="pres">
      <dgm:prSet presAssocID="{A91754F3-26A4-AD42-BFD1-EC503BDE1D92}" presName="root2" presStyleCnt="0"/>
      <dgm:spPr/>
    </dgm:pt>
    <dgm:pt modelId="{FECFFCB5-F792-D747-952B-6F69CA963DCE}" type="pres">
      <dgm:prSet presAssocID="{A91754F3-26A4-AD42-BFD1-EC503BDE1D92}" presName="LevelTwoTextNode" presStyleLbl="node3" presStyleIdx="8" presStyleCnt="10">
        <dgm:presLayoutVars>
          <dgm:chPref val="3"/>
        </dgm:presLayoutVars>
      </dgm:prSet>
      <dgm:spPr/>
    </dgm:pt>
    <dgm:pt modelId="{5B35A246-0CF4-5546-BB15-6E12B4D87D32}" type="pres">
      <dgm:prSet presAssocID="{A91754F3-26A4-AD42-BFD1-EC503BDE1D92}" presName="level3hierChild" presStyleCnt="0"/>
      <dgm:spPr/>
    </dgm:pt>
    <dgm:pt modelId="{70F9EB6B-9681-0B47-892C-69CA74AA7EA5}" type="pres">
      <dgm:prSet presAssocID="{DC4E5C66-5F25-C84C-8B3E-AFFE6490F388}" presName="conn2-1" presStyleLbl="parChTrans1D3" presStyleIdx="9" presStyleCnt="10"/>
      <dgm:spPr/>
    </dgm:pt>
    <dgm:pt modelId="{85422A43-2C8F-B44B-BE26-8612703704AF}" type="pres">
      <dgm:prSet presAssocID="{DC4E5C66-5F25-C84C-8B3E-AFFE6490F388}" presName="connTx" presStyleLbl="parChTrans1D3" presStyleIdx="9" presStyleCnt="10"/>
      <dgm:spPr/>
    </dgm:pt>
    <dgm:pt modelId="{158750C8-043E-7A43-8812-65980BA22ED7}" type="pres">
      <dgm:prSet presAssocID="{1D63BE6B-0294-8541-A374-4B2677DF084B}" presName="root2" presStyleCnt="0"/>
      <dgm:spPr/>
    </dgm:pt>
    <dgm:pt modelId="{6339FC15-12DB-4F46-9ADB-96E84EA836BF}" type="pres">
      <dgm:prSet presAssocID="{1D63BE6B-0294-8541-A374-4B2677DF084B}" presName="LevelTwoTextNode" presStyleLbl="node3" presStyleIdx="9" presStyleCnt="10">
        <dgm:presLayoutVars>
          <dgm:chPref val="3"/>
        </dgm:presLayoutVars>
      </dgm:prSet>
      <dgm:spPr/>
    </dgm:pt>
    <dgm:pt modelId="{ACF7775A-E1F3-D949-87A9-F98268A90AA7}" type="pres">
      <dgm:prSet presAssocID="{1D63BE6B-0294-8541-A374-4B2677DF084B}" presName="level3hierChild" presStyleCnt="0"/>
      <dgm:spPr/>
    </dgm:pt>
    <dgm:pt modelId="{1ADDDB55-DDBD-9B46-9877-9515CFF208B3}" type="pres">
      <dgm:prSet presAssocID="{F7F54F3C-E574-3146-9C04-107FC90FA46C}" presName="conn2-1" presStyleLbl="parChTrans1D4" presStyleIdx="0" presStyleCnt="5"/>
      <dgm:spPr/>
    </dgm:pt>
    <dgm:pt modelId="{EACD2FCB-A11B-A64F-966C-E00787FFA55F}" type="pres">
      <dgm:prSet presAssocID="{F7F54F3C-E574-3146-9C04-107FC90FA46C}" presName="connTx" presStyleLbl="parChTrans1D4" presStyleIdx="0" presStyleCnt="5"/>
      <dgm:spPr/>
    </dgm:pt>
    <dgm:pt modelId="{3284B310-36FA-7141-A4FF-703765DF6BBD}" type="pres">
      <dgm:prSet presAssocID="{5A4CD708-50DB-CD41-8DD0-FE259558FD68}" presName="root2" presStyleCnt="0"/>
      <dgm:spPr/>
    </dgm:pt>
    <dgm:pt modelId="{27CE0B03-BEC8-334E-865B-B685E800780C}" type="pres">
      <dgm:prSet presAssocID="{5A4CD708-50DB-CD41-8DD0-FE259558FD68}" presName="LevelTwoTextNode" presStyleLbl="node4" presStyleIdx="0" presStyleCnt="5">
        <dgm:presLayoutVars>
          <dgm:chPref val="3"/>
        </dgm:presLayoutVars>
      </dgm:prSet>
      <dgm:spPr/>
    </dgm:pt>
    <dgm:pt modelId="{B34A7830-50F2-3945-ACC1-36A92EA91F10}" type="pres">
      <dgm:prSet presAssocID="{5A4CD708-50DB-CD41-8DD0-FE259558FD68}" presName="level3hierChild" presStyleCnt="0"/>
      <dgm:spPr/>
    </dgm:pt>
    <dgm:pt modelId="{737FA387-D20F-C641-8750-2744FD6C2B41}" type="pres">
      <dgm:prSet presAssocID="{9259C2E9-36A4-C246-AFD3-EE77C7693701}" presName="conn2-1" presStyleLbl="parChTrans1D4" presStyleIdx="1" presStyleCnt="5"/>
      <dgm:spPr/>
    </dgm:pt>
    <dgm:pt modelId="{4357D3BA-93FD-F046-A1F8-B6DE9347FC31}" type="pres">
      <dgm:prSet presAssocID="{9259C2E9-36A4-C246-AFD3-EE77C7693701}" presName="connTx" presStyleLbl="parChTrans1D4" presStyleIdx="1" presStyleCnt="5"/>
      <dgm:spPr/>
    </dgm:pt>
    <dgm:pt modelId="{57D1DDEB-EED3-994D-8BAC-06ED7A8BEF89}" type="pres">
      <dgm:prSet presAssocID="{BFCB790F-ACF4-0941-A47D-E3EF92775C25}" presName="root2" presStyleCnt="0"/>
      <dgm:spPr/>
    </dgm:pt>
    <dgm:pt modelId="{0E655EC4-4E00-7E47-AC8A-47F3A2244A2F}" type="pres">
      <dgm:prSet presAssocID="{BFCB790F-ACF4-0941-A47D-E3EF92775C25}" presName="LevelTwoTextNode" presStyleLbl="node4" presStyleIdx="1" presStyleCnt="5">
        <dgm:presLayoutVars>
          <dgm:chPref val="3"/>
        </dgm:presLayoutVars>
      </dgm:prSet>
      <dgm:spPr/>
    </dgm:pt>
    <dgm:pt modelId="{094947E1-B898-1044-98CA-E1A35509F8B9}" type="pres">
      <dgm:prSet presAssocID="{BFCB790F-ACF4-0941-A47D-E3EF92775C25}" presName="level3hierChild" presStyleCnt="0"/>
      <dgm:spPr/>
    </dgm:pt>
    <dgm:pt modelId="{6DE984EA-47C6-9741-9EED-62AD46B8AC63}" type="pres">
      <dgm:prSet presAssocID="{AD8DDB6C-A5E9-5042-B1F5-D8F5534B430E}" presName="conn2-1" presStyleLbl="parChTrans1D4" presStyleIdx="2" presStyleCnt="5"/>
      <dgm:spPr/>
    </dgm:pt>
    <dgm:pt modelId="{E9567014-8554-5E45-8A10-F5F66B188DE1}" type="pres">
      <dgm:prSet presAssocID="{AD8DDB6C-A5E9-5042-B1F5-D8F5534B430E}" presName="connTx" presStyleLbl="parChTrans1D4" presStyleIdx="2" presStyleCnt="5"/>
      <dgm:spPr/>
    </dgm:pt>
    <dgm:pt modelId="{D2B76BC1-FDF7-E543-8AB4-4EBF0C99D334}" type="pres">
      <dgm:prSet presAssocID="{A0C16843-5A48-A442-991E-D99C48E23084}" presName="root2" presStyleCnt="0"/>
      <dgm:spPr/>
    </dgm:pt>
    <dgm:pt modelId="{A42431FD-B4BA-474C-9AEC-ED10C443DA99}" type="pres">
      <dgm:prSet presAssocID="{A0C16843-5A48-A442-991E-D99C48E23084}" presName="LevelTwoTextNode" presStyleLbl="node4" presStyleIdx="2" presStyleCnt="5">
        <dgm:presLayoutVars>
          <dgm:chPref val="3"/>
        </dgm:presLayoutVars>
      </dgm:prSet>
      <dgm:spPr/>
    </dgm:pt>
    <dgm:pt modelId="{68FB3F70-8B93-8D4E-99B6-A65C7430B4DC}" type="pres">
      <dgm:prSet presAssocID="{A0C16843-5A48-A442-991E-D99C48E23084}" presName="level3hierChild" presStyleCnt="0"/>
      <dgm:spPr/>
    </dgm:pt>
    <dgm:pt modelId="{429ED5D0-0B84-FA41-A3E1-34BA2A488A18}" type="pres">
      <dgm:prSet presAssocID="{5EEA6F01-6D6B-9E49-B0E4-8222BFE7B528}" presName="conn2-1" presStyleLbl="parChTrans1D4" presStyleIdx="3" presStyleCnt="5"/>
      <dgm:spPr/>
    </dgm:pt>
    <dgm:pt modelId="{0FF7816B-30FB-3640-834D-793310848D9B}" type="pres">
      <dgm:prSet presAssocID="{5EEA6F01-6D6B-9E49-B0E4-8222BFE7B528}" presName="connTx" presStyleLbl="parChTrans1D4" presStyleIdx="3" presStyleCnt="5"/>
      <dgm:spPr/>
    </dgm:pt>
    <dgm:pt modelId="{31527FD5-62BB-6F4F-9311-C7600A7F1C3F}" type="pres">
      <dgm:prSet presAssocID="{73614733-5E6D-1A4A-AFB6-B5A34509AFEE}" presName="root2" presStyleCnt="0"/>
      <dgm:spPr/>
    </dgm:pt>
    <dgm:pt modelId="{F9E6C05C-8585-5841-AD4B-8A86CAF478C3}" type="pres">
      <dgm:prSet presAssocID="{73614733-5E6D-1A4A-AFB6-B5A34509AFEE}" presName="LevelTwoTextNode" presStyleLbl="node4" presStyleIdx="3" presStyleCnt="5">
        <dgm:presLayoutVars>
          <dgm:chPref val="3"/>
        </dgm:presLayoutVars>
      </dgm:prSet>
      <dgm:spPr/>
    </dgm:pt>
    <dgm:pt modelId="{9ED5254A-EEBF-5748-9328-B7A170AAD717}" type="pres">
      <dgm:prSet presAssocID="{73614733-5E6D-1A4A-AFB6-B5A34509AFEE}" presName="level3hierChild" presStyleCnt="0"/>
      <dgm:spPr/>
    </dgm:pt>
    <dgm:pt modelId="{2A5D7FC9-06BB-E246-A51B-751E238074C1}" type="pres">
      <dgm:prSet presAssocID="{B1F27B2F-E1BB-5443-8453-11B59D9B1F07}" presName="conn2-1" presStyleLbl="parChTrans1D4" presStyleIdx="4" presStyleCnt="5"/>
      <dgm:spPr/>
    </dgm:pt>
    <dgm:pt modelId="{74E16F01-A1A1-914E-8019-F1CB6A889A8D}" type="pres">
      <dgm:prSet presAssocID="{B1F27B2F-E1BB-5443-8453-11B59D9B1F07}" presName="connTx" presStyleLbl="parChTrans1D4" presStyleIdx="4" presStyleCnt="5"/>
      <dgm:spPr/>
    </dgm:pt>
    <dgm:pt modelId="{941AE3A5-EBE4-794B-BC61-318F10B2754A}" type="pres">
      <dgm:prSet presAssocID="{6F247300-6414-1541-A61F-6E99C14CD4A4}" presName="root2" presStyleCnt="0"/>
      <dgm:spPr/>
    </dgm:pt>
    <dgm:pt modelId="{9460B575-22E8-D649-AF76-B82F95B93874}" type="pres">
      <dgm:prSet presAssocID="{6F247300-6414-1541-A61F-6E99C14CD4A4}" presName="LevelTwoTextNode" presStyleLbl="node4" presStyleIdx="4" presStyleCnt="5">
        <dgm:presLayoutVars>
          <dgm:chPref val="3"/>
        </dgm:presLayoutVars>
      </dgm:prSet>
      <dgm:spPr/>
    </dgm:pt>
    <dgm:pt modelId="{76D8617A-0A3F-EB41-9284-3AC4B6BCFE45}" type="pres">
      <dgm:prSet presAssocID="{6F247300-6414-1541-A61F-6E99C14CD4A4}" presName="level3hierChild" presStyleCnt="0"/>
      <dgm:spPr/>
    </dgm:pt>
  </dgm:ptLst>
  <dgm:cxnLst>
    <dgm:cxn modelId="{1D052902-9146-C249-AF5A-5E113F34FAB0}" srcId="{1D63BE6B-0294-8541-A374-4B2677DF084B}" destId="{6F247300-6414-1541-A61F-6E99C14CD4A4}" srcOrd="4" destOrd="0" parTransId="{B1F27B2F-E1BB-5443-8453-11B59D9B1F07}" sibTransId="{C6A5DA3F-0113-8F47-9959-C91A312172C2}"/>
    <dgm:cxn modelId="{6B939403-90B1-6045-ADC4-4990CC5BA2DE}" srcId="{F380749D-C5A0-9C4A-A52E-168B551A38C7}" destId="{60EE5F06-576F-AC4E-8FCA-A6D74B59118E}" srcOrd="2" destOrd="0" parTransId="{F6F93F12-68D0-D448-8FD1-A9DCF1732A63}" sibTransId="{069E5467-7D2C-C540-93D3-BC003A9492A0}"/>
    <dgm:cxn modelId="{998EED03-CD61-1E4F-9D0C-11AC6882276F}" type="presOf" srcId="{563E88EF-5624-3C4A-AC3B-03E2E21CCAA6}" destId="{9BD1F952-6783-404D-953E-FA7EC85B7D43}" srcOrd="0" destOrd="0" presId="urn:microsoft.com/office/officeart/2008/layout/HorizontalMultiLevelHierarchy"/>
    <dgm:cxn modelId="{0051B006-4E6F-3B45-8A24-5AAC12C694FF}" srcId="{185B9BAF-E7A7-4A40-85B8-4D783F399CF9}" destId="{D8AA9D9E-54ED-6C43-9B7E-7B3B796EA40C}" srcOrd="0" destOrd="0" parTransId="{7BDF8A4F-956B-8949-ACDC-94877342330F}" sibTransId="{B015C395-94FC-7E49-9C01-25C3952FD6A3}"/>
    <dgm:cxn modelId="{EEEEBB0B-11DD-0346-9693-B92F1E426AF6}" type="presOf" srcId="{DC42BC5D-6D61-DA4D-9470-BEA2B9051BC4}" destId="{114FEAFA-0FBB-294E-9778-73BB63241D95}" srcOrd="0" destOrd="0" presId="urn:microsoft.com/office/officeart/2008/layout/HorizontalMultiLevelHierarchy"/>
    <dgm:cxn modelId="{F47BE90C-1C85-A447-B22B-C8341B1AC127}" type="presOf" srcId="{6FB7B45F-18F8-594E-BADE-864037C26C30}" destId="{46D37F3C-C9E0-F148-8DB4-E0AC281ADA95}" srcOrd="0" destOrd="0" presId="urn:microsoft.com/office/officeart/2008/layout/HorizontalMultiLevelHierarchy"/>
    <dgm:cxn modelId="{6FC2D10F-8622-184A-9296-490EC1C301BC}" type="presOf" srcId="{79731BFB-B931-654C-AE49-0B3ADE68AB26}" destId="{9719F678-DEE1-7744-810F-8037BD5EE2D8}" srcOrd="0" destOrd="0" presId="urn:microsoft.com/office/officeart/2008/layout/HorizontalMultiLevelHierarchy"/>
    <dgm:cxn modelId="{A71C2211-FFC1-0C42-B741-5A56EF2EFDBD}" type="presOf" srcId="{6F247300-6414-1541-A61F-6E99C14CD4A4}" destId="{9460B575-22E8-D649-AF76-B82F95B93874}" srcOrd="0" destOrd="0" presId="urn:microsoft.com/office/officeart/2008/layout/HorizontalMultiLevelHierarchy"/>
    <dgm:cxn modelId="{58438712-D700-3042-A499-372558BC14FF}" type="presOf" srcId="{F6F93F12-68D0-D448-8FD1-A9DCF1732A63}" destId="{31978273-8C8A-5942-9588-6A2B1AEEDB2C}" srcOrd="0" destOrd="0" presId="urn:microsoft.com/office/officeart/2008/layout/HorizontalMultiLevelHierarchy"/>
    <dgm:cxn modelId="{4C0D0E14-BA71-D842-9A93-4EB013B4482C}" type="presOf" srcId="{B1F27B2F-E1BB-5443-8453-11B59D9B1F07}" destId="{2A5D7FC9-06BB-E246-A51B-751E238074C1}" srcOrd="0" destOrd="0" presId="urn:microsoft.com/office/officeart/2008/layout/HorizontalMultiLevelHierarchy"/>
    <dgm:cxn modelId="{16C72515-39DB-8C43-9B26-DF6CDF289122}" srcId="{1D9E2E66-CD58-C643-B809-8D4C9B871756}" destId="{6A3096EC-6997-1146-9A5D-AC85DC573111}" srcOrd="0" destOrd="0" parTransId="{00E19B39-34A8-744A-AB96-9BAC401E2513}" sibTransId="{56622F37-8745-7F43-87EC-6DA76A334B2F}"/>
    <dgm:cxn modelId="{59DADA15-F6EF-6A48-B0F0-746BECE7CA96}" srcId="{60EE5F06-576F-AC4E-8FCA-A6D74B59118E}" destId="{C7F3504A-E6A9-6546-A272-750B456D67FF}" srcOrd="0" destOrd="0" parTransId="{563E88EF-5624-3C4A-AC3B-03E2E21CCAA6}" sibTransId="{0F5F9A35-38BB-9046-8544-DB80BF16AC3A}"/>
    <dgm:cxn modelId="{06599717-5551-494C-8D17-CEE65BFCDF28}" srcId="{2352A03C-2085-4547-9E36-1BF8C2447B96}" destId="{CE7C6D02-4D3C-1648-9FC8-31B2750BA025}" srcOrd="0" destOrd="0" parTransId="{020BAB0D-B6A1-C942-8085-0C8A5C52A465}" sibTransId="{A5FB333C-04E4-3A43-A8BF-E7F1758D15B9}"/>
    <dgm:cxn modelId="{3C27DB1A-7BB1-B049-B541-1E03523EB2E4}" type="presOf" srcId="{9259C2E9-36A4-C246-AFD3-EE77C7693701}" destId="{4357D3BA-93FD-F046-A1F8-B6DE9347FC31}" srcOrd="1" destOrd="0" presId="urn:microsoft.com/office/officeart/2008/layout/HorizontalMultiLevelHierarchy"/>
    <dgm:cxn modelId="{2B433721-51A4-E144-8D3E-C25928690DBE}" srcId="{1D9E2E66-CD58-C643-B809-8D4C9B871756}" destId="{5ABECEF9-5BB9-1B48-B2AE-F207BB4A12C1}" srcOrd="1" destOrd="0" parTransId="{FC96594F-3ABE-304E-98FF-BC25C6549045}" sibTransId="{8D321272-4019-D541-BB49-4651A3DECAD0}"/>
    <dgm:cxn modelId="{1DCBEF21-1E23-EB49-B33D-3476BA53493A}" type="presOf" srcId="{00E19B39-34A8-744A-AB96-9BAC401E2513}" destId="{FEA71D92-327F-CC48-8337-5C9354C3B9DD}" srcOrd="0" destOrd="0" presId="urn:microsoft.com/office/officeart/2008/layout/HorizontalMultiLevelHierarchy"/>
    <dgm:cxn modelId="{90FE3122-B633-C340-8F93-3EFC462B2559}" type="presOf" srcId="{04280763-8627-4C4F-8667-633892A87EA6}" destId="{C8605119-FAC9-BE44-A843-3BFF4B2136A4}" srcOrd="1" destOrd="0" presId="urn:microsoft.com/office/officeart/2008/layout/HorizontalMultiLevelHierarchy"/>
    <dgm:cxn modelId="{0ECB0323-97F0-774B-9669-E37FD7E95100}" type="presOf" srcId="{A91754F3-26A4-AD42-BFD1-EC503BDE1D92}" destId="{FECFFCB5-F792-D747-952B-6F69CA963DCE}" srcOrd="0" destOrd="0" presId="urn:microsoft.com/office/officeart/2008/layout/HorizontalMultiLevelHierarchy"/>
    <dgm:cxn modelId="{4939F623-B727-C04F-9FF2-D0AF514CBD76}" type="presOf" srcId="{2352A03C-2085-4547-9E36-1BF8C2447B96}" destId="{29CB83C7-B851-2046-BD86-0F240FD31992}" srcOrd="0" destOrd="0" presId="urn:microsoft.com/office/officeart/2008/layout/HorizontalMultiLevelHierarchy"/>
    <dgm:cxn modelId="{75BD0625-C9DA-DE4C-B156-2EBEB5E5E956}" type="presOf" srcId="{CE7C6D02-4D3C-1648-9FC8-31B2750BA025}" destId="{F5ED02CB-9A6F-EA44-BF3E-D05F2CD20A3D}" srcOrd="0" destOrd="0" presId="urn:microsoft.com/office/officeart/2008/layout/HorizontalMultiLevelHierarchy"/>
    <dgm:cxn modelId="{E13B5A2A-A169-2547-9C7C-452D802A7CFC}" type="presOf" srcId="{286EF7B8-576E-4640-87B3-0046C522048E}" destId="{A58D0B78-2623-1044-9B69-B95516C2F4D9}" srcOrd="1" destOrd="0" presId="urn:microsoft.com/office/officeart/2008/layout/HorizontalMultiLevelHierarchy"/>
    <dgm:cxn modelId="{FAB78E2B-3BD0-A944-8D72-D26A22842EFD}" srcId="{F380749D-C5A0-9C4A-A52E-168B551A38C7}" destId="{185B9BAF-E7A7-4A40-85B8-4D783F399CF9}" srcOrd="1" destOrd="0" parTransId="{9132830E-34B6-274C-92A1-64D422BA7693}" sibTransId="{016C5E77-8ADA-DF41-AB50-9B51C992A04F}"/>
    <dgm:cxn modelId="{954E5E2D-633E-344C-860C-B9D41EF7E1A6}" type="presOf" srcId="{B1F27B2F-E1BB-5443-8453-11B59D9B1F07}" destId="{74E16F01-A1A1-914E-8019-F1CB6A889A8D}" srcOrd="1" destOrd="0" presId="urn:microsoft.com/office/officeart/2008/layout/HorizontalMultiLevelHierarchy"/>
    <dgm:cxn modelId="{61F65830-95FF-0A4B-8FC9-2D6ECC5D752A}" type="presOf" srcId="{7A2E83B1-6177-AD4B-A343-24F8A775C68C}" destId="{ECBA686B-EC18-EF4B-8E2C-731B58BF50DC}" srcOrd="0" destOrd="0" presId="urn:microsoft.com/office/officeart/2008/layout/HorizontalMultiLevelHierarchy"/>
    <dgm:cxn modelId="{597BED3C-FC3C-3F4D-AC5D-C74B0C5EF4C2}" type="presOf" srcId="{C1E2BD54-3B2B-CE45-B842-18FE7A9DB52C}" destId="{625A8F15-5F61-6142-B025-BA581C73A887}" srcOrd="1" destOrd="0" presId="urn:microsoft.com/office/officeart/2008/layout/HorizontalMultiLevelHierarchy"/>
    <dgm:cxn modelId="{4212AC3D-432B-754F-876E-D6A2AF974963}" type="presOf" srcId="{F7F54F3C-E574-3146-9C04-107FC90FA46C}" destId="{EACD2FCB-A11B-A64F-966C-E00787FFA55F}" srcOrd="1" destOrd="0" presId="urn:microsoft.com/office/officeart/2008/layout/HorizontalMultiLevelHierarchy"/>
    <dgm:cxn modelId="{DE5A9B40-0E65-D247-89AD-3AEFA6D3EB18}" srcId="{1D63BE6B-0294-8541-A374-4B2677DF084B}" destId="{73614733-5E6D-1A4A-AFB6-B5A34509AFEE}" srcOrd="3" destOrd="0" parTransId="{5EEA6F01-6D6B-9E49-B0E4-8222BFE7B528}" sibTransId="{661F958D-1B84-DA4B-B789-270003336A88}"/>
    <dgm:cxn modelId="{E87DBC45-514B-814E-B970-BFD6B96C1A11}" type="presOf" srcId="{F380749D-C5A0-9C4A-A52E-168B551A38C7}" destId="{E96924E9-347C-6943-A6E5-D8DFD6740C95}" srcOrd="0" destOrd="0" presId="urn:microsoft.com/office/officeart/2008/layout/HorizontalMultiLevelHierarchy"/>
    <dgm:cxn modelId="{16C75748-6B56-3E4C-BE86-094502170F98}" type="presOf" srcId="{786BCBBD-11D7-BA48-94EF-1C96B6801838}" destId="{56E3A466-16E3-4946-8BAE-D04980F8C54C}" srcOrd="0" destOrd="0" presId="urn:microsoft.com/office/officeart/2008/layout/HorizontalMultiLevelHierarchy"/>
    <dgm:cxn modelId="{C9653C4A-D92A-0342-AD1E-4876991F23C4}" type="presOf" srcId="{FC96594F-3ABE-304E-98FF-BC25C6549045}" destId="{C075C02C-2632-2446-820A-486311781317}" srcOrd="1" destOrd="0" presId="urn:microsoft.com/office/officeart/2008/layout/HorizontalMultiLevelHierarchy"/>
    <dgm:cxn modelId="{B68ECC4B-BA56-474B-BB66-A63773D8E633}" srcId="{1D63BE6B-0294-8541-A374-4B2677DF084B}" destId="{A0C16843-5A48-A442-991E-D99C48E23084}" srcOrd="2" destOrd="0" parTransId="{AD8DDB6C-A5E9-5042-B1F5-D8F5534B430E}" sibTransId="{99E97C30-973F-0D4F-9D9C-D994E04A0075}"/>
    <dgm:cxn modelId="{AE361154-AEED-5A4D-9DCA-81B9A4BDF2FC}" srcId="{F380749D-C5A0-9C4A-A52E-168B551A38C7}" destId="{7A2E83B1-6177-AD4B-A343-24F8A775C68C}" srcOrd="4" destOrd="0" parTransId="{79731BFB-B931-654C-AE49-0B3ADE68AB26}" sibTransId="{91D4F8E2-85E2-AF4A-86C6-BC17D97D80E9}"/>
    <dgm:cxn modelId="{B7E0A856-7CC9-9A4F-AC76-DE4BCA479511}" type="presOf" srcId="{9132830E-34B6-274C-92A1-64D422BA7693}" destId="{0BC9952F-9683-1A42-A33F-B75C4D94291E}" srcOrd="1" destOrd="0" presId="urn:microsoft.com/office/officeart/2008/layout/HorizontalMultiLevelHierarchy"/>
    <dgm:cxn modelId="{98843157-6315-0A43-9CFC-B3F86CE77F66}" type="presOf" srcId="{5ABECEF9-5BB9-1B48-B2AE-F207BB4A12C1}" destId="{A2BC694F-6AD5-EB43-86AB-EC561FCE8BB9}" srcOrd="0" destOrd="0" presId="urn:microsoft.com/office/officeart/2008/layout/HorizontalMultiLevelHierarchy"/>
    <dgm:cxn modelId="{2145C158-8B50-E240-AF87-3626EDA5154F}" type="presOf" srcId="{04280763-8627-4C4F-8667-633892A87EA6}" destId="{2145782A-59E0-AC46-8D4A-6741558AF86F}" srcOrd="0" destOrd="0" presId="urn:microsoft.com/office/officeart/2008/layout/HorizontalMultiLevelHierarchy"/>
    <dgm:cxn modelId="{E41D735E-1C78-F544-B2F2-2C11C6733B0D}" srcId="{7A2E83B1-6177-AD4B-A343-24F8A775C68C}" destId="{1D63BE6B-0294-8541-A374-4B2677DF084B}" srcOrd="2" destOrd="0" parTransId="{DC4E5C66-5F25-C84C-8B3E-AFFE6490F388}" sibTransId="{5EB3770B-1C43-8B41-B139-A202A56C1804}"/>
    <dgm:cxn modelId="{86829A60-1584-B140-8967-6F033D1B7763}" type="presOf" srcId="{FC96594F-3ABE-304E-98FF-BC25C6549045}" destId="{E07554F6-53D4-A440-A931-7E71CB90B424}" srcOrd="0" destOrd="0" presId="urn:microsoft.com/office/officeart/2008/layout/HorizontalMultiLevelHierarchy"/>
    <dgm:cxn modelId="{0C2ABA63-5194-6144-A74E-6CD448F6F53A}" type="presOf" srcId="{60EE5F06-576F-AC4E-8FCA-A6D74B59118E}" destId="{6FB76015-FEA5-E241-9809-13C1AE166BF7}" srcOrd="0" destOrd="0" presId="urn:microsoft.com/office/officeart/2008/layout/HorizontalMultiLevelHierarchy"/>
    <dgm:cxn modelId="{C4CEC863-C433-5246-91C6-67183E28E5EB}" srcId="{7A2E83B1-6177-AD4B-A343-24F8A775C68C}" destId="{A91754F3-26A4-AD42-BFD1-EC503BDE1D92}" srcOrd="1" destOrd="0" parTransId="{C4A63E3C-72EA-4A43-8477-B79D4E7919A4}" sibTransId="{5996AA5F-E905-E34D-8BE0-B2FB5FE888DE}"/>
    <dgm:cxn modelId="{FCE9FB65-BD05-054C-95E9-5FA9F956DD90}" type="presOf" srcId="{AD8DDB6C-A5E9-5042-B1F5-D8F5534B430E}" destId="{6DE984EA-47C6-9741-9EED-62AD46B8AC63}" srcOrd="0" destOrd="0" presId="urn:microsoft.com/office/officeart/2008/layout/HorizontalMultiLevelHierarchy"/>
    <dgm:cxn modelId="{ABF14367-C2D3-8645-97A2-C39B66E30C4B}" type="presOf" srcId="{020BAB0D-B6A1-C942-8085-0C8A5C52A465}" destId="{8AA53256-800C-5741-9DD4-DBFE8604D71B}" srcOrd="0" destOrd="0" presId="urn:microsoft.com/office/officeart/2008/layout/HorizontalMultiLevelHierarchy"/>
    <dgm:cxn modelId="{8955F86C-560C-874F-B54B-ADDC64778F23}" type="presOf" srcId="{DC4E5C66-5F25-C84C-8B3E-AFFE6490F388}" destId="{70F9EB6B-9681-0B47-892C-69CA74AA7EA5}" srcOrd="0" destOrd="0" presId="urn:microsoft.com/office/officeart/2008/layout/HorizontalMultiLevelHierarchy"/>
    <dgm:cxn modelId="{0AB3206F-BF6A-514D-9937-4FCA7961D673}" type="presOf" srcId="{9259C2E9-36A4-C246-AFD3-EE77C7693701}" destId="{737FA387-D20F-C641-8750-2744FD6C2B41}" srcOrd="0" destOrd="0" presId="urn:microsoft.com/office/officeart/2008/layout/HorizontalMultiLevelHierarchy"/>
    <dgm:cxn modelId="{57633771-B212-964D-BB75-D6B0CB228A0F}" srcId="{F380749D-C5A0-9C4A-A52E-168B551A38C7}" destId="{1D9E2E66-CD58-C643-B809-8D4C9B871756}" srcOrd="3" destOrd="0" parTransId="{286EF7B8-576E-4640-87B3-0046C522048E}" sibTransId="{836E14B7-BBBE-5544-B2E6-2FA16BC51D13}"/>
    <dgm:cxn modelId="{FE43DF71-E9D8-FF42-9592-B857DC0CDEA9}" type="presOf" srcId="{73614733-5E6D-1A4A-AFB6-B5A34509AFEE}" destId="{F9E6C05C-8585-5841-AD4B-8A86CAF478C3}" srcOrd="0" destOrd="0" presId="urn:microsoft.com/office/officeart/2008/layout/HorizontalMultiLevelHierarchy"/>
    <dgm:cxn modelId="{7135FE72-A6A4-7E40-AF1F-C48CF6531E2C}" srcId="{1A24A9AC-A435-0240-A8FB-F2F89AE6431D}" destId="{F380749D-C5A0-9C4A-A52E-168B551A38C7}" srcOrd="0" destOrd="0" parTransId="{6A4044CF-A48B-E04A-923B-F4D5645A5CB9}" sibTransId="{3176A19C-D207-3B4A-B646-0AA3634DD755}"/>
    <dgm:cxn modelId="{4F33CF73-058D-6C49-A95B-7A0BB781574A}" type="presOf" srcId="{6FB7B45F-18F8-594E-BADE-864037C26C30}" destId="{3398B407-3A60-8542-A696-536AAFEAF280}" srcOrd="1" destOrd="0" presId="urn:microsoft.com/office/officeart/2008/layout/HorizontalMultiLevelHierarchy"/>
    <dgm:cxn modelId="{57F06674-9FF8-E841-A29F-B1AEDB147C96}" type="presOf" srcId="{5A4CD708-50DB-CD41-8DD0-FE259558FD68}" destId="{27CE0B03-BEC8-334E-865B-B685E800780C}" srcOrd="0" destOrd="0" presId="urn:microsoft.com/office/officeart/2008/layout/HorizontalMultiLevelHierarchy"/>
    <dgm:cxn modelId="{069C1E77-FF20-EB43-A9CC-B8299C9B3770}" type="presOf" srcId="{020BAB0D-B6A1-C942-8085-0C8A5C52A465}" destId="{3F421907-4F8E-DB4C-8E16-FF64C46A1109}" srcOrd="1" destOrd="0" presId="urn:microsoft.com/office/officeart/2008/layout/HorizontalMultiLevelHierarchy"/>
    <dgm:cxn modelId="{BA210086-ACB8-9345-BCBF-07FEB670DCAC}" type="presOf" srcId="{B505F8F8-8C9C-FF46-B345-17EF6627D895}" destId="{F1E5064E-DD0F-584C-85B9-F7A594366B83}" srcOrd="0" destOrd="0" presId="urn:microsoft.com/office/officeart/2008/layout/HorizontalMultiLevelHierarchy"/>
    <dgm:cxn modelId="{F78AC587-7977-3841-8685-4F38C6C4F5FD}" type="presOf" srcId="{C4A63E3C-72EA-4A43-8477-B79D4E7919A4}" destId="{C26228AC-A8F1-6244-8B18-B84F2722BF68}" srcOrd="0" destOrd="0" presId="urn:microsoft.com/office/officeart/2008/layout/HorizontalMultiLevelHierarchy"/>
    <dgm:cxn modelId="{2F854789-A704-1B44-B5DF-B367A227E26D}" srcId="{1D63BE6B-0294-8541-A374-4B2677DF084B}" destId="{5A4CD708-50DB-CD41-8DD0-FE259558FD68}" srcOrd="0" destOrd="0" parTransId="{F7F54F3C-E574-3146-9C04-107FC90FA46C}" sibTransId="{BC93082A-55C0-2A45-B89E-9CA64755F2C8}"/>
    <dgm:cxn modelId="{A58E288C-2154-B94C-A337-20D20F606FDD}" type="presOf" srcId="{F7F54F3C-E574-3146-9C04-107FC90FA46C}" destId="{1ADDDB55-DDBD-9B46-9877-9515CFF208B3}" srcOrd="0" destOrd="0" presId="urn:microsoft.com/office/officeart/2008/layout/HorizontalMultiLevelHierarchy"/>
    <dgm:cxn modelId="{AD90CA90-6AD4-364B-ABD2-5A207708146E}" type="presOf" srcId="{185B9BAF-E7A7-4A40-85B8-4D783F399CF9}" destId="{AFD620B2-54AA-9F45-875E-90669111FCA4}" srcOrd="0" destOrd="0" presId="urn:microsoft.com/office/officeart/2008/layout/HorizontalMultiLevelHierarchy"/>
    <dgm:cxn modelId="{1369C19B-81EF-4148-A0B7-F5F57A834DB9}" type="presOf" srcId="{00E19B39-34A8-744A-AB96-9BAC401E2513}" destId="{10AA08D0-92DB-CE46-B72C-5899EE6794E3}" srcOrd="1" destOrd="0" presId="urn:microsoft.com/office/officeart/2008/layout/HorizontalMultiLevelHierarchy"/>
    <dgm:cxn modelId="{2CAADE9B-C529-7F4C-B08A-98CF35722BD7}" type="presOf" srcId="{1D63BE6B-0294-8541-A374-4B2677DF084B}" destId="{6339FC15-12DB-4F46-9ADB-96E84EA836BF}" srcOrd="0" destOrd="0" presId="urn:microsoft.com/office/officeart/2008/layout/HorizontalMultiLevelHierarchy"/>
    <dgm:cxn modelId="{197B8B9D-88A8-3240-9AB6-B6B83F43991C}" type="presOf" srcId="{1D9E2E66-CD58-C643-B809-8D4C9B871756}" destId="{01A1DD12-2DE2-8149-8AED-58B067CCF336}" srcOrd="0" destOrd="0" presId="urn:microsoft.com/office/officeart/2008/layout/HorizontalMultiLevelHierarchy"/>
    <dgm:cxn modelId="{1BFCEAA0-E285-1242-9CE1-8F95FA574913}" type="presOf" srcId="{0AD86A68-D8C2-2A47-AC8F-55020D14B2AB}" destId="{E16477B0-1D0E-1B43-8D56-5C0F63E17235}" srcOrd="0" destOrd="0" presId="urn:microsoft.com/office/officeart/2008/layout/HorizontalMultiLevelHierarchy"/>
    <dgm:cxn modelId="{6FFECEA3-8D07-8744-81E9-963FA8B0A2DD}" type="presOf" srcId="{B505F8F8-8C9C-FF46-B345-17EF6627D895}" destId="{D60D6EF7-2DFA-2744-8EE0-42BEE1A8D996}" srcOrd="1" destOrd="0" presId="urn:microsoft.com/office/officeart/2008/layout/HorizontalMultiLevelHierarchy"/>
    <dgm:cxn modelId="{F66248A5-81D2-684A-B39E-F1C7BDAA1B1D}" type="presOf" srcId="{1A24A9AC-A435-0240-A8FB-F2F89AE6431D}" destId="{BA00F387-FD18-EE45-B130-F9D7158D0890}" srcOrd="0" destOrd="0" presId="urn:microsoft.com/office/officeart/2008/layout/HorizontalMultiLevelHierarchy"/>
    <dgm:cxn modelId="{591EA3A9-E530-9A46-90AF-68636CA3F9D0}" srcId="{2352A03C-2085-4547-9E36-1BF8C2447B96}" destId="{DC42BC5D-6D61-DA4D-9470-BEA2B9051BC4}" srcOrd="1" destOrd="0" parTransId="{6FB7B45F-18F8-594E-BADE-864037C26C30}" sibTransId="{A0C5D355-A975-6440-BA37-7D809022E9FE}"/>
    <dgm:cxn modelId="{3F2159AB-6714-1847-82C8-EC12760D7047}" type="presOf" srcId="{A0C16843-5A48-A442-991E-D99C48E23084}" destId="{A42431FD-B4BA-474C-9AEC-ED10C443DA99}" srcOrd="0" destOrd="0" presId="urn:microsoft.com/office/officeart/2008/layout/HorizontalMultiLevelHierarchy"/>
    <dgm:cxn modelId="{668CB0B7-AB66-D649-A279-2BC62544DDED}" type="presOf" srcId="{7BDF8A4F-956B-8949-ACDC-94877342330F}" destId="{BC5232A8-41E4-2D4E-9084-DFE5D33A2729}" srcOrd="0" destOrd="0" presId="urn:microsoft.com/office/officeart/2008/layout/HorizontalMultiLevelHierarchy"/>
    <dgm:cxn modelId="{94E5FFB9-04AA-B043-AF8B-7C538222C0F4}" type="presOf" srcId="{7BDF8A4F-956B-8949-ACDC-94877342330F}" destId="{3A2DB2F1-6243-9748-AB63-EF6DAB249E2D}" srcOrd="1" destOrd="0" presId="urn:microsoft.com/office/officeart/2008/layout/HorizontalMultiLevelHierarchy"/>
    <dgm:cxn modelId="{6B99CFBD-8ADD-2F49-9BD3-4EF6F0319955}" type="presOf" srcId="{79731BFB-B931-654C-AE49-0B3ADE68AB26}" destId="{B40DA7CC-B109-8D46-AB2C-0F9062BB66D3}" srcOrd="1" destOrd="0" presId="urn:microsoft.com/office/officeart/2008/layout/HorizontalMultiLevelHierarchy"/>
    <dgm:cxn modelId="{3289D0C2-7126-9E47-8112-A1FB17F7BB44}" type="presOf" srcId="{C7F3504A-E6A9-6546-A272-750B456D67FF}" destId="{38C6B9EF-8E5B-424A-93B3-AADFB55BBDBE}" srcOrd="0" destOrd="0" presId="urn:microsoft.com/office/officeart/2008/layout/HorizontalMultiLevelHierarchy"/>
    <dgm:cxn modelId="{BFD6E2C7-9943-3E4A-A089-FACB8D835332}" type="presOf" srcId="{AD8DDB6C-A5E9-5042-B1F5-D8F5534B430E}" destId="{E9567014-8554-5E45-8A10-F5F66B188DE1}" srcOrd="1" destOrd="0" presId="urn:microsoft.com/office/officeart/2008/layout/HorizontalMultiLevelHierarchy"/>
    <dgm:cxn modelId="{C3EF88CB-7E7A-7B48-A88C-17B678D51CC2}" type="presOf" srcId="{DC4E5C66-5F25-C84C-8B3E-AFFE6490F388}" destId="{85422A43-2C8F-B44B-BE26-8612703704AF}" srcOrd="1" destOrd="0" presId="urn:microsoft.com/office/officeart/2008/layout/HorizontalMultiLevelHierarchy"/>
    <dgm:cxn modelId="{D8639ACC-D723-F14F-BAC9-F597F83B0E9A}" srcId="{60EE5F06-576F-AC4E-8FCA-A6D74B59118E}" destId="{786BCBBD-11D7-BA48-94EF-1C96B6801838}" srcOrd="1" destOrd="0" parTransId="{C1E2BD54-3B2B-CE45-B842-18FE7A9DB52C}" sibTransId="{541D9C13-F18C-554B-A93F-CE95F9BD304D}"/>
    <dgm:cxn modelId="{9DBF6AD2-A4EA-7345-A08F-0A1A720B9B02}" type="presOf" srcId="{5EEA6F01-6D6B-9E49-B0E4-8222BFE7B528}" destId="{429ED5D0-0B84-FA41-A3E1-34BA2A488A18}" srcOrd="0" destOrd="0" presId="urn:microsoft.com/office/officeart/2008/layout/HorizontalMultiLevelHierarchy"/>
    <dgm:cxn modelId="{2D9E30D5-6D9D-5646-8BBE-7DCF16A7E1FA}" srcId="{F380749D-C5A0-9C4A-A52E-168B551A38C7}" destId="{2352A03C-2085-4547-9E36-1BF8C2447B96}" srcOrd="0" destOrd="0" parTransId="{B505F8F8-8C9C-FF46-B345-17EF6627D895}" sibTransId="{EADED450-5CE6-774E-A565-B9789CB75D1D}"/>
    <dgm:cxn modelId="{1300B9DA-2D67-F649-9640-CBE5DF9C0D66}" srcId="{7A2E83B1-6177-AD4B-A343-24F8A775C68C}" destId="{0AD86A68-D8C2-2A47-AC8F-55020D14B2AB}" srcOrd="0" destOrd="0" parTransId="{04280763-8627-4C4F-8667-633892A87EA6}" sibTransId="{1AD5FE05-9BBE-444E-A858-1CF05892A826}"/>
    <dgm:cxn modelId="{8519AFDC-BE05-D841-962F-B096E57A1092}" type="presOf" srcId="{5EEA6F01-6D6B-9E49-B0E4-8222BFE7B528}" destId="{0FF7816B-30FB-3640-834D-793310848D9B}" srcOrd="1" destOrd="0" presId="urn:microsoft.com/office/officeart/2008/layout/HorizontalMultiLevelHierarchy"/>
    <dgm:cxn modelId="{3E8044DE-41F0-1F45-AD6D-ED4BB61606AF}" type="presOf" srcId="{6A3096EC-6997-1146-9A5D-AC85DC573111}" destId="{F6070888-4248-D644-8316-C7FC2D6F40B2}" srcOrd="0" destOrd="0" presId="urn:microsoft.com/office/officeart/2008/layout/HorizontalMultiLevelHierarchy"/>
    <dgm:cxn modelId="{D16B12E0-D2C3-D949-934E-F58BCF85F2C6}" type="presOf" srcId="{563E88EF-5624-3C4A-AC3B-03E2E21CCAA6}" destId="{85F13AD1-E9E2-444C-99FA-28E701562EA3}" srcOrd="1" destOrd="0" presId="urn:microsoft.com/office/officeart/2008/layout/HorizontalMultiLevelHierarchy"/>
    <dgm:cxn modelId="{AF0169E0-2EA4-174A-A4C3-E02C1E0B8722}" type="presOf" srcId="{C4A63E3C-72EA-4A43-8477-B79D4E7919A4}" destId="{53D77C75-A428-EC4A-BA0E-D76F52E16063}" srcOrd="1" destOrd="0" presId="urn:microsoft.com/office/officeart/2008/layout/HorizontalMultiLevelHierarchy"/>
    <dgm:cxn modelId="{9E75CAE6-AB8B-A145-A157-0611CB0E0EAB}" type="presOf" srcId="{286EF7B8-576E-4640-87B3-0046C522048E}" destId="{72A34AEE-6BEA-C845-B548-24B64F37FA7A}" srcOrd="0" destOrd="0" presId="urn:microsoft.com/office/officeart/2008/layout/HorizontalMultiLevelHierarchy"/>
    <dgm:cxn modelId="{30AE8BE7-9E62-2742-AD84-3272C6117553}" type="presOf" srcId="{D8AA9D9E-54ED-6C43-9B7E-7B3B796EA40C}" destId="{B42A7584-2987-8D43-8A37-0E4C6B391977}" srcOrd="0" destOrd="0" presId="urn:microsoft.com/office/officeart/2008/layout/HorizontalMultiLevelHierarchy"/>
    <dgm:cxn modelId="{41BAC7E8-DEAD-6C41-AAC4-81F1E6767CFF}" srcId="{1D63BE6B-0294-8541-A374-4B2677DF084B}" destId="{BFCB790F-ACF4-0941-A47D-E3EF92775C25}" srcOrd="1" destOrd="0" parTransId="{9259C2E9-36A4-C246-AFD3-EE77C7693701}" sibTransId="{26AC350A-DFE0-E04B-A56D-243215522EAF}"/>
    <dgm:cxn modelId="{F4D9ECED-BA33-7547-B1DE-489E74C14630}" type="presOf" srcId="{BFCB790F-ACF4-0941-A47D-E3EF92775C25}" destId="{0E655EC4-4E00-7E47-AC8A-47F3A2244A2F}" srcOrd="0" destOrd="0" presId="urn:microsoft.com/office/officeart/2008/layout/HorizontalMultiLevelHierarchy"/>
    <dgm:cxn modelId="{722BD0EE-177C-894E-A036-5515D3E9726A}" type="presOf" srcId="{F6F93F12-68D0-D448-8FD1-A9DCF1732A63}" destId="{AC1DFB47-2C35-8549-9411-F7B9006AD081}" srcOrd="1" destOrd="0" presId="urn:microsoft.com/office/officeart/2008/layout/HorizontalMultiLevelHierarchy"/>
    <dgm:cxn modelId="{7FE2E0FD-3BBD-2B4E-BD2C-C3278C12E6D2}" type="presOf" srcId="{C1E2BD54-3B2B-CE45-B842-18FE7A9DB52C}" destId="{C81B2710-489E-1045-BF8E-9649464F48A3}" srcOrd="0" destOrd="0" presId="urn:microsoft.com/office/officeart/2008/layout/HorizontalMultiLevelHierarchy"/>
    <dgm:cxn modelId="{D2E9A2FE-69B1-504C-AD93-A16B2568357D}" type="presOf" srcId="{9132830E-34B6-274C-92A1-64D422BA7693}" destId="{EA7EB74D-7891-5849-B8D4-C6F505C2B344}" srcOrd="0" destOrd="0" presId="urn:microsoft.com/office/officeart/2008/layout/HorizontalMultiLevelHierarchy"/>
    <dgm:cxn modelId="{0A51C583-11AF-0D4D-90CE-7BD690F634C9}" type="presParOf" srcId="{BA00F387-FD18-EE45-B130-F9D7158D0890}" destId="{12DD7CE6-92E8-8941-A7EB-95EBAB2B98C8}" srcOrd="0" destOrd="0" presId="urn:microsoft.com/office/officeart/2008/layout/HorizontalMultiLevelHierarchy"/>
    <dgm:cxn modelId="{A178DACB-4A0E-E240-9992-0937D64B718A}" type="presParOf" srcId="{12DD7CE6-92E8-8941-A7EB-95EBAB2B98C8}" destId="{E96924E9-347C-6943-A6E5-D8DFD6740C95}" srcOrd="0" destOrd="0" presId="urn:microsoft.com/office/officeart/2008/layout/HorizontalMultiLevelHierarchy"/>
    <dgm:cxn modelId="{EFB612A4-4FBC-DF42-A527-24F911D3B132}" type="presParOf" srcId="{12DD7CE6-92E8-8941-A7EB-95EBAB2B98C8}" destId="{F04F2284-E304-324A-BA5C-020959E3E764}" srcOrd="1" destOrd="0" presId="urn:microsoft.com/office/officeart/2008/layout/HorizontalMultiLevelHierarchy"/>
    <dgm:cxn modelId="{B81E621A-C4C4-2048-90AF-A2CDDE984AE8}" type="presParOf" srcId="{F04F2284-E304-324A-BA5C-020959E3E764}" destId="{F1E5064E-DD0F-584C-85B9-F7A594366B83}" srcOrd="0" destOrd="0" presId="urn:microsoft.com/office/officeart/2008/layout/HorizontalMultiLevelHierarchy"/>
    <dgm:cxn modelId="{FE4F8AF3-5C8B-5947-8AF6-92DD1A1C71E7}" type="presParOf" srcId="{F1E5064E-DD0F-584C-85B9-F7A594366B83}" destId="{D60D6EF7-2DFA-2744-8EE0-42BEE1A8D996}" srcOrd="0" destOrd="0" presId="urn:microsoft.com/office/officeart/2008/layout/HorizontalMultiLevelHierarchy"/>
    <dgm:cxn modelId="{95C53752-2C60-CE4A-B526-7FABD12D6E36}" type="presParOf" srcId="{F04F2284-E304-324A-BA5C-020959E3E764}" destId="{42A2BCD4-D7C7-7E44-A502-97057F1E6DB5}" srcOrd="1" destOrd="0" presId="urn:microsoft.com/office/officeart/2008/layout/HorizontalMultiLevelHierarchy"/>
    <dgm:cxn modelId="{2DD23A52-92EE-2942-BCF8-D573F13F063C}" type="presParOf" srcId="{42A2BCD4-D7C7-7E44-A502-97057F1E6DB5}" destId="{29CB83C7-B851-2046-BD86-0F240FD31992}" srcOrd="0" destOrd="0" presId="urn:microsoft.com/office/officeart/2008/layout/HorizontalMultiLevelHierarchy"/>
    <dgm:cxn modelId="{1D0E2F92-580C-A441-8524-1A3938D7DC86}" type="presParOf" srcId="{42A2BCD4-D7C7-7E44-A502-97057F1E6DB5}" destId="{89797FD8-1824-AA4D-AE63-9CB5F44C4A3D}" srcOrd="1" destOrd="0" presId="urn:microsoft.com/office/officeart/2008/layout/HorizontalMultiLevelHierarchy"/>
    <dgm:cxn modelId="{F8B41810-32A7-1346-94DB-2348AA73A0AD}" type="presParOf" srcId="{89797FD8-1824-AA4D-AE63-9CB5F44C4A3D}" destId="{8AA53256-800C-5741-9DD4-DBFE8604D71B}" srcOrd="0" destOrd="0" presId="urn:microsoft.com/office/officeart/2008/layout/HorizontalMultiLevelHierarchy"/>
    <dgm:cxn modelId="{21CFDC35-899B-494B-8358-D5577299A50F}" type="presParOf" srcId="{8AA53256-800C-5741-9DD4-DBFE8604D71B}" destId="{3F421907-4F8E-DB4C-8E16-FF64C46A1109}" srcOrd="0" destOrd="0" presId="urn:microsoft.com/office/officeart/2008/layout/HorizontalMultiLevelHierarchy"/>
    <dgm:cxn modelId="{81D4A9A2-F319-AD42-B4ED-086517A65830}" type="presParOf" srcId="{89797FD8-1824-AA4D-AE63-9CB5F44C4A3D}" destId="{FE410732-BD58-A149-9407-B747E9D86598}" srcOrd="1" destOrd="0" presId="urn:microsoft.com/office/officeart/2008/layout/HorizontalMultiLevelHierarchy"/>
    <dgm:cxn modelId="{90440608-ACD1-5749-B685-50A16E12D465}" type="presParOf" srcId="{FE410732-BD58-A149-9407-B747E9D86598}" destId="{F5ED02CB-9A6F-EA44-BF3E-D05F2CD20A3D}" srcOrd="0" destOrd="0" presId="urn:microsoft.com/office/officeart/2008/layout/HorizontalMultiLevelHierarchy"/>
    <dgm:cxn modelId="{AC508D70-30DC-4A43-B7E7-ADD5E8FDD033}" type="presParOf" srcId="{FE410732-BD58-A149-9407-B747E9D86598}" destId="{E2F26A34-1330-B442-83FE-7EFBF9F4D9B9}" srcOrd="1" destOrd="0" presId="urn:microsoft.com/office/officeart/2008/layout/HorizontalMultiLevelHierarchy"/>
    <dgm:cxn modelId="{A521F673-8599-4243-9F0C-00CCD9BD9F7A}" type="presParOf" srcId="{89797FD8-1824-AA4D-AE63-9CB5F44C4A3D}" destId="{46D37F3C-C9E0-F148-8DB4-E0AC281ADA95}" srcOrd="2" destOrd="0" presId="urn:microsoft.com/office/officeart/2008/layout/HorizontalMultiLevelHierarchy"/>
    <dgm:cxn modelId="{E4818AB5-C8C6-B342-99C0-2130EEA48C3F}" type="presParOf" srcId="{46D37F3C-C9E0-F148-8DB4-E0AC281ADA95}" destId="{3398B407-3A60-8542-A696-536AAFEAF280}" srcOrd="0" destOrd="0" presId="urn:microsoft.com/office/officeart/2008/layout/HorizontalMultiLevelHierarchy"/>
    <dgm:cxn modelId="{9E6CB1CC-C382-EE41-82C5-FAB7B1FF2C14}" type="presParOf" srcId="{89797FD8-1824-AA4D-AE63-9CB5F44C4A3D}" destId="{8AC3BA08-F43D-944B-B3FD-88F742E30996}" srcOrd="3" destOrd="0" presId="urn:microsoft.com/office/officeart/2008/layout/HorizontalMultiLevelHierarchy"/>
    <dgm:cxn modelId="{DDEADBBA-BD6B-BD4B-8FD7-858AB49383B9}" type="presParOf" srcId="{8AC3BA08-F43D-944B-B3FD-88F742E30996}" destId="{114FEAFA-0FBB-294E-9778-73BB63241D95}" srcOrd="0" destOrd="0" presId="urn:microsoft.com/office/officeart/2008/layout/HorizontalMultiLevelHierarchy"/>
    <dgm:cxn modelId="{54EEDC60-FC9F-8242-AF67-2376BE09E503}" type="presParOf" srcId="{8AC3BA08-F43D-944B-B3FD-88F742E30996}" destId="{BCEA68DC-1CDA-4049-A74B-FE05D14AC259}" srcOrd="1" destOrd="0" presId="urn:microsoft.com/office/officeart/2008/layout/HorizontalMultiLevelHierarchy"/>
    <dgm:cxn modelId="{8FB51E5B-51A5-C048-9803-BABA33A88F78}" type="presParOf" srcId="{F04F2284-E304-324A-BA5C-020959E3E764}" destId="{EA7EB74D-7891-5849-B8D4-C6F505C2B344}" srcOrd="2" destOrd="0" presId="urn:microsoft.com/office/officeart/2008/layout/HorizontalMultiLevelHierarchy"/>
    <dgm:cxn modelId="{A14E88EB-1134-0A49-9C08-A5632D7E5380}" type="presParOf" srcId="{EA7EB74D-7891-5849-B8D4-C6F505C2B344}" destId="{0BC9952F-9683-1A42-A33F-B75C4D94291E}" srcOrd="0" destOrd="0" presId="urn:microsoft.com/office/officeart/2008/layout/HorizontalMultiLevelHierarchy"/>
    <dgm:cxn modelId="{CA0312F2-F636-E247-9873-37BC0ADA873D}" type="presParOf" srcId="{F04F2284-E304-324A-BA5C-020959E3E764}" destId="{F3FDDFF1-A889-314E-AD40-2A020E10D129}" srcOrd="3" destOrd="0" presId="urn:microsoft.com/office/officeart/2008/layout/HorizontalMultiLevelHierarchy"/>
    <dgm:cxn modelId="{E0738C16-5A8A-F246-B2FB-72DBA2B239A3}" type="presParOf" srcId="{F3FDDFF1-A889-314E-AD40-2A020E10D129}" destId="{AFD620B2-54AA-9F45-875E-90669111FCA4}" srcOrd="0" destOrd="0" presId="urn:microsoft.com/office/officeart/2008/layout/HorizontalMultiLevelHierarchy"/>
    <dgm:cxn modelId="{8C41A442-B7B3-ED42-B67E-DA2F1AE81044}" type="presParOf" srcId="{F3FDDFF1-A889-314E-AD40-2A020E10D129}" destId="{BBE9AA1D-0AC2-8D40-BD45-2E10D2A0988C}" srcOrd="1" destOrd="0" presId="urn:microsoft.com/office/officeart/2008/layout/HorizontalMultiLevelHierarchy"/>
    <dgm:cxn modelId="{EC19CEB5-469D-4C49-9702-537547F57127}" type="presParOf" srcId="{BBE9AA1D-0AC2-8D40-BD45-2E10D2A0988C}" destId="{BC5232A8-41E4-2D4E-9084-DFE5D33A2729}" srcOrd="0" destOrd="0" presId="urn:microsoft.com/office/officeart/2008/layout/HorizontalMultiLevelHierarchy"/>
    <dgm:cxn modelId="{D5273D6D-EF79-644F-8283-1C4ACC9096E0}" type="presParOf" srcId="{BC5232A8-41E4-2D4E-9084-DFE5D33A2729}" destId="{3A2DB2F1-6243-9748-AB63-EF6DAB249E2D}" srcOrd="0" destOrd="0" presId="urn:microsoft.com/office/officeart/2008/layout/HorizontalMultiLevelHierarchy"/>
    <dgm:cxn modelId="{B3CE3DEC-985C-C441-97BC-6F97B2B3D964}" type="presParOf" srcId="{BBE9AA1D-0AC2-8D40-BD45-2E10D2A0988C}" destId="{EFFDF0A8-EFB6-8F45-9616-D25E2FC86911}" srcOrd="1" destOrd="0" presId="urn:microsoft.com/office/officeart/2008/layout/HorizontalMultiLevelHierarchy"/>
    <dgm:cxn modelId="{F166FC96-7E64-5747-B19D-479FAA1C935D}" type="presParOf" srcId="{EFFDF0A8-EFB6-8F45-9616-D25E2FC86911}" destId="{B42A7584-2987-8D43-8A37-0E4C6B391977}" srcOrd="0" destOrd="0" presId="urn:microsoft.com/office/officeart/2008/layout/HorizontalMultiLevelHierarchy"/>
    <dgm:cxn modelId="{853F3B67-16BD-8A46-BE3B-9EC28472D250}" type="presParOf" srcId="{EFFDF0A8-EFB6-8F45-9616-D25E2FC86911}" destId="{E7478C25-A763-0147-A391-1982E9078FC9}" srcOrd="1" destOrd="0" presId="urn:microsoft.com/office/officeart/2008/layout/HorizontalMultiLevelHierarchy"/>
    <dgm:cxn modelId="{D7AE2003-D092-4D4A-A2F1-175146427C8B}" type="presParOf" srcId="{F04F2284-E304-324A-BA5C-020959E3E764}" destId="{31978273-8C8A-5942-9588-6A2B1AEEDB2C}" srcOrd="4" destOrd="0" presId="urn:microsoft.com/office/officeart/2008/layout/HorizontalMultiLevelHierarchy"/>
    <dgm:cxn modelId="{3E2D0FA5-51BA-D64C-841E-C0644B450C7A}" type="presParOf" srcId="{31978273-8C8A-5942-9588-6A2B1AEEDB2C}" destId="{AC1DFB47-2C35-8549-9411-F7B9006AD081}" srcOrd="0" destOrd="0" presId="urn:microsoft.com/office/officeart/2008/layout/HorizontalMultiLevelHierarchy"/>
    <dgm:cxn modelId="{085663FE-4AEB-1546-A79B-3C85E5DAA97B}" type="presParOf" srcId="{F04F2284-E304-324A-BA5C-020959E3E764}" destId="{678F2A58-DE73-524D-A0E5-301A1580E7FF}" srcOrd="5" destOrd="0" presId="urn:microsoft.com/office/officeart/2008/layout/HorizontalMultiLevelHierarchy"/>
    <dgm:cxn modelId="{D0080CDD-89AA-F849-95B3-89A3D3A7AA7D}" type="presParOf" srcId="{678F2A58-DE73-524D-A0E5-301A1580E7FF}" destId="{6FB76015-FEA5-E241-9809-13C1AE166BF7}" srcOrd="0" destOrd="0" presId="urn:microsoft.com/office/officeart/2008/layout/HorizontalMultiLevelHierarchy"/>
    <dgm:cxn modelId="{742A5D1B-38BC-6047-9298-716DA8613D36}" type="presParOf" srcId="{678F2A58-DE73-524D-A0E5-301A1580E7FF}" destId="{E40CD558-9766-3746-B1EE-4B7E35967AB6}" srcOrd="1" destOrd="0" presId="urn:microsoft.com/office/officeart/2008/layout/HorizontalMultiLevelHierarchy"/>
    <dgm:cxn modelId="{637F26B3-725C-2F40-8F85-6FA635373BB4}" type="presParOf" srcId="{E40CD558-9766-3746-B1EE-4B7E35967AB6}" destId="{9BD1F952-6783-404D-953E-FA7EC85B7D43}" srcOrd="0" destOrd="0" presId="urn:microsoft.com/office/officeart/2008/layout/HorizontalMultiLevelHierarchy"/>
    <dgm:cxn modelId="{7549C6F7-73AD-4143-9F5E-5D0729B2953A}" type="presParOf" srcId="{9BD1F952-6783-404D-953E-FA7EC85B7D43}" destId="{85F13AD1-E9E2-444C-99FA-28E701562EA3}" srcOrd="0" destOrd="0" presId="urn:microsoft.com/office/officeart/2008/layout/HorizontalMultiLevelHierarchy"/>
    <dgm:cxn modelId="{EFD45C97-9F19-524E-A13B-5ADFB112107F}" type="presParOf" srcId="{E40CD558-9766-3746-B1EE-4B7E35967AB6}" destId="{E2FBF84B-78CB-8247-A1DD-AD6029699AF2}" srcOrd="1" destOrd="0" presId="urn:microsoft.com/office/officeart/2008/layout/HorizontalMultiLevelHierarchy"/>
    <dgm:cxn modelId="{13D37FD3-5BE2-2147-B6D4-4A2411455857}" type="presParOf" srcId="{E2FBF84B-78CB-8247-A1DD-AD6029699AF2}" destId="{38C6B9EF-8E5B-424A-93B3-AADFB55BBDBE}" srcOrd="0" destOrd="0" presId="urn:microsoft.com/office/officeart/2008/layout/HorizontalMultiLevelHierarchy"/>
    <dgm:cxn modelId="{7676220F-AF75-5342-B3EA-AD0386037B95}" type="presParOf" srcId="{E2FBF84B-78CB-8247-A1DD-AD6029699AF2}" destId="{F618CF1F-8B5C-B646-8E40-24AE20384115}" srcOrd="1" destOrd="0" presId="urn:microsoft.com/office/officeart/2008/layout/HorizontalMultiLevelHierarchy"/>
    <dgm:cxn modelId="{2DAD33A5-1C99-804C-9EA3-C62A4E97CEB3}" type="presParOf" srcId="{E40CD558-9766-3746-B1EE-4B7E35967AB6}" destId="{C81B2710-489E-1045-BF8E-9649464F48A3}" srcOrd="2" destOrd="0" presId="urn:microsoft.com/office/officeart/2008/layout/HorizontalMultiLevelHierarchy"/>
    <dgm:cxn modelId="{DDDF8904-6220-FB40-8F18-2649E826C7E2}" type="presParOf" srcId="{C81B2710-489E-1045-BF8E-9649464F48A3}" destId="{625A8F15-5F61-6142-B025-BA581C73A887}" srcOrd="0" destOrd="0" presId="urn:microsoft.com/office/officeart/2008/layout/HorizontalMultiLevelHierarchy"/>
    <dgm:cxn modelId="{4150009D-7F40-814C-B1EB-B754073C9F5D}" type="presParOf" srcId="{E40CD558-9766-3746-B1EE-4B7E35967AB6}" destId="{DB7F0977-864A-B84C-AA64-62CAE1F3FFE0}" srcOrd="3" destOrd="0" presId="urn:microsoft.com/office/officeart/2008/layout/HorizontalMultiLevelHierarchy"/>
    <dgm:cxn modelId="{FD624DB7-C73C-0942-8701-4B5B1C06CF14}" type="presParOf" srcId="{DB7F0977-864A-B84C-AA64-62CAE1F3FFE0}" destId="{56E3A466-16E3-4946-8BAE-D04980F8C54C}" srcOrd="0" destOrd="0" presId="urn:microsoft.com/office/officeart/2008/layout/HorizontalMultiLevelHierarchy"/>
    <dgm:cxn modelId="{FBDE222E-EE3E-8B46-BA67-8A72518AE149}" type="presParOf" srcId="{DB7F0977-864A-B84C-AA64-62CAE1F3FFE0}" destId="{896A33BD-2002-D349-ACAF-EC4134F7BCC7}" srcOrd="1" destOrd="0" presId="urn:microsoft.com/office/officeart/2008/layout/HorizontalMultiLevelHierarchy"/>
    <dgm:cxn modelId="{2E6C6FA4-0173-6F46-8FE5-D21537BF48D7}" type="presParOf" srcId="{F04F2284-E304-324A-BA5C-020959E3E764}" destId="{72A34AEE-6BEA-C845-B548-24B64F37FA7A}" srcOrd="6" destOrd="0" presId="urn:microsoft.com/office/officeart/2008/layout/HorizontalMultiLevelHierarchy"/>
    <dgm:cxn modelId="{70383AE5-EE95-8743-ADB0-61D7389493B4}" type="presParOf" srcId="{72A34AEE-6BEA-C845-B548-24B64F37FA7A}" destId="{A58D0B78-2623-1044-9B69-B95516C2F4D9}" srcOrd="0" destOrd="0" presId="urn:microsoft.com/office/officeart/2008/layout/HorizontalMultiLevelHierarchy"/>
    <dgm:cxn modelId="{B6B19E2D-17DD-7C4D-99B1-57FEB86C8005}" type="presParOf" srcId="{F04F2284-E304-324A-BA5C-020959E3E764}" destId="{054ECEC1-8A59-DD42-A2EC-A185F8D91B5D}" srcOrd="7" destOrd="0" presId="urn:microsoft.com/office/officeart/2008/layout/HorizontalMultiLevelHierarchy"/>
    <dgm:cxn modelId="{2390B088-2BEE-6843-ABA7-9A21E1923D5D}" type="presParOf" srcId="{054ECEC1-8A59-DD42-A2EC-A185F8D91B5D}" destId="{01A1DD12-2DE2-8149-8AED-58B067CCF336}" srcOrd="0" destOrd="0" presId="urn:microsoft.com/office/officeart/2008/layout/HorizontalMultiLevelHierarchy"/>
    <dgm:cxn modelId="{BCF1F2E0-AE84-164E-90A6-A4D73CA80F06}" type="presParOf" srcId="{054ECEC1-8A59-DD42-A2EC-A185F8D91B5D}" destId="{A045166C-C8DB-0B48-B186-64BB9A6567AA}" srcOrd="1" destOrd="0" presId="urn:microsoft.com/office/officeart/2008/layout/HorizontalMultiLevelHierarchy"/>
    <dgm:cxn modelId="{2FD79014-4905-1144-BFE7-CA4047F8C9C8}" type="presParOf" srcId="{A045166C-C8DB-0B48-B186-64BB9A6567AA}" destId="{FEA71D92-327F-CC48-8337-5C9354C3B9DD}" srcOrd="0" destOrd="0" presId="urn:microsoft.com/office/officeart/2008/layout/HorizontalMultiLevelHierarchy"/>
    <dgm:cxn modelId="{0F3811F7-FC14-A24C-B1B9-FA3BC09C0E6F}" type="presParOf" srcId="{FEA71D92-327F-CC48-8337-5C9354C3B9DD}" destId="{10AA08D0-92DB-CE46-B72C-5899EE6794E3}" srcOrd="0" destOrd="0" presId="urn:microsoft.com/office/officeart/2008/layout/HorizontalMultiLevelHierarchy"/>
    <dgm:cxn modelId="{ED026F10-09D7-2148-A6E7-2A272BB2240F}" type="presParOf" srcId="{A045166C-C8DB-0B48-B186-64BB9A6567AA}" destId="{BF55B471-6B38-A845-B717-10AE03D5B826}" srcOrd="1" destOrd="0" presId="urn:microsoft.com/office/officeart/2008/layout/HorizontalMultiLevelHierarchy"/>
    <dgm:cxn modelId="{4C5F96EB-8C04-B54D-ABC0-D22AA6DFD0DD}" type="presParOf" srcId="{BF55B471-6B38-A845-B717-10AE03D5B826}" destId="{F6070888-4248-D644-8316-C7FC2D6F40B2}" srcOrd="0" destOrd="0" presId="urn:microsoft.com/office/officeart/2008/layout/HorizontalMultiLevelHierarchy"/>
    <dgm:cxn modelId="{F8CA111A-58A4-0B45-9FD9-A1FAC53D5856}" type="presParOf" srcId="{BF55B471-6B38-A845-B717-10AE03D5B826}" destId="{A4F3EEC1-189F-464A-A36D-139201423AA3}" srcOrd="1" destOrd="0" presId="urn:microsoft.com/office/officeart/2008/layout/HorizontalMultiLevelHierarchy"/>
    <dgm:cxn modelId="{9366F608-EADC-BD4D-A792-00650F54D7D0}" type="presParOf" srcId="{A045166C-C8DB-0B48-B186-64BB9A6567AA}" destId="{E07554F6-53D4-A440-A931-7E71CB90B424}" srcOrd="2" destOrd="0" presId="urn:microsoft.com/office/officeart/2008/layout/HorizontalMultiLevelHierarchy"/>
    <dgm:cxn modelId="{67226D08-CE61-5D40-8767-11D17A77DB7A}" type="presParOf" srcId="{E07554F6-53D4-A440-A931-7E71CB90B424}" destId="{C075C02C-2632-2446-820A-486311781317}" srcOrd="0" destOrd="0" presId="urn:microsoft.com/office/officeart/2008/layout/HorizontalMultiLevelHierarchy"/>
    <dgm:cxn modelId="{FD0CB8EA-EA55-A64E-8575-A9EDFF2A4821}" type="presParOf" srcId="{A045166C-C8DB-0B48-B186-64BB9A6567AA}" destId="{69AF6D21-00DC-F14C-863A-84C3747277C7}" srcOrd="3" destOrd="0" presId="urn:microsoft.com/office/officeart/2008/layout/HorizontalMultiLevelHierarchy"/>
    <dgm:cxn modelId="{EB7BCC84-B348-AE42-86E0-8D909E702F03}" type="presParOf" srcId="{69AF6D21-00DC-F14C-863A-84C3747277C7}" destId="{A2BC694F-6AD5-EB43-86AB-EC561FCE8BB9}" srcOrd="0" destOrd="0" presId="urn:microsoft.com/office/officeart/2008/layout/HorizontalMultiLevelHierarchy"/>
    <dgm:cxn modelId="{136A575A-76F5-354A-80F3-6C24FCED401C}" type="presParOf" srcId="{69AF6D21-00DC-F14C-863A-84C3747277C7}" destId="{7A3FC803-9CD5-9F45-AC47-E3F3047573A3}" srcOrd="1" destOrd="0" presId="urn:microsoft.com/office/officeart/2008/layout/HorizontalMultiLevelHierarchy"/>
    <dgm:cxn modelId="{3026F744-64DD-0345-A923-45F7E8669D30}" type="presParOf" srcId="{F04F2284-E304-324A-BA5C-020959E3E764}" destId="{9719F678-DEE1-7744-810F-8037BD5EE2D8}" srcOrd="8" destOrd="0" presId="urn:microsoft.com/office/officeart/2008/layout/HorizontalMultiLevelHierarchy"/>
    <dgm:cxn modelId="{BDE5D397-F0EF-1743-B30E-D3DB6B06D20C}" type="presParOf" srcId="{9719F678-DEE1-7744-810F-8037BD5EE2D8}" destId="{B40DA7CC-B109-8D46-AB2C-0F9062BB66D3}" srcOrd="0" destOrd="0" presId="urn:microsoft.com/office/officeart/2008/layout/HorizontalMultiLevelHierarchy"/>
    <dgm:cxn modelId="{7E904FE9-4E31-B447-AB34-2FF49E0E0024}" type="presParOf" srcId="{F04F2284-E304-324A-BA5C-020959E3E764}" destId="{EFF4B040-3588-0447-B089-59639BD71560}" srcOrd="9" destOrd="0" presId="urn:microsoft.com/office/officeart/2008/layout/HorizontalMultiLevelHierarchy"/>
    <dgm:cxn modelId="{FF218962-035C-9443-B7E8-6F377029B7CE}" type="presParOf" srcId="{EFF4B040-3588-0447-B089-59639BD71560}" destId="{ECBA686B-EC18-EF4B-8E2C-731B58BF50DC}" srcOrd="0" destOrd="0" presId="urn:microsoft.com/office/officeart/2008/layout/HorizontalMultiLevelHierarchy"/>
    <dgm:cxn modelId="{E6819963-06AA-0942-A647-E9ED2E1D2B46}" type="presParOf" srcId="{EFF4B040-3588-0447-B089-59639BD71560}" destId="{8BBF6E18-522F-C54E-8A15-C3B6365FAAEA}" srcOrd="1" destOrd="0" presId="urn:microsoft.com/office/officeart/2008/layout/HorizontalMultiLevelHierarchy"/>
    <dgm:cxn modelId="{3775248A-A4E6-0C4A-A356-C3A05521F00F}" type="presParOf" srcId="{8BBF6E18-522F-C54E-8A15-C3B6365FAAEA}" destId="{2145782A-59E0-AC46-8D4A-6741558AF86F}" srcOrd="0" destOrd="0" presId="urn:microsoft.com/office/officeart/2008/layout/HorizontalMultiLevelHierarchy"/>
    <dgm:cxn modelId="{D6A087B3-1FF9-734F-ACA5-13E4F85EAA53}" type="presParOf" srcId="{2145782A-59E0-AC46-8D4A-6741558AF86F}" destId="{C8605119-FAC9-BE44-A843-3BFF4B2136A4}" srcOrd="0" destOrd="0" presId="urn:microsoft.com/office/officeart/2008/layout/HorizontalMultiLevelHierarchy"/>
    <dgm:cxn modelId="{B8A53E36-F7B9-5A41-BB8C-1C78243D447A}" type="presParOf" srcId="{8BBF6E18-522F-C54E-8A15-C3B6365FAAEA}" destId="{C3BBC211-548C-4C49-BFF3-FE40D705FB8D}" srcOrd="1" destOrd="0" presId="urn:microsoft.com/office/officeart/2008/layout/HorizontalMultiLevelHierarchy"/>
    <dgm:cxn modelId="{5F4FF64C-CE87-DE41-A7A1-26209B9A5F21}" type="presParOf" srcId="{C3BBC211-548C-4C49-BFF3-FE40D705FB8D}" destId="{E16477B0-1D0E-1B43-8D56-5C0F63E17235}" srcOrd="0" destOrd="0" presId="urn:microsoft.com/office/officeart/2008/layout/HorizontalMultiLevelHierarchy"/>
    <dgm:cxn modelId="{39541725-13CA-634E-9405-DC9718D8A148}" type="presParOf" srcId="{C3BBC211-548C-4C49-BFF3-FE40D705FB8D}" destId="{CD135486-F8BA-F047-9EE5-E8DB8B255410}" srcOrd="1" destOrd="0" presId="urn:microsoft.com/office/officeart/2008/layout/HorizontalMultiLevelHierarchy"/>
    <dgm:cxn modelId="{403BDEDA-04FA-A24C-B63E-DAC9CC1E73A7}" type="presParOf" srcId="{8BBF6E18-522F-C54E-8A15-C3B6365FAAEA}" destId="{C26228AC-A8F1-6244-8B18-B84F2722BF68}" srcOrd="2" destOrd="0" presId="urn:microsoft.com/office/officeart/2008/layout/HorizontalMultiLevelHierarchy"/>
    <dgm:cxn modelId="{DFC368F5-DE0C-3D4D-BEC1-A963E419481D}" type="presParOf" srcId="{C26228AC-A8F1-6244-8B18-B84F2722BF68}" destId="{53D77C75-A428-EC4A-BA0E-D76F52E16063}" srcOrd="0" destOrd="0" presId="urn:microsoft.com/office/officeart/2008/layout/HorizontalMultiLevelHierarchy"/>
    <dgm:cxn modelId="{2589DF3A-0CDD-9B4E-9BD6-902014FFEA85}" type="presParOf" srcId="{8BBF6E18-522F-C54E-8A15-C3B6365FAAEA}" destId="{8657AADE-7D09-8D46-9327-52DEEF79CBFE}" srcOrd="3" destOrd="0" presId="urn:microsoft.com/office/officeart/2008/layout/HorizontalMultiLevelHierarchy"/>
    <dgm:cxn modelId="{E86E07B4-0D0B-7F4F-BC0F-3429CEDADA64}" type="presParOf" srcId="{8657AADE-7D09-8D46-9327-52DEEF79CBFE}" destId="{FECFFCB5-F792-D747-952B-6F69CA963DCE}" srcOrd="0" destOrd="0" presId="urn:microsoft.com/office/officeart/2008/layout/HorizontalMultiLevelHierarchy"/>
    <dgm:cxn modelId="{020738C5-08D0-8841-8383-06314321AF73}" type="presParOf" srcId="{8657AADE-7D09-8D46-9327-52DEEF79CBFE}" destId="{5B35A246-0CF4-5546-BB15-6E12B4D87D32}" srcOrd="1" destOrd="0" presId="urn:microsoft.com/office/officeart/2008/layout/HorizontalMultiLevelHierarchy"/>
    <dgm:cxn modelId="{99A281A3-2983-E345-9662-F3FEE36AEF27}" type="presParOf" srcId="{8BBF6E18-522F-C54E-8A15-C3B6365FAAEA}" destId="{70F9EB6B-9681-0B47-892C-69CA74AA7EA5}" srcOrd="4" destOrd="0" presId="urn:microsoft.com/office/officeart/2008/layout/HorizontalMultiLevelHierarchy"/>
    <dgm:cxn modelId="{44C3592A-2C4F-A24B-A263-0CA4A0EB3440}" type="presParOf" srcId="{70F9EB6B-9681-0B47-892C-69CA74AA7EA5}" destId="{85422A43-2C8F-B44B-BE26-8612703704AF}" srcOrd="0" destOrd="0" presId="urn:microsoft.com/office/officeart/2008/layout/HorizontalMultiLevelHierarchy"/>
    <dgm:cxn modelId="{58AA97B4-83F0-9949-9183-C4D2CBF87C7B}" type="presParOf" srcId="{8BBF6E18-522F-C54E-8A15-C3B6365FAAEA}" destId="{158750C8-043E-7A43-8812-65980BA22ED7}" srcOrd="5" destOrd="0" presId="urn:microsoft.com/office/officeart/2008/layout/HorizontalMultiLevelHierarchy"/>
    <dgm:cxn modelId="{ECD81E0B-0D8D-DC42-883F-D5D8F7C8F2AF}" type="presParOf" srcId="{158750C8-043E-7A43-8812-65980BA22ED7}" destId="{6339FC15-12DB-4F46-9ADB-96E84EA836BF}" srcOrd="0" destOrd="0" presId="urn:microsoft.com/office/officeart/2008/layout/HorizontalMultiLevelHierarchy"/>
    <dgm:cxn modelId="{B0CA587F-C6A5-0E4F-AF54-4A98CD8946C1}" type="presParOf" srcId="{158750C8-043E-7A43-8812-65980BA22ED7}" destId="{ACF7775A-E1F3-D949-87A9-F98268A90AA7}" srcOrd="1" destOrd="0" presId="urn:microsoft.com/office/officeart/2008/layout/HorizontalMultiLevelHierarchy"/>
    <dgm:cxn modelId="{2D450B7C-5A80-D147-B103-62FB46309A41}" type="presParOf" srcId="{ACF7775A-E1F3-D949-87A9-F98268A90AA7}" destId="{1ADDDB55-DDBD-9B46-9877-9515CFF208B3}" srcOrd="0" destOrd="0" presId="urn:microsoft.com/office/officeart/2008/layout/HorizontalMultiLevelHierarchy"/>
    <dgm:cxn modelId="{03BE3280-FB16-904B-BC0B-1E8F7562E4E7}" type="presParOf" srcId="{1ADDDB55-DDBD-9B46-9877-9515CFF208B3}" destId="{EACD2FCB-A11B-A64F-966C-E00787FFA55F}" srcOrd="0" destOrd="0" presId="urn:microsoft.com/office/officeart/2008/layout/HorizontalMultiLevelHierarchy"/>
    <dgm:cxn modelId="{2561E829-4DC0-5740-AD4E-1098D50FCDE3}" type="presParOf" srcId="{ACF7775A-E1F3-D949-87A9-F98268A90AA7}" destId="{3284B310-36FA-7141-A4FF-703765DF6BBD}" srcOrd="1" destOrd="0" presId="urn:microsoft.com/office/officeart/2008/layout/HorizontalMultiLevelHierarchy"/>
    <dgm:cxn modelId="{8F15407A-1AF2-7A4E-AB6D-05F45ABB5413}" type="presParOf" srcId="{3284B310-36FA-7141-A4FF-703765DF6BBD}" destId="{27CE0B03-BEC8-334E-865B-B685E800780C}" srcOrd="0" destOrd="0" presId="urn:microsoft.com/office/officeart/2008/layout/HorizontalMultiLevelHierarchy"/>
    <dgm:cxn modelId="{6C225CC0-192E-BC4F-9F16-CBB91C24BA20}" type="presParOf" srcId="{3284B310-36FA-7141-A4FF-703765DF6BBD}" destId="{B34A7830-50F2-3945-ACC1-36A92EA91F10}" srcOrd="1" destOrd="0" presId="urn:microsoft.com/office/officeart/2008/layout/HorizontalMultiLevelHierarchy"/>
    <dgm:cxn modelId="{420F0158-69A0-2E41-950D-69AFC8B5897B}" type="presParOf" srcId="{ACF7775A-E1F3-D949-87A9-F98268A90AA7}" destId="{737FA387-D20F-C641-8750-2744FD6C2B41}" srcOrd="2" destOrd="0" presId="urn:microsoft.com/office/officeart/2008/layout/HorizontalMultiLevelHierarchy"/>
    <dgm:cxn modelId="{BA95EE68-2DE3-9C4F-8A9B-D0EAD3F6BB95}" type="presParOf" srcId="{737FA387-D20F-C641-8750-2744FD6C2B41}" destId="{4357D3BA-93FD-F046-A1F8-B6DE9347FC31}" srcOrd="0" destOrd="0" presId="urn:microsoft.com/office/officeart/2008/layout/HorizontalMultiLevelHierarchy"/>
    <dgm:cxn modelId="{9826E4B5-F213-5D45-9C32-9FED3405868E}" type="presParOf" srcId="{ACF7775A-E1F3-D949-87A9-F98268A90AA7}" destId="{57D1DDEB-EED3-994D-8BAC-06ED7A8BEF89}" srcOrd="3" destOrd="0" presId="urn:microsoft.com/office/officeart/2008/layout/HorizontalMultiLevelHierarchy"/>
    <dgm:cxn modelId="{C18AE61A-358A-5748-9A1E-B76BD3CA1F71}" type="presParOf" srcId="{57D1DDEB-EED3-994D-8BAC-06ED7A8BEF89}" destId="{0E655EC4-4E00-7E47-AC8A-47F3A2244A2F}" srcOrd="0" destOrd="0" presId="urn:microsoft.com/office/officeart/2008/layout/HorizontalMultiLevelHierarchy"/>
    <dgm:cxn modelId="{AB929E2E-2033-6349-AB68-09A9F73FD125}" type="presParOf" srcId="{57D1DDEB-EED3-994D-8BAC-06ED7A8BEF89}" destId="{094947E1-B898-1044-98CA-E1A35509F8B9}" srcOrd="1" destOrd="0" presId="urn:microsoft.com/office/officeart/2008/layout/HorizontalMultiLevelHierarchy"/>
    <dgm:cxn modelId="{AB64B481-BF9D-D148-BAEA-0A2E1AE42F13}" type="presParOf" srcId="{ACF7775A-E1F3-D949-87A9-F98268A90AA7}" destId="{6DE984EA-47C6-9741-9EED-62AD46B8AC63}" srcOrd="4" destOrd="0" presId="urn:microsoft.com/office/officeart/2008/layout/HorizontalMultiLevelHierarchy"/>
    <dgm:cxn modelId="{61142221-6838-2442-921C-016136521375}" type="presParOf" srcId="{6DE984EA-47C6-9741-9EED-62AD46B8AC63}" destId="{E9567014-8554-5E45-8A10-F5F66B188DE1}" srcOrd="0" destOrd="0" presId="urn:microsoft.com/office/officeart/2008/layout/HorizontalMultiLevelHierarchy"/>
    <dgm:cxn modelId="{0624FEFE-3918-9143-A115-AAF8E660DCF1}" type="presParOf" srcId="{ACF7775A-E1F3-D949-87A9-F98268A90AA7}" destId="{D2B76BC1-FDF7-E543-8AB4-4EBF0C99D334}" srcOrd="5" destOrd="0" presId="urn:microsoft.com/office/officeart/2008/layout/HorizontalMultiLevelHierarchy"/>
    <dgm:cxn modelId="{289FAE35-EA0F-9D44-8C34-B8B014865A33}" type="presParOf" srcId="{D2B76BC1-FDF7-E543-8AB4-4EBF0C99D334}" destId="{A42431FD-B4BA-474C-9AEC-ED10C443DA99}" srcOrd="0" destOrd="0" presId="urn:microsoft.com/office/officeart/2008/layout/HorizontalMultiLevelHierarchy"/>
    <dgm:cxn modelId="{30CF19D3-2A5C-EB47-82D8-9E1001A4993C}" type="presParOf" srcId="{D2B76BC1-FDF7-E543-8AB4-4EBF0C99D334}" destId="{68FB3F70-8B93-8D4E-99B6-A65C7430B4DC}" srcOrd="1" destOrd="0" presId="urn:microsoft.com/office/officeart/2008/layout/HorizontalMultiLevelHierarchy"/>
    <dgm:cxn modelId="{C8F8D6CC-8152-2544-9EEB-1DF7BBB50D1F}" type="presParOf" srcId="{ACF7775A-E1F3-D949-87A9-F98268A90AA7}" destId="{429ED5D0-0B84-FA41-A3E1-34BA2A488A18}" srcOrd="6" destOrd="0" presId="urn:microsoft.com/office/officeart/2008/layout/HorizontalMultiLevelHierarchy"/>
    <dgm:cxn modelId="{5510B2F5-979C-B24C-B943-8EB291A24C1B}" type="presParOf" srcId="{429ED5D0-0B84-FA41-A3E1-34BA2A488A18}" destId="{0FF7816B-30FB-3640-834D-793310848D9B}" srcOrd="0" destOrd="0" presId="urn:microsoft.com/office/officeart/2008/layout/HorizontalMultiLevelHierarchy"/>
    <dgm:cxn modelId="{D0E89710-07D5-D745-8DCA-1D44EA5EB7C9}" type="presParOf" srcId="{ACF7775A-E1F3-D949-87A9-F98268A90AA7}" destId="{31527FD5-62BB-6F4F-9311-C7600A7F1C3F}" srcOrd="7" destOrd="0" presId="urn:microsoft.com/office/officeart/2008/layout/HorizontalMultiLevelHierarchy"/>
    <dgm:cxn modelId="{F41C2039-69DF-A246-938A-A99BA78D6836}" type="presParOf" srcId="{31527FD5-62BB-6F4F-9311-C7600A7F1C3F}" destId="{F9E6C05C-8585-5841-AD4B-8A86CAF478C3}" srcOrd="0" destOrd="0" presId="urn:microsoft.com/office/officeart/2008/layout/HorizontalMultiLevelHierarchy"/>
    <dgm:cxn modelId="{0D87DD1F-1642-CC4E-BC79-D5FB83CDF1E2}" type="presParOf" srcId="{31527FD5-62BB-6F4F-9311-C7600A7F1C3F}" destId="{9ED5254A-EEBF-5748-9328-B7A170AAD717}" srcOrd="1" destOrd="0" presId="urn:microsoft.com/office/officeart/2008/layout/HorizontalMultiLevelHierarchy"/>
    <dgm:cxn modelId="{22114A7B-F4E0-5941-82F8-148E8E62FD18}" type="presParOf" srcId="{ACF7775A-E1F3-D949-87A9-F98268A90AA7}" destId="{2A5D7FC9-06BB-E246-A51B-751E238074C1}" srcOrd="8" destOrd="0" presId="urn:microsoft.com/office/officeart/2008/layout/HorizontalMultiLevelHierarchy"/>
    <dgm:cxn modelId="{2F781B3E-AD4B-364F-85AE-1AE64B3D6123}" type="presParOf" srcId="{2A5D7FC9-06BB-E246-A51B-751E238074C1}" destId="{74E16F01-A1A1-914E-8019-F1CB6A889A8D}" srcOrd="0" destOrd="0" presId="urn:microsoft.com/office/officeart/2008/layout/HorizontalMultiLevelHierarchy"/>
    <dgm:cxn modelId="{5A258F2F-11D5-4E40-8725-F9E1F875BA95}" type="presParOf" srcId="{ACF7775A-E1F3-D949-87A9-F98268A90AA7}" destId="{941AE3A5-EBE4-794B-BC61-318F10B2754A}" srcOrd="9" destOrd="0" presId="urn:microsoft.com/office/officeart/2008/layout/HorizontalMultiLevelHierarchy"/>
    <dgm:cxn modelId="{E197E32F-77C3-DD41-9CC2-16F8EF4DA609}" type="presParOf" srcId="{941AE3A5-EBE4-794B-BC61-318F10B2754A}" destId="{9460B575-22E8-D649-AF76-B82F95B93874}" srcOrd="0" destOrd="0" presId="urn:microsoft.com/office/officeart/2008/layout/HorizontalMultiLevelHierarchy"/>
    <dgm:cxn modelId="{B2079AFA-AFF3-7848-AF4D-C06808F61359}" type="presParOf" srcId="{941AE3A5-EBE4-794B-BC61-318F10B2754A}" destId="{76D8617A-0A3F-EB41-9284-3AC4B6BCFE4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C108-4417-6143-9421-C24225F651F5}">
      <dsp:nvSpPr>
        <dsp:cNvPr id="0" name=""/>
        <dsp:cNvSpPr/>
      </dsp:nvSpPr>
      <dsp:spPr>
        <a:xfrm>
          <a:off x="1335664" y="2331636"/>
          <a:ext cx="1552102" cy="133276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Theology</a:t>
          </a:r>
        </a:p>
      </dsp:txBody>
      <dsp:txXfrm>
        <a:off x="1576070" y="2538069"/>
        <a:ext cx="1071290" cy="919900"/>
      </dsp:txXfrm>
    </dsp:sp>
    <dsp:sp modelId="{68B0F3FA-D390-5C46-A064-C750A300938D}">
      <dsp:nvSpPr>
        <dsp:cNvPr id="0" name=""/>
        <dsp:cNvSpPr/>
      </dsp:nvSpPr>
      <dsp:spPr>
        <a:xfrm>
          <a:off x="1372697" y="2927648"/>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3818C-98A9-A44B-B42A-EBE2317C4234}">
      <dsp:nvSpPr>
        <dsp:cNvPr id="0" name=""/>
        <dsp:cNvSpPr/>
      </dsp:nvSpPr>
      <dsp:spPr>
        <a:xfrm>
          <a:off x="0" y="1594881"/>
          <a:ext cx="1552102" cy="133276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58E5C-19D7-7F47-8BB1-A6226659106D}">
      <dsp:nvSpPr>
        <dsp:cNvPr id="0" name=""/>
        <dsp:cNvSpPr/>
      </dsp:nvSpPr>
      <dsp:spPr>
        <a:xfrm>
          <a:off x="1063264" y="2750861"/>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82254F-64AA-3A45-B3FB-69ADA6E1CA59}">
      <dsp:nvSpPr>
        <dsp:cNvPr id="0" name=""/>
        <dsp:cNvSpPr/>
      </dsp:nvSpPr>
      <dsp:spPr>
        <a:xfrm>
          <a:off x="2671328" y="1591019"/>
          <a:ext cx="1552102" cy="133276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Church Growth</a:t>
          </a:r>
        </a:p>
      </dsp:txBody>
      <dsp:txXfrm>
        <a:off x="2911734" y="1797452"/>
        <a:ext cx="1071290" cy="919900"/>
      </dsp:txXfrm>
    </dsp:sp>
    <dsp:sp modelId="{4EED4754-7C7A-814A-95F6-C895AD2B6F9F}">
      <dsp:nvSpPr>
        <dsp:cNvPr id="0" name=""/>
        <dsp:cNvSpPr/>
      </dsp:nvSpPr>
      <dsp:spPr>
        <a:xfrm>
          <a:off x="3739530" y="2743567"/>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42CA6-6733-2C4E-8FF6-B2447FD16B2F}">
      <dsp:nvSpPr>
        <dsp:cNvPr id="0" name=""/>
        <dsp:cNvSpPr/>
      </dsp:nvSpPr>
      <dsp:spPr>
        <a:xfrm>
          <a:off x="4006169" y="2329062"/>
          <a:ext cx="1552102" cy="133276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9AC50-D771-6A4A-8949-847E7D1EA0F4}">
      <dsp:nvSpPr>
        <dsp:cNvPr id="0" name=""/>
        <dsp:cNvSpPr/>
      </dsp:nvSpPr>
      <dsp:spPr>
        <a:xfrm>
          <a:off x="4044025" y="2922070"/>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ADFFE-F123-F84A-90B8-42B07E3186CE}">
      <dsp:nvSpPr>
        <dsp:cNvPr id="0" name=""/>
        <dsp:cNvSpPr/>
      </dsp:nvSpPr>
      <dsp:spPr>
        <a:xfrm>
          <a:off x="1335664" y="858555"/>
          <a:ext cx="1552102" cy="133276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Leadership</a:t>
          </a:r>
        </a:p>
      </dsp:txBody>
      <dsp:txXfrm>
        <a:off x="1576070" y="1064988"/>
        <a:ext cx="1071290" cy="919900"/>
      </dsp:txXfrm>
    </dsp:sp>
    <dsp:sp modelId="{4FC56E3F-8595-B440-8066-E59E9D3562D6}">
      <dsp:nvSpPr>
        <dsp:cNvPr id="0" name=""/>
        <dsp:cNvSpPr/>
      </dsp:nvSpPr>
      <dsp:spPr>
        <a:xfrm>
          <a:off x="2398928" y="883872"/>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05CC18-E4B8-1149-8E9A-522DBE16D1F9}">
      <dsp:nvSpPr>
        <dsp:cNvPr id="0" name=""/>
        <dsp:cNvSpPr/>
      </dsp:nvSpPr>
      <dsp:spPr>
        <a:xfrm>
          <a:off x="2671328" y="117509"/>
          <a:ext cx="1552102" cy="133276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08E01-AAAE-FC45-B024-438EC7842DE0}">
      <dsp:nvSpPr>
        <dsp:cNvPr id="0" name=""/>
        <dsp:cNvSpPr/>
      </dsp:nvSpPr>
      <dsp:spPr>
        <a:xfrm>
          <a:off x="2714945" y="707943"/>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12E34-418E-A64F-890E-2063D9A89BDF}">
      <dsp:nvSpPr>
        <dsp:cNvPr id="0" name=""/>
        <dsp:cNvSpPr/>
      </dsp:nvSpPr>
      <dsp:spPr>
        <a:xfrm>
          <a:off x="4006169" y="855552"/>
          <a:ext cx="1552102" cy="133276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Development </a:t>
          </a:r>
        </a:p>
      </dsp:txBody>
      <dsp:txXfrm>
        <a:off x="4246575" y="1061985"/>
        <a:ext cx="1071290" cy="919900"/>
      </dsp:txXfrm>
    </dsp:sp>
    <dsp:sp modelId="{1696D8AF-7D90-584A-B54D-967482C888CB}">
      <dsp:nvSpPr>
        <dsp:cNvPr id="0" name=""/>
        <dsp:cNvSpPr/>
      </dsp:nvSpPr>
      <dsp:spPr>
        <a:xfrm>
          <a:off x="5349240" y="1445985"/>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C4DA59-26F3-9E48-86BB-315C95669DAE}">
      <dsp:nvSpPr>
        <dsp:cNvPr id="0" name=""/>
        <dsp:cNvSpPr/>
      </dsp:nvSpPr>
      <dsp:spPr>
        <a:xfrm>
          <a:off x="5341833" y="1604750"/>
          <a:ext cx="1552102" cy="133276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27E76-90E9-744D-A0A3-0E4C7CBEC788}">
      <dsp:nvSpPr>
        <dsp:cNvPr id="0" name=""/>
        <dsp:cNvSpPr/>
      </dsp:nvSpPr>
      <dsp:spPr>
        <a:xfrm>
          <a:off x="5644682" y="1628780"/>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20F00A-8062-A64E-8DA9-264EC795BEA1}">
      <dsp:nvSpPr>
        <dsp:cNvPr id="0" name=""/>
        <dsp:cNvSpPr/>
      </dsp:nvSpPr>
      <dsp:spPr>
        <a:xfrm>
          <a:off x="5341833" y="131670"/>
          <a:ext cx="1552102" cy="133276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Social Sciences</a:t>
          </a:r>
        </a:p>
      </dsp:txBody>
      <dsp:txXfrm>
        <a:off x="5582239" y="338103"/>
        <a:ext cx="1071290" cy="919900"/>
      </dsp:txXfrm>
    </dsp:sp>
    <dsp:sp modelId="{6104B11F-12D6-C64E-A510-F6AFA5CC6259}">
      <dsp:nvSpPr>
        <dsp:cNvPr id="0" name=""/>
        <dsp:cNvSpPr/>
      </dsp:nvSpPr>
      <dsp:spPr>
        <a:xfrm>
          <a:off x="6684904" y="728969"/>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AA648-C2CE-F24F-8C87-AC97332031D1}">
      <dsp:nvSpPr>
        <dsp:cNvPr id="0" name=""/>
        <dsp:cNvSpPr/>
      </dsp:nvSpPr>
      <dsp:spPr>
        <a:xfrm>
          <a:off x="6677497" y="875290"/>
          <a:ext cx="1552102" cy="133276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4AEDD1-E71D-AB4B-9E35-09A9D36CD534}">
      <dsp:nvSpPr>
        <dsp:cNvPr id="0" name=""/>
        <dsp:cNvSpPr/>
      </dsp:nvSpPr>
      <dsp:spPr>
        <a:xfrm>
          <a:off x="6986930" y="904897"/>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E2309-F31E-7A46-9BAD-CA02256CA8B8}">
      <dsp:nvSpPr>
        <dsp:cNvPr id="0" name=""/>
        <dsp:cNvSpPr/>
      </dsp:nvSpPr>
      <dsp:spPr>
        <a:xfrm>
          <a:off x="6677497" y="2346225"/>
          <a:ext cx="1552102" cy="133276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Culture Studies</a:t>
          </a:r>
        </a:p>
      </dsp:txBody>
      <dsp:txXfrm>
        <a:off x="6917903" y="2552658"/>
        <a:ext cx="1071290" cy="919900"/>
      </dsp:txXfrm>
    </dsp:sp>
    <dsp:sp modelId="{646768C2-D361-6C47-90EE-9D614A338EFC}">
      <dsp:nvSpPr>
        <dsp:cNvPr id="0" name=""/>
        <dsp:cNvSpPr/>
      </dsp:nvSpPr>
      <dsp:spPr>
        <a:xfrm>
          <a:off x="6985284" y="3513362"/>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A1A95C-9AF2-A74B-B1F6-61EECBBBEFFB}">
      <dsp:nvSpPr>
        <dsp:cNvPr id="0" name=""/>
        <dsp:cNvSpPr/>
      </dsp:nvSpPr>
      <dsp:spPr>
        <a:xfrm>
          <a:off x="5341833" y="3075686"/>
          <a:ext cx="1552102" cy="133276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D57DF-B8DE-8649-85B6-98FF60AA83A3}">
      <dsp:nvSpPr>
        <dsp:cNvPr id="0" name=""/>
        <dsp:cNvSpPr/>
      </dsp:nvSpPr>
      <dsp:spPr>
        <a:xfrm>
          <a:off x="6697248" y="3660541"/>
          <a:ext cx="181051" cy="1561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9075D-CCCA-C945-9968-09423B1EBC4B}">
      <dsp:nvSpPr>
        <dsp:cNvPr id="0" name=""/>
        <dsp:cNvSpPr/>
      </dsp:nvSpPr>
      <dsp:spPr>
        <a:xfrm>
          <a:off x="3920490" y="2728701"/>
          <a:ext cx="2975610" cy="297561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Urban Conversation</a:t>
          </a:r>
        </a:p>
      </dsp:txBody>
      <dsp:txXfrm>
        <a:off x="4518720" y="3425723"/>
        <a:ext cx="1779150" cy="1529525"/>
      </dsp:txXfrm>
    </dsp:sp>
    <dsp:sp modelId="{6C85B67D-C375-EE4C-B8CD-5E36ECFCD578}">
      <dsp:nvSpPr>
        <dsp:cNvPr id="0" name=""/>
        <dsp:cNvSpPr/>
      </dsp:nvSpPr>
      <dsp:spPr>
        <a:xfrm>
          <a:off x="1752601" y="1414228"/>
          <a:ext cx="3037329" cy="3386374"/>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God Conversation</a:t>
          </a:r>
        </a:p>
      </dsp:txBody>
      <dsp:txXfrm>
        <a:off x="2517258" y="2235003"/>
        <a:ext cx="1508015" cy="1744824"/>
      </dsp:txXfrm>
    </dsp:sp>
    <dsp:sp modelId="{0BAC28D1-D062-BE41-BF9A-3243E54E9D07}">
      <dsp:nvSpPr>
        <dsp:cNvPr id="0" name=""/>
        <dsp:cNvSpPr/>
      </dsp:nvSpPr>
      <dsp:spPr>
        <a:xfrm rot="20700000">
          <a:off x="2933982" y="48633"/>
          <a:ext cx="3055055" cy="3087851"/>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Transformational Conversation</a:t>
          </a:r>
        </a:p>
      </dsp:txBody>
      <dsp:txXfrm rot="-20700000">
        <a:off x="3602100" y="727835"/>
        <a:ext cx="1718819" cy="1729448"/>
      </dsp:txXfrm>
    </dsp:sp>
    <dsp:sp modelId="{7ED18A18-E352-3540-BC78-3EC102AD0F7A}">
      <dsp:nvSpPr>
        <dsp:cNvPr id="0" name=""/>
        <dsp:cNvSpPr/>
      </dsp:nvSpPr>
      <dsp:spPr>
        <a:xfrm>
          <a:off x="3705262" y="2271923"/>
          <a:ext cx="3808780" cy="3808780"/>
        </a:xfrm>
        <a:prstGeom prst="circularArrow">
          <a:avLst>
            <a:gd name="adj1" fmla="val 4687"/>
            <a:gd name="adj2" fmla="val 299029"/>
            <a:gd name="adj3" fmla="val 2539168"/>
            <a:gd name="adj4" fmla="val 15812586"/>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2FC31A-79BD-714F-8B72-AC596E6AA446}">
      <dsp:nvSpPr>
        <dsp:cNvPr id="0" name=""/>
        <dsp:cNvSpPr/>
      </dsp:nvSpPr>
      <dsp:spPr>
        <a:xfrm>
          <a:off x="1805971" y="1541328"/>
          <a:ext cx="2767317" cy="2767317"/>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2D904A-8404-4440-BB23-F4DC413139EE}">
      <dsp:nvSpPr>
        <dsp:cNvPr id="0" name=""/>
        <dsp:cNvSpPr/>
      </dsp:nvSpPr>
      <dsp:spPr>
        <a:xfrm>
          <a:off x="2910871" y="62725"/>
          <a:ext cx="2983725" cy="2983725"/>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B2908-4DA3-F94E-8CB6-0FB001F6C9C6}">
      <dsp:nvSpPr>
        <dsp:cNvPr id="0" name=""/>
        <dsp:cNvSpPr/>
      </dsp:nvSpPr>
      <dsp:spPr>
        <a:xfrm>
          <a:off x="0" y="1543854"/>
          <a:ext cx="8762999" cy="1275800"/>
        </a:xfrm>
        <a:prstGeom prst="rightArrow">
          <a:avLst>
            <a:gd name="adj1" fmla="val 5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02533" numCol="1" spcCol="1270" anchor="ctr" anchorCtr="0">
          <a:noAutofit/>
        </a:bodyPr>
        <a:lstStyle/>
        <a:p>
          <a:pPr marL="0" lvl="0" indent="0" algn="l" defTabSz="1066800">
            <a:lnSpc>
              <a:spcPct val="90000"/>
            </a:lnSpc>
            <a:spcBef>
              <a:spcPct val="0"/>
            </a:spcBef>
            <a:spcAft>
              <a:spcPct val="35000"/>
            </a:spcAft>
            <a:buNone/>
          </a:pPr>
          <a:r>
            <a:rPr lang="en-US" sz="2400" kern="1200"/>
            <a:t>Multiplying People Movements</a:t>
          </a:r>
        </a:p>
      </dsp:txBody>
      <dsp:txXfrm>
        <a:off x="0" y="1862804"/>
        <a:ext cx="8444049" cy="637900"/>
      </dsp:txXfrm>
    </dsp:sp>
    <dsp:sp modelId="{19B885CC-B817-8145-AA63-0DCD21CB2EF8}">
      <dsp:nvSpPr>
        <dsp:cNvPr id="0" name=""/>
        <dsp:cNvSpPr/>
      </dsp:nvSpPr>
      <dsp:spPr>
        <a:xfrm>
          <a:off x="2019871" y="2014578"/>
          <a:ext cx="6743127" cy="1275800"/>
        </a:xfrm>
        <a:prstGeom prst="rightArrow">
          <a:avLst>
            <a:gd name="adj1" fmla="val 50000"/>
            <a:gd name="adj2" fmla="val 50000"/>
          </a:avLst>
        </a:prstGeom>
        <a:gradFill rotWithShape="0">
          <a:gsLst>
            <a:gs pos="0">
              <a:schemeClr val="accent2">
                <a:hueOff val="-208174"/>
                <a:satOff val="-8804"/>
                <a:lumOff val="1961"/>
                <a:alphaOff val="0"/>
                <a:shade val="51000"/>
                <a:satMod val="130000"/>
              </a:schemeClr>
            </a:gs>
            <a:gs pos="80000">
              <a:schemeClr val="accent2">
                <a:hueOff val="-208174"/>
                <a:satOff val="-8804"/>
                <a:lumOff val="1961"/>
                <a:alphaOff val="0"/>
                <a:shade val="93000"/>
                <a:satMod val="130000"/>
              </a:schemeClr>
            </a:gs>
            <a:gs pos="100000">
              <a:schemeClr val="accent2">
                <a:hueOff val="-208174"/>
                <a:satOff val="-8804"/>
                <a:lumOff val="19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02533" numCol="1" spcCol="1270" anchor="ctr" anchorCtr="0">
          <a:noAutofit/>
        </a:bodyPr>
        <a:lstStyle/>
        <a:p>
          <a:pPr marL="0" lvl="0" indent="0" algn="l" defTabSz="1066800">
            <a:lnSpc>
              <a:spcPct val="90000"/>
            </a:lnSpc>
            <a:spcBef>
              <a:spcPct val="0"/>
            </a:spcBef>
            <a:spcAft>
              <a:spcPct val="35000"/>
            </a:spcAft>
            <a:buNone/>
          </a:pPr>
          <a:r>
            <a:rPr lang="en-US" sz="2400" kern="1200"/>
            <a:t>Social Entrepreneurship</a:t>
          </a:r>
        </a:p>
      </dsp:txBody>
      <dsp:txXfrm>
        <a:off x="2019871" y="2333528"/>
        <a:ext cx="6424177" cy="637900"/>
      </dsp:txXfrm>
    </dsp:sp>
    <dsp:sp modelId="{A4A82B9B-2471-7649-8D9C-2FBA01BEAD2A}">
      <dsp:nvSpPr>
        <dsp:cNvPr id="0" name=""/>
        <dsp:cNvSpPr/>
      </dsp:nvSpPr>
      <dsp:spPr>
        <a:xfrm>
          <a:off x="4039742" y="2394133"/>
          <a:ext cx="4723256" cy="1275800"/>
        </a:xfrm>
        <a:prstGeom prst="rightArrow">
          <a:avLst>
            <a:gd name="adj1" fmla="val 50000"/>
            <a:gd name="adj2" fmla="val 50000"/>
          </a:avLst>
        </a:prstGeom>
        <a:gradFill rotWithShape="0">
          <a:gsLst>
            <a:gs pos="0">
              <a:schemeClr val="accent2">
                <a:hueOff val="-416347"/>
                <a:satOff val="-17608"/>
                <a:lumOff val="3921"/>
                <a:alphaOff val="0"/>
                <a:shade val="51000"/>
                <a:satMod val="130000"/>
              </a:schemeClr>
            </a:gs>
            <a:gs pos="80000">
              <a:schemeClr val="accent2">
                <a:hueOff val="-416347"/>
                <a:satOff val="-17608"/>
                <a:lumOff val="3921"/>
                <a:alphaOff val="0"/>
                <a:shade val="93000"/>
                <a:satMod val="130000"/>
              </a:schemeClr>
            </a:gs>
            <a:gs pos="100000">
              <a:schemeClr val="accent2">
                <a:hueOff val="-416347"/>
                <a:satOff val="-17608"/>
                <a:lumOff val="39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02533" numCol="1" spcCol="1270" anchor="ctr" anchorCtr="0">
          <a:noAutofit/>
        </a:bodyPr>
        <a:lstStyle/>
        <a:p>
          <a:pPr marL="0" lvl="0" indent="0" algn="l" defTabSz="1066800">
            <a:lnSpc>
              <a:spcPct val="90000"/>
            </a:lnSpc>
            <a:spcBef>
              <a:spcPct val="0"/>
            </a:spcBef>
            <a:spcAft>
              <a:spcPct val="35000"/>
            </a:spcAft>
            <a:buNone/>
          </a:pPr>
          <a:r>
            <a:rPr lang="en-US" sz="2400" kern="1200"/>
            <a:t>Theology from the Underside</a:t>
          </a:r>
        </a:p>
      </dsp:txBody>
      <dsp:txXfrm>
        <a:off x="4039742" y="2713083"/>
        <a:ext cx="4404306" cy="637900"/>
      </dsp:txXfrm>
    </dsp:sp>
    <dsp:sp modelId="{DB418C9D-5B78-7A4E-A8E1-3B767734D395}">
      <dsp:nvSpPr>
        <dsp:cNvPr id="0" name=""/>
        <dsp:cNvSpPr/>
      </dsp:nvSpPr>
      <dsp:spPr>
        <a:xfrm>
          <a:off x="6059613" y="2819144"/>
          <a:ext cx="2703385" cy="1275800"/>
        </a:xfrm>
        <a:prstGeom prst="rightArrow">
          <a:avLst>
            <a:gd name="adj1" fmla="val 50000"/>
            <a:gd name="adj2" fmla="val 50000"/>
          </a:avLst>
        </a:prstGeom>
        <a:gradFill rotWithShape="0">
          <a:gsLst>
            <a:gs pos="0">
              <a:schemeClr val="accent2">
                <a:hueOff val="-624521"/>
                <a:satOff val="-26412"/>
                <a:lumOff val="5882"/>
                <a:alphaOff val="0"/>
                <a:shade val="51000"/>
                <a:satMod val="130000"/>
              </a:schemeClr>
            </a:gs>
            <a:gs pos="80000">
              <a:schemeClr val="accent2">
                <a:hueOff val="-624521"/>
                <a:satOff val="-26412"/>
                <a:lumOff val="5882"/>
                <a:alphaOff val="0"/>
                <a:shade val="93000"/>
                <a:satMod val="130000"/>
              </a:schemeClr>
            </a:gs>
            <a:gs pos="100000">
              <a:schemeClr val="accent2">
                <a:hueOff val="-624521"/>
                <a:satOff val="-26412"/>
                <a:lumOff val="58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02533" numCol="1" spcCol="1270" anchor="ctr" anchorCtr="0">
          <a:noAutofit/>
        </a:bodyPr>
        <a:lstStyle/>
        <a:p>
          <a:pPr marL="0" lvl="0" indent="0" algn="l" defTabSz="1066800">
            <a:lnSpc>
              <a:spcPct val="90000"/>
            </a:lnSpc>
            <a:spcBef>
              <a:spcPct val="0"/>
            </a:spcBef>
            <a:spcAft>
              <a:spcPct val="35000"/>
            </a:spcAft>
            <a:buNone/>
          </a:pPr>
          <a:r>
            <a:rPr lang="en-US" sz="2400" kern="1200"/>
            <a:t>NGO Leadership</a:t>
          </a:r>
        </a:p>
      </dsp:txBody>
      <dsp:txXfrm>
        <a:off x="6059613" y="3138094"/>
        <a:ext cx="2384435" cy="637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5B08-129A-E047-AFE8-3B0F1CDDDEF4}">
      <dsp:nvSpPr>
        <dsp:cNvPr id="0" name=""/>
        <dsp:cNvSpPr/>
      </dsp:nvSpPr>
      <dsp:spPr>
        <a:xfrm>
          <a:off x="482170" y="0"/>
          <a:ext cx="3734816" cy="233426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98BCB2D-98A9-674A-99FF-78C71737612F}">
      <dsp:nvSpPr>
        <dsp:cNvPr id="0" name=""/>
        <dsp:cNvSpPr/>
      </dsp:nvSpPr>
      <dsp:spPr>
        <a:xfrm>
          <a:off x="850049" y="1735755"/>
          <a:ext cx="85900" cy="859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C4EBE4-67DF-B443-AEDA-B6E69009F783}">
      <dsp:nvSpPr>
        <dsp:cNvPr id="0" name=""/>
        <dsp:cNvSpPr/>
      </dsp:nvSpPr>
      <dsp:spPr>
        <a:xfrm>
          <a:off x="340164" y="1778706"/>
          <a:ext cx="1594931"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17" tIns="0" rIns="0" bIns="0" numCol="1" spcCol="1270" anchor="t" anchorCtr="0">
          <a:noAutofit/>
        </a:bodyPr>
        <a:lstStyle/>
        <a:p>
          <a:pPr marL="0" lvl="0" indent="0" algn="l" defTabSz="266700">
            <a:lnSpc>
              <a:spcPct val="90000"/>
            </a:lnSpc>
            <a:spcBef>
              <a:spcPct val="0"/>
            </a:spcBef>
            <a:spcAft>
              <a:spcPct val="35000"/>
            </a:spcAft>
            <a:buNone/>
          </a:pPr>
          <a:r>
            <a:rPr lang="en-US" sz="600" kern="1200"/>
            <a:t>Deacon/ness =  NGO/ Business Leadership</a:t>
          </a:r>
        </a:p>
      </dsp:txBody>
      <dsp:txXfrm>
        <a:off x="340164" y="1778706"/>
        <a:ext cx="1594931" cy="555553"/>
      </dsp:txXfrm>
    </dsp:sp>
    <dsp:sp modelId="{A4FCFCBF-AEB0-B94C-99FA-9E690F7DF4AC}">
      <dsp:nvSpPr>
        <dsp:cNvPr id="0" name=""/>
        <dsp:cNvSpPr/>
      </dsp:nvSpPr>
      <dsp:spPr>
        <a:xfrm>
          <a:off x="1315034" y="1288978"/>
          <a:ext cx="134453" cy="13445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002B9E-FC02-014B-8180-AC5FBA5DD7A0}">
      <dsp:nvSpPr>
        <dsp:cNvPr id="0" name=""/>
        <dsp:cNvSpPr/>
      </dsp:nvSpPr>
      <dsp:spPr>
        <a:xfrm>
          <a:off x="1382260" y="1356205"/>
          <a:ext cx="619979" cy="978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4" tIns="0" rIns="0" bIns="0" numCol="1" spcCol="1270" anchor="t" anchorCtr="0">
          <a:noAutofit/>
        </a:bodyPr>
        <a:lstStyle/>
        <a:p>
          <a:pPr marL="0" lvl="0" indent="0" algn="l" defTabSz="266700">
            <a:lnSpc>
              <a:spcPct val="90000"/>
            </a:lnSpc>
            <a:spcBef>
              <a:spcPct val="0"/>
            </a:spcBef>
            <a:spcAft>
              <a:spcPct val="35000"/>
            </a:spcAft>
            <a:buNone/>
          </a:pPr>
          <a:r>
            <a:rPr lang="en-US" sz="600" kern="1200"/>
            <a:t>Pastor/Teacher</a:t>
          </a:r>
        </a:p>
      </dsp:txBody>
      <dsp:txXfrm>
        <a:off x="1382260" y="1356205"/>
        <a:ext cx="619979" cy="978054"/>
      </dsp:txXfrm>
    </dsp:sp>
    <dsp:sp modelId="{5A88ADA5-77AA-EF44-9371-71C78E88B718}">
      <dsp:nvSpPr>
        <dsp:cNvPr id="0" name=""/>
        <dsp:cNvSpPr/>
      </dsp:nvSpPr>
      <dsp:spPr>
        <a:xfrm>
          <a:off x="1912604" y="932770"/>
          <a:ext cx="179271" cy="179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EB5342-2E57-504D-B8D4-77C6851FDE7A}">
      <dsp:nvSpPr>
        <dsp:cNvPr id="0" name=""/>
        <dsp:cNvSpPr/>
      </dsp:nvSpPr>
      <dsp:spPr>
        <a:xfrm>
          <a:off x="2002240" y="1022405"/>
          <a:ext cx="720819" cy="1311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992" tIns="0" rIns="0" bIns="0" numCol="1" spcCol="1270" anchor="t" anchorCtr="0">
          <a:noAutofit/>
        </a:bodyPr>
        <a:lstStyle/>
        <a:p>
          <a:pPr marL="0" lvl="0" indent="0" algn="l" defTabSz="266700">
            <a:lnSpc>
              <a:spcPct val="90000"/>
            </a:lnSpc>
            <a:spcBef>
              <a:spcPct val="0"/>
            </a:spcBef>
            <a:spcAft>
              <a:spcPct val="35000"/>
            </a:spcAft>
            <a:buNone/>
          </a:pPr>
          <a:r>
            <a:rPr lang="en-US" sz="600" kern="1200"/>
            <a:t>Evangelist</a:t>
          </a:r>
        </a:p>
      </dsp:txBody>
      <dsp:txXfrm>
        <a:off x="2002240" y="1022405"/>
        <a:ext cx="720819" cy="1311854"/>
      </dsp:txXfrm>
    </dsp:sp>
    <dsp:sp modelId="{E04BC214-FF34-064C-A6B3-B76C86F481CE}">
      <dsp:nvSpPr>
        <dsp:cNvPr id="0" name=""/>
        <dsp:cNvSpPr/>
      </dsp:nvSpPr>
      <dsp:spPr>
        <a:xfrm>
          <a:off x="2607280" y="654526"/>
          <a:ext cx="231558" cy="2315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B725BB-D66B-C04A-BC91-401ACB583B36}">
      <dsp:nvSpPr>
        <dsp:cNvPr id="0" name=""/>
        <dsp:cNvSpPr/>
      </dsp:nvSpPr>
      <dsp:spPr>
        <a:xfrm>
          <a:off x="2723059" y="770305"/>
          <a:ext cx="746963" cy="15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98" tIns="0" rIns="0" bIns="0" numCol="1" spcCol="1270" anchor="t" anchorCtr="0">
          <a:noAutofit/>
        </a:bodyPr>
        <a:lstStyle/>
        <a:p>
          <a:pPr marL="0" lvl="0" indent="0" algn="l" defTabSz="266700">
            <a:lnSpc>
              <a:spcPct val="90000"/>
            </a:lnSpc>
            <a:spcBef>
              <a:spcPct val="0"/>
            </a:spcBef>
            <a:spcAft>
              <a:spcPct val="35000"/>
            </a:spcAft>
            <a:buNone/>
          </a:pPr>
          <a:r>
            <a:rPr lang="en-US" sz="600" kern="1200"/>
            <a:t>Apostle movement Leaders</a:t>
          </a:r>
        </a:p>
      </dsp:txBody>
      <dsp:txXfrm>
        <a:off x="2723059" y="770305"/>
        <a:ext cx="746963" cy="1563954"/>
      </dsp:txXfrm>
    </dsp:sp>
    <dsp:sp modelId="{56996999-F2F4-DA46-991D-777490398E89}">
      <dsp:nvSpPr>
        <dsp:cNvPr id="0" name=""/>
        <dsp:cNvSpPr/>
      </dsp:nvSpPr>
      <dsp:spPr>
        <a:xfrm>
          <a:off x="3322497" y="468719"/>
          <a:ext cx="295050" cy="2950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265A35-9C2E-814B-B218-F2BA5C7BDBAE}">
      <dsp:nvSpPr>
        <dsp:cNvPr id="0" name=""/>
        <dsp:cNvSpPr/>
      </dsp:nvSpPr>
      <dsp:spPr>
        <a:xfrm>
          <a:off x="3337698" y="616244"/>
          <a:ext cx="1011612" cy="1718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41" tIns="0" rIns="0" bIns="0" numCol="1" spcCol="1270" anchor="t" anchorCtr="0">
          <a:noAutofit/>
        </a:bodyPr>
        <a:lstStyle/>
        <a:p>
          <a:pPr marL="0" lvl="0" indent="0" algn="l" defTabSz="266700">
            <a:lnSpc>
              <a:spcPct val="90000"/>
            </a:lnSpc>
            <a:spcBef>
              <a:spcPct val="0"/>
            </a:spcBef>
            <a:spcAft>
              <a:spcPct val="35000"/>
            </a:spcAft>
            <a:buNone/>
          </a:pPr>
          <a:r>
            <a:rPr lang="en-US" sz="600" kern="1200"/>
            <a:t>Prophet -conceptualizers</a:t>
          </a:r>
        </a:p>
      </dsp:txBody>
      <dsp:txXfrm>
        <a:off x="3337698" y="616244"/>
        <a:ext cx="1011612" cy="1718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5B08-129A-E047-AFE8-3B0F1CDDDEF4}">
      <dsp:nvSpPr>
        <dsp:cNvPr id="0" name=""/>
        <dsp:cNvSpPr/>
      </dsp:nvSpPr>
      <dsp:spPr>
        <a:xfrm>
          <a:off x="11357" y="347662"/>
          <a:ext cx="8763000" cy="5476875"/>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98BCB2D-98A9-674A-99FF-78C71737612F}">
      <dsp:nvSpPr>
        <dsp:cNvPr id="0" name=""/>
        <dsp:cNvSpPr/>
      </dsp:nvSpPr>
      <dsp:spPr>
        <a:xfrm>
          <a:off x="874512" y="4420266"/>
          <a:ext cx="201549" cy="2015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C4EBE4-67DF-B443-AEDA-B6E69009F783}">
      <dsp:nvSpPr>
        <dsp:cNvPr id="0" name=""/>
        <dsp:cNvSpPr/>
      </dsp:nvSpPr>
      <dsp:spPr>
        <a:xfrm>
          <a:off x="-321830" y="4521041"/>
          <a:ext cx="3742189" cy="13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97" tIns="0" rIns="0" bIns="0" numCol="1" spcCol="1270" anchor="t" anchorCtr="0">
          <a:noAutofit/>
        </a:bodyPr>
        <a:lstStyle/>
        <a:p>
          <a:pPr marL="0" lvl="0" indent="0" algn="l" defTabSz="666750">
            <a:lnSpc>
              <a:spcPct val="90000"/>
            </a:lnSpc>
            <a:spcBef>
              <a:spcPct val="0"/>
            </a:spcBef>
            <a:spcAft>
              <a:spcPct val="35000"/>
            </a:spcAft>
            <a:buNone/>
          </a:pPr>
          <a:r>
            <a:rPr lang="en-US" sz="1500" kern="1200"/>
            <a:t>Deacon/ness =  NGO/ Business Leadership</a:t>
          </a:r>
        </a:p>
      </dsp:txBody>
      <dsp:txXfrm>
        <a:off x="-321830" y="4521041"/>
        <a:ext cx="3742189" cy="1303496"/>
      </dsp:txXfrm>
    </dsp:sp>
    <dsp:sp modelId="{A4FCFCBF-AEB0-B94C-99FA-9E690F7DF4AC}">
      <dsp:nvSpPr>
        <dsp:cNvPr id="0" name=""/>
        <dsp:cNvSpPr/>
      </dsp:nvSpPr>
      <dsp:spPr>
        <a:xfrm>
          <a:off x="1965506" y="3371992"/>
          <a:ext cx="315468" cy="31546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002B9E-FC02-014B-8180-AC5FBA5DD7A0}">
      <dsp:nvSpPr>
        <dsp:cNvPr id="0" name=""/>
        <dsp:cNvSpPr/>
      </dsp:nvSpPr>
      <dsp:spPr>
        <a:xfrm>
          <a:off x="2123240" y="3529726"/>
          <a:ext cx="1454658" cy="2294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60" tIns="0" rIns="0" bIns="0" numCol="1" spcCol="1270" anchor="t" anchorCtr="0">
          <a:noAutofit/>
        </a:bodyPr>
        <a:lstStyle/>
        <a:p>
          <a:pPr marL="0" lvl="0" indent="0" algn="l" defTabSz="666750">
            <a:lnSpc>
              <a:spcPct val="90000"/>
            </a:lnSpc>
            <a:spcBef>
              <a:spcPct val="0"/>
            </a:spcBef>
            <a:spcAft>
              <a:spcPct val="35000"/>
            </a:spcAft>
            <a:buNone/>
          </a:pPr>
          <a:r>
            <a:rPr lang="en-US" sz="1500" kern="1200"/>
            <a:t>Pastor/Teacher</a:t>
          </a:r>
        </a:p>
      </dsp:txBody>
      <dsp:txXfrm>
        <a:off x="2123240" y="3529726"/>
        <a:ext cx="1454658" cy="2294810"/>
      </dsp:txXfrm>
    </dsp:sp>
    <dsp:sp modelId="{5A88ADA5-77AA-EF44-9371-71C78E88B718}">
      <dsp:nvSpPr>
        <dsp:cNvPr id="0" name=""/>
        <dsp:cNvSpPr/>
      </dsp:nvSpPr>
      <dsp:spPr>
        <a:xfrm>
          <a:off x="3367586" y="2536221"/>
          <a:ext cx="420624" cy="42062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EB5342-2E57-504D-B8D4-77C6851FDE7A}">
      <dsp:nvSpPr>
        <dsp:cNvPr id="0" name=""/>
        <dsp:cNvSpPr/>
      </dsp:nvSpPr>
      <dsp:spPr>
        <a:xfrm>
          <a:off x="3577898" y="2746533"/>
          <a:ext cx="1691259" cy="307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880" tIns="0" rIns="0" bIns="0" numCol="1" spcCol="1270" anchor="t" anchorCtr="0">
          <a:noAutofit/>
        </a:bodyPr>
        <a:lstStyle/>
        <a:p>
          <a:pPr marL="0" lvl="0" indent="0" algn="l" defTabSz="666750">
            <a:lnSpc>
              <a:spcPct val="90000"/>
            </a:lnSpc>
            <a:spcBef>
              <a:spcPct val="0"/>
            </a:spcBef>
            <a:spcAft>
              <a:spcPct val="35000"/>
            </a:spcAft>
            <a:buNone/>
          </a:pPr>
          <a:r>
            <a:rPr lang="en-US" sz="1500" kern="1200"/>
            <a:t>Evangelist</a:t>
          </a:r>
        </a:p>
      </dsp:txBody>
      <dsp:txXfrm>
        <a:off x="3577898" y="2746533"/>
        <a:ext cx="1691259" cy="3078003"/>
      </dsp:txXfrm>
    </dsp:sp>
    <dsp:sp modelId="{E04BC214-FF34-064C-A6B3-B76C86F481CE}">
      <dsp:nvSpPr>
        <dsp:cNvPr id="0" name=""/>
        <dsp:cNvSpPr/>
      </dsp:nvSpPr>
      <dsp:spPr>
        <a:xfrm>
          <a:off x="4997504" y="1883378"/>
          <a:ext cx="543306" cy="54330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B725BB-D66B-C04A-BC91-401ACB583B36}">
      <dsp:nvSpPr>
        <dsp:cNvPr id="0" name=""/>
        <dsp:cNvSpPr/>
      </dsp:nvSpPr>
      <dsp:spPr>
        <a:xfrm>
          <a:off x="5269157" y="2155031"/>
          <a:ext cx="1752600" cy="366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887" tIns="0" rIns="0" bIns="0" numCol="1" spcCol="1270" anchor="t" anchorCtr="0">
          <a:noAutofit/>
        </a:bodyPr>
        <a:lstStyle/>
        <a:p>
          <a:pPr marL="0" lvl="0" indent="0" algn="l" defTabSz="666750">
            <a:lnSpc>
              <a:spcPct val="90000"/>
            </a:lnSpc>
            <a:spcBef>
              <a:spcPct val="0"/>
            </a:spcBef>
            <a:spcAft>
              <a:spcPct val="35000"/>
            </a:spcAft>
            <a:buNone/>
          </a:pPr>
          <a:r>
            <a:rPr lang="en-US" sz="1500" kern="1200"/>
            <a:t>Apostle movement Leaders</a:t>
          </a:r>
        </a:p>
      </dsp:txBody>
      <dsp:txXfrm>
        <a:off x="5269157" y="2155031"/>
        <a:ext cx="1752600" cy="3669506"/>
      </dsp:txXfrm>
    </dsp:sp>
    <dsp:sp modelId="{56996999-F2F4-DA46-991D-777490398E89}">
      <dsp:nvSpPr>
        <dsp:cNvPr id="0" name=""/>
        <dsp:cNvSpPr/>
      </dsp:nvSpPr>
      <dsp:spPr>
        <a:xfrm>
          <a:off x="6675618" y="1447418"/>
          <a:ext cx="692277" cy="69227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265A35-9C2E-814B-B218-F2BA5C7BDBAE}">
      <dsp:nvSpPr>
        <dsp:cNvPr id="0" name=""/>
        <dsp:cNvSpPr/>
      </dsp:nvSpPr>
      <dsp:spPr>
        <a:xfrm>
          <a:off x="6711284" y="1793557"/>
          <a:ext cx="2373546" cy="403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823" tIns="0" rIns="0" bIns="0" numCol="1" spcCol="1270" anchor="t" anchorCtr="0">
          <a:noAutofit/>
        </a:bodyPr>
        <a:lstStyle/>
        <a:p>
          <a:pPr marL="0" lvl="0" indent="0" algn="l" defTabSz="666750">
            <a:lnSpc>
              <a:spcPct val="90000"/>
            </a:lnSpc>
            <a:spcBef>
              <a:spcPct val="0"/>
            </a:spcBef>
            <a:spcAft>
              <a:spcPct val="35000"/>
            </a:spcAft>
            <a:buNone/>
          </a:pPr>
          <a:r>
            <a:rPr lang="en-US" sz="1500" kern="1200"/>
            <a:t>Prophet -conceptualizers</a:t>
          </a:r>
        </a:p>
      </dsp:txBody>
      <dsp:txXfrm>
        <a:off x="6711284" y="1793557"/>
        <a:ext cx="2373546" cy="4030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D7FC9-06BB-E246-A51B-751E238074C1}">
      <dsp:nvSpPr>
        <dsp:cNvPr id="0" name=""/>
        <dsp:cNvSpPr/>
      </dsp:nvSpPr>
      <dsp:spPr>
        <a:xfrm>
          <a:off x="5261075" y="5460992"/>
          <a:ext cx="304682" cy="1161138"/>
        </a:xfrm>
        <a:custGeom>
          <a:avLst/>
          <a:gdLst/>
          <a:ahLst/>
          <a:cxnLst/>
          <a:rect l="0" t="0" r="0" b="0"/>
          <a:pathLst>
            <a:path>
              <a:moveTo>
                <a:pt x="0" y="0"/>
              </a:moveTo>
              <a:lnTo>
                <a:pt x="152341" y="0"/>
              </a:lnTo>
              <a:lnTo>
                <a:pt x="152341" y="1161138"/>
              </a:lnTo>
              <a:lnTo>
                <a:pt x="304682" y="116113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83406" y="6011550"/>
        <a:ext cx="60022" cy="60022"/>
      </dsp:txXfrm>
    </dsp:sp>
    <dsp:sp modelId="{429ED5D0-0B84-FA41-A3E1-34BA2A488A18}">
      <dsp:nvSpPr>
        <dsp:cNvPr id="0" name=""/>
        <dsp:cNvSpPr/>
      </dsp:nvSpPr>
      <dsp:spPr>
        <a:xfrm>
          <a:off x="5261075" y="5460992"/>
          <a:ext cx="304682" cy="580569"/>
        </a:xfrm>
        <a:custGeom>
          <a:avLst/>
          <a:gdLst/>
          <a:ahLst/>
          <a:cxnLst/>
          <a:rect l="0" t="0" r="0" b="0"/>
          <a:pathLst>
            <a:path>
              <a:moveTo>
                <a:pt x="0" y="0"/>
              </a:moveTo>
              <a:lnTo>
                <a:pt x="152341" y="0"/>
              </a:lnTo>
              <a:lnTo>
                <a:pt x="152341" y="580569"/>
              </a:lnTo>
              <a:lnTo>
                <a:pt x="304682" y="58056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7025" y="5734885"/>
        <a:ext cx="32783" cy="32783"/>
      </dsp:txXfrm>
    </dsp:sp>
    <dsp:sp modelId="{6DE984EA-47C6-9741-9EED-62AD46B8AC63}">
      <dsp:nvSpPr>
        <dsp:cNvPr id="0" name=""/>
        <dsp:cNvSpPr/>
      </dsp:nvSpPr>
      <dsp:spPr>
        <a:xfrm>
          <a:off x="5261075" y="5415272"/>
          <a:ext cx="304682" cy="91440"/>
        </a:xfrm>
        <a:custGeom>
          <a:avLst/>
          <a:gdLst/>
          <a:ahLst/>
          <a:cxnLst/>
          <a:rect l="0" t="0" r="0" b="0"/>
          <a:pathLst>
            <a:path>
              <a:moveTo>
                <a:pt x="0" y="45720"/>
              </a:moveTo>
              <a:lnTo>
                <a:pt x="304682" y="4572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05800" y="5453375"/>
        <a:ext cx="15234" cy="15234"/>
      </dsp:txXfrm>
    </dsp:sp>
    <dsp:sp modelId="{737FA387-D20F-C641-8750-2744FD6C2B41}">
      <dsp:nvSpPr>
        <dsp:cNvPr id="0" name=""/>
        <dsp:cNvSpPr/>
      </dsp:nvSpPr>
      <dsp:spPr>
        <a:xfrm>
          <a:off x="5261075" y="4880423"/>
          <a:ext cx="304682" cy="580569"/>
        </a:xfrm>
        <a:custGeom>
          <a:avLst/>
          <a:gdLst/>
          <a:ahLst/>
          <a:cxnLst/>
          <a:rect l="0" t="0" r="0" b="0"/>
          <a:pathLst>
            <a:path>
              <a:moveTo>
                <a:pt x="0" y="580569"/>
              </a:moveTo>
              <a:lnTo>
                <a:pt x="152341" y="580569"/>
              </a:lnTo>
              <a:lnTo>
                <a:pt x="152341" y="0"/>
              </a:lnTo>
              <a:lnTo>
                <a:pt x="304682"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7025" y="5154316"/>
        <a:ext cx="32783" cy="32783"/>
      </dsp:txXfrm>
    </dsp:sp>
    <dsp:sp modelId="{1ADDDB55-DDBD-9B46-9877-9515CFF208B3}">
      <dsp:nvSpPr>
        <dsp:cNvPr id="0" name=""/>
        <dsp:cNvSpPr/>
      </dsp:nvSpPr>
      <dsp:spPr>
        <a:xfrm>
          <a:off x="5261075" y="4299853"/>
          <a:ext cx="304682" cy="1161138"/>
        </a:xfrm>
        <a:custGeom>
          <a:avLst/>
          <a:gdLst/>
          <a:ahLst/>
          <a:cxnLst/>
          <a:rect l="0" t="0" r="0" b="0"/>
          <a:pathLst>
            <a:path>
              <a:moveTo>
                <a:pt x="0" y="1161138"/>
              </a:moveTo>
              <a:lnTo>
                <a:pt x="152341" y="1161138"/>
              </a:lnTo>
              <a:lnTo>
                <a:pt x="152341" y="0"/>
              </a:lnTo>
              <a:lnTo>
                <a:pt x="304682"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83406" y="4850411"/>
        <a:ext cx="60022" cy="60022"/>
      </dsp:txXfrm>
    </dsp:sp>
    <dsp:sp modelId="{70F9EB6B-9681-0B47-892C-69CA74AA7EA5}">
      <dsp:nvSpPr>
        <dsp:cNvPr id="0" name=""/>
        <dsp:cNvSpPr/>
      </dsp:nvSpPr>
      <dsp:spPr>
        <a:xfrm>
          <a:off x="3432979" y="4880423"/>
          <a:ext cx="304682" cy="580569"/>
        </a:xfrm>
        <a:custGeom>
          <a:avLst/>
          <a:gdLst/>
          <a:ahLst/>
          <a:cxnLst/>
          <a:rect l="0" t="0" r="0" b="0"/>
          <a:pathLst>
            <a:path>
              <a:moveTo>
                <a:pt x="0" y="0"/>
              </a:moveTo>
              <a:lnTo>
                <a:pt x="152341" y="0"/>
              </a:lnTo>
              <a:lnTo>
                <a:pt x="152341" y="580569"/>
              </a:lnTo>
              <a:lnTo>
                <a:pt x="304682" y="58056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8929" y="5154316"/>
        <a:ext cx="32783" cy="32783"/>
      </dsp:txXfrm>
    </dsp:sp>
    <dsp:sp modelId="{C26228AC-A8F1-6244-8B18-B84F2722BF68}">
      <dsp:nvSpPr>
        <dsp:cNvPr id="0" name=""/>
        <dsp:cNvSpPr/>
      </dsp:nvSpPr>
      <dsp:spPr>
        <a:xfrm>
          <a:off x="3432979" y="4834703"/>
          <a:ext cx="304682" cy="91440"/>
        </a:xfrm>
        <a:custGeom>
          <a:avLst/>
          <a:gdLst/>
          <a:ahLst/>
          <a:cxnLst/>
          <a:rect l="0" t="0" r="0" b="0"/>
          <a:pathLst>
            <a:path>
              <a:moveTo>
                <a:pt x="0" y="45720"/>
              </a:moveTo>
              <a:lnTo>
                <a:pt x="304682" y="4572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7703" y="4872805"/>
        <a:ext cx="15234" cy="15234"/>
      </dsp:txXfrm>
    </dsp:sp>
    <dsp:sp modelId="{2145782A-59E0-AC46-8D4A-6741558AF86F}">
      <dsp:nvSpPr>
        <dsp:cNvPr id="0" name=""/>
        <dsp:cNvSpPr/>
      </dsp:nvSpPr>
      <dsp:spPr>
        <a:xfrm>
          <a:off x="3432979" y="4299853"/>
          <a:ext cx="304682" cy="580569"/>
        </a:xfrm>
        <a:custGeom>
          <a:avLst/>
          <a:gdLst/>
          <a:ahLst/>
          <a:cxnLst/>
          <a:rect l="0" t="0" r="0" b="0"/>
          <a:pathLst>
            <a:path>
              <a:moveTo>
                <a:pt x="0" y="580569"/>
              </a:moveTo>
              <a:lnTo>
                <a:pt x="152341" y="580569"/>
              </a:lnTo>
              <a:lnTo>
                <a:pt x="152341" y="0"/>
              </a:lnTo>
              <a:lnTo>
                <a:pt x="304682"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8929" y="4573746"/>
        <a:ext cx="32783" cy="32783"/>
      </dsp:txXfrm>
    </dsp:sp>
    <dsp:sp modelId="{9719F678-DEE1-7744-810F-8037BD5EE2D8}">
      <dsp:nvSpPr>
        <dsp:cNvPr id="0" name=""/>
        <dsp:cNvSpPr/>
      </dsp:nvSpPr>
      <dsp:spPr>
        <a:xfrm>
          <a:off x="1604883" y="2703288"/>
          <a:ext cx="304682" cy="2177134"/>
        </a:xfrm>
        <a:custGeom>
          <a:avLst/>
          <a:gdLst/>
          <a:ahLst/>
          <a:cxnLst/>
          <a:rect l="0" t="0" r="0" b="0"/>
          <a:pathLst>
            <a:path>
              <a:moveTo>
                <a:pt x="0" y="0"/>
              </a:moveTo>
              <a:lnTo>
                <a:pt x="152341" y="0"/>
              </a:lnTo>
              <a:lnTo>
                <a:pt x="152341" y="2177134"/>
              </a:lnTo>
              <a:lnTo>
                <a:pt x="304682" y="21771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702265" y="3736896"/>
        <a:ext cx="109917" cy="109917"/>
      </dsp:txXfrm>
    </dsp:sp>
    <dsp:sp modelId="{E07554F6-53D4-A440-A931-7E71CB90B424}">
      <dsp:nvSpPr>
        <dsp:cNvPr id="0" name=""/>
        <dsp:cNvSpPr/>
      </dsp:nvSpPr>
      <dsp:spPr>
        <a:xfrm>
          <a:off x="3432979" y="3429000"/>
          <a:ext cx="304682" cy="290284"/>
        </a:xfrm>
        <a:custGeom>
          <a:avLst/>
          <a:gdLst/>
          <a:ahLst/>
          <a:cxnLst/>
          <a:rect l="0" t="0" r="0" b="0"/>
          <a:pathLst>
            <a:path>
              <a:moveTo>
                <a:pt x="0" y="0"/>
              </a:moveTo>
              <a:lnTo>
                <a:pt x="152341" y="0"/>
              </a:lnTo>
              <a:lnTo>
                <a:pt x="152341" y="290284"/>
              </a:lnTo>
              <a:lnTo>
                <a:pt x="304682" y="2902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4800" y="3563621"/>
        <a:ext cx="21041" cy="21041"/>
      </dsp:txXfrm>
    </dsp:sp>
    <dsp:sp modelId="{FEA71D92-327F-CC48-8337-5C9354C3B9DD}">
      <dsp:nvSpPr>
        <dsp:cNvPr id="0" name=""/>
        <dsp:cNvSpPr/>
      </dsp:nvSpPr>
      <dsp:spPr>
        <a:xfrm>
          <a:off x="3432979" y="3138715"/>
          <a:ext cx="304682" cy="290284"/>
        </a:xfrm>
        <a:custGeom>
          <a:avLst/>
          <a:gdLst/>
          <a:ahLst/>
          <a:cxnLst/>
          <a:rect l="0" t="0" r="0" b="0"/>
          <a:pathLst>
            <a:path>
              <a:moveTo>
                <a:pt x="0" y="290284"/>
              </a:moveTo>
              <a:lnTo>
                <a:pt x="152341" y="290284"/>
              </a:lnTo>
              <a:lnTo>
                <a:pt x="152341" y="0"/>
              </a:lnTo>
              <a:lnTo>
                <a:pt x="304682"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4800" y="3273336"/>
        <a:ext cx="21041" cy="21041"/>
      </dsp:txXfrm>
    </dsp:sp>
    <dsp:sp modelId="{72A34AEE-6BEA-C845-B548-24B64F37FA7A}">
      <dsp:nvSpPr>
        <dsp:cNvPr id="0" name=""/>
        <dsp:cNvSpPr/>
      </dsp:nvSpPr>
      <dsp:spPr>
        <a:xfrm>
          <a:off x="1604883" y="2703288"/>
          <a:ext cx="304682" cy="725711"/>
        </a:xfrm>
        <a:custGeom>
          <a:avLst/>
          <a:gdLst/>
          <a:ahLst/>
          <a:cxnLst/>
          <a:rect l="0" t="0" r="0" b="0"/>
          <a:pathLst>
            <a:path>
              <a:moveTo>
                <a:pt x="0" y="0"/>
              </a:moveTo>
              <a:lnTo>
                <a:pt x="152341" y="0"/>
              </a:lnTo>
              <a:lnTo>
                <a:pt x="152341" y="725711"/>
              </a:lnTo>
              <a:lnTo>
                <a:pt x="304682" y="72571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37547" y="3046467"/>
        <a:ext cx="39353" cy="39353"/>
      </dsp:txXfrm>
    </dsp:sp>
    <dsp:sp modelId="{C81B2710-489E-1045-BF8E-9649464F48A3}">
      <dsp:nvSpPr>
        <dsp:cNvPr id="0" name=""/>
        <dsp:cNvSpPr/>
      </dsp:nvSpPr>
      <dsp:spPr>
        <a:xfrm>
          <a:off x="3432979" y="2267861"/>
          <a:ext cx="304682" cy="290284"/>
        </a:xfrm>
        <a:custGeom>
          <a:avLst/>
          <a:gdLst/>
          <a:ahLst/>
          <a:cxnLst/>
          <a:rect l="0" t="0" r="0" b="0"/>
          <a:pathLst>
            <a:path>
              <a:moveTo>
                <a:pt x="0" y="0"/>
              </a:moveTo>
              <a:lnTo>
                <a:pt x="152341" y="0"/>
              </a:lnTo>
              <a:lnTo>
                <a:pt x="152341" y="290284"/>
              </a:lnTo>
              <a:lnTo>
                <a:pt x="304682" y="2902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4800" y="2402483"/>
        <a:ext cx="21041" cy="21041"/>
      </dsp:txXfrm>
    </dsp:sp>
    <dsp:sp modelId="{9BD1F952-6783-404D-953E-FA7EC85B7D43}">
      <dsp:nvSpPr>
        <dsp:cNvPr id="0" name=""/>
        <dsp:cNvSpPr/>
      </dsp:nvSpPr>
      <dsp:spPr>
        <a:xfrm>
          <a:off x="3432979" y="1977576"/>
          <a:ext cx="304682" cy="290284"/>
        </a:xfrm>
        <a:custGeom>
          <a:avLst/>
          <a:gdLst/>
          <a:ahLst/>
          <a:cxnLst/>
          <a:rect l="0" t="0" r="0" b="0"/>
          <a:pathLst>
            <a:path>
              <a:moveTo>
                <a:pt x="0" y="290284"/>
              </a:moveTo>
              <a:lnTo>
                <a:pt x="152341" y="290284"/>
              </a:lnTo>
              <a:lnTo>
                <a:pt x="152341" y="0"/>
              </a:lnTo>
              <a:lnTo>
                <a:pt x="304682"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4800" y="2112198"/>
        <a:ext cx="21041" cy="21041"/>
      </dsp:txXfrm>
    </dsp:sp>
    <dsp:sp modelId="{31978273-8C8A-5942-9588-6A2B1AEEDB2C}">
      <dsp:nvSpPr>
        <dsp:cNvPr id="0" name=""/>
        <dsp:cNvSpPr/>
      </dsp:nvSpPr>
      <dsp:spPr>
        <a:xfrm>
          <a:off x="1604883" y="2267861"/>
          <a:ext cx="304682" cy="435426"/>
        </a:xfrm>
        <a:custGeom>
          <a:avLst/>
          <a:gdLst/>
          <a:ahLst/>
          <a:cxnLst/>
          <a:rect l="0" t="0" r="0" b="0"/>
          <a:pathLst>
            <a:path>
              <a:moveTo>
                <a:pt x="0" y="435426"/>
              </a:moveTo>
              <a:lnTo>
                <a:pt x="152341" y="435426"/>
              </a:lnTo>
              <a:lnTo>
                <a:pt x="152341" y="0"/>
              </a:lnTo>
              <a:lnTo>
                <a:pt x="30468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3938" y="2472289"/>
        <a:ext cx="26571" cy="26571"/>
      </dsp:txXfrm>
    </dsp:sp>
    <dsp:sp modelId="{BC5232A8-41E4-2D4E-9084-DFE5D33A2729}">
      <dsp:nvSpPr>
        <dsp:cNvPr id="0" name=""/>
        <dsp:cNvSpPr/>
      </dsp:nvSpPr>
      <dsp:spPr>
        <a:xfrm>
          <a:off x="3432979" y="1351287"/>
          <a:ext cx="304682" cy="91440"/>
        </a:xfrm>
        <a:custGeom>
          <a:avLst/>
          <a:gdLst/>
          <a:ahLst/>
          <a:cxnLst/>
          <a:rect l="0" t="0" r="0" b="0"/>
          <a:pathLst>
            <a:path>
              <a:moveTo>
                <a:pt x="0" y="45720"/>
              </a:moveTo>
              <a:lnTo>
                <a:pt x="304682" y="4572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7703" y="1389390"/>
        <a:ext cx="15234" cy="15234"/>
      </dsp:txXfrm>
    </dsp:sp>
    <dsp:sp modelId="{EA7EB74D-7891-5849-B8D4-C6F505C2B344}">
      <dsp:nvSpPr>
        <dsp:cNvPr id="0" name=""/>
        <dsp:cNvSpPr/>
      </dsp:nvSpPr>
      <dsp:spPr>
        <a:xfrm>
          <a:off x="1604883" y="1397007"/>
          <a:ext cx="304682" cy="1306280"/>
        </a:xfrm>
        <a:custGeom>
          <a:avLst/>
          <a:gdLst/>
          <a:ahLst/>
          <a:cxnLst/>
          <a:rect l="0" t="0" r="0" b="0"/>
          <a:pathLst>
            <a:path>
              <a:moveTo>
                <a:pt x="0" y="1306280"/>
              </a:moveTo>
              <a:lnTo>
                <a:pt x="152341" y="1306280"/>
              </a:lnTo>
              <a:lnTo>
                <a:pt x="152341" y="0"/>
              </a:lnTo>
              <a:lnTo>
                <a:pt x="30468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23690" y="2016614"/>
        <a:ext cx="67067" cy="67067"/>
      </dsp:txXfrm>
    </dsp:sp>
    <dsp:sp modelId="{46D37F3C-C9E0-F148-8DB4-E0AC281ADA95}">
      <dsp:nvSpPr>
        <dsp:cNvPr id="0" name=""/>
        <dsp:cNvSpPr/>
      </dsp:nvSpPr>
      <dsp:spPr>
        <a:xfrm>
          <a:off x="3432979" y="526153"/>
          <a:ext cx="304682" cy="290284"/>
        </a:xfrm>
        <a:custGeom>
          <a:avLst/>
          <a:gdLst/>
          <a:ahLst/>
          <a:cxnLst/>
          <a:rect l="0" t="0" r="0" b="0"/>
          <a:pathLst>
            <a:path>
              <a:moveTo>
                <a:pt x="0" y="0"/>
              </a:moveTo>
              <a:lnTo>
                <a:pt x="152341" y="0"/>
              </a:lnTo>
              <a:lnTo>
                <a:pt x="152341" y="290284"/>
              </a:lnTo>
              <a:lnTo>
                <a:pt x="304682" y="2902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4800" y="660775"/>
        <a:ext cx="21041" cy="21041"/>
      </dsp:txXfrm>
    </dsp:sp>
    <dsp:sp modelId="{8AA53256-800C-5741-9DD4-DBFE8604D71B}">
      <dsp:nvSpPr>
        <dsp:cNvPr id="0" name=""/>
        <dsp:cNvSpPr/>
      </dsp:nvSpPr>
      <dsp:spPr>
        <a:xfrm>
          <a:off x="3432979" y="235869"/>
          <a:ext cx="304682" cy="290284"/>
        </a:xfrm>
        <a:custGeom>
          <a:avLst/>
          <a:gdLst/>
          <a:ahLst/>
          <a:cxnLst/>
          <a:rect l="0" t="0" r="0" b="0"/>
          <a:pathLst>
            <a:path>
              <a:moveTo>
                <a:pt x="0" y="290284"/>
              </a:moveTo>
              <a:lnTo>
                <a:pt x="152341" y="290284"/>
              </a:lnTo>
              <a:lnTo>
                <a:pt x="152341" y="0"/>
              </a:lnTo>
              <a:lnTo>
                <a:pt x="304682"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4800" y="370490"/>
        <a:ext cx="21041" cy="21041"/>
      </dsp:txXfrm>
    </dsp:sp>
    <dsp:sp modelId="{F1E5064E-DD0F-584C-85B9-F7A594366B83}">
      <dsp:nvSpPr>
        <dsp:cNvPr id="0" name=""/>
        <dsp:cNvSpPr/>
      </dsp:nvSpPr>
      <dsp:spPr>
        <a:xfrm>
          <a:off x="1604883" y="526153"/>
          <a:ext cx="304682" cy="2177134"/>
        </a:xfrm>
        <a:custGeom>
          <a:avLst/>
          <a:gdLst/>
          <a:ahLst/>
          <a:cxnLst/>
          <a:rect l="0" t="0" r="0" b="0"/>
          <a:pathLst>
            <a:path>
              <a:moveTo>
                <a:pt x="0" y="2177134"/>
              </a:moveTo>
              <a:lnTo>
                <a:pt x="152341" y="2177134"/>
              </a:lnTo>
              <a:lnTo>
                <a:pt x="152341" y="0"/>
              </a:lnTo>
              <a:lnTo>
                <a:pt x="30468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702265" y="1559762"/>
        <a:ext cx="109917" cy="109917"/>
      </dsp:txXfrm>
    </dsp:sp>
    <dsp:sp modelId="{E96924E9-347C-6943-A6E5-D8DFD6740C95}">
      <dsp:nvSpPr>
        <dsp:cNvPr id="0" name=""/>
        <dsp:cNvSpPr/>
      </dsp:nvSpPr>
      <dsp:spPr>
        <a:xfrm rot="16200000">
          <a:off x="150404" y="2471060"/>
          <a:ext cx="2444501"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Fields in Urban Missiology</a:t>
          </a:r>
        </a:p>
      </dsp:txBody>
      <dsp:txXfrm>
        <a:off x="150404" y="2471060"/>
        <a:ext cx="2444501" cy="464455"/>
      </dsp:txXfrm>
    </dsp:sp>
    <dsp:sp modelId="{29CB83C7-B851-2046-BD86-0F240FD31992}">
      <dsp:nvSpPr>
        <dsp:cNvPr id="0" name=""/>
        <dsp:cNvSpPr/>
      </dsp:nvSpPr>
      <dsp:spPr>
        <a:xfrm>
          <a:off x="1909565" y="293926"/>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Holistic Mission Theology</a:t>
          </a:r>
        </a:p>
      </dsp:txBody>
      <dsp:txXfrm>
        <a:off x="1909565" y="293926"/>
        <a:ext cx="1523413" cy="464455"/>
      </dsp:txXfrm>
    </dsp:sp>
    <dsp:sp modelId="{F5ED02CB-9A6F-EA44-BF3E-D05F2CD20A3D}">
      <dsp:nvSpPr>
        <dsp:cNvPr id="0" name=""/>
        <dsp:cNvSpPr/>
      </dsp:nvSpPr>
      <dsp:spPr>
        <a:xfrm>
          <a:off x="3737662" y="3641"/>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Transformational Conversations</a:t>
          </a:r>
        </a:p>
      </dsp:txBody>
      <dsp:txXfrm>
        <a:off x="3737662" y="3641"/>
        <a:ext cx="1523413" cy="464455"/>
      </dsp:txXfrm>
    </dsp:sp>
    <dsp:sp modelId="{114FEAFA-0FBB-294E-9778-73BB63241D95}">
      <dsp:nvSpPr>
        <dsp:cNvPr id="0" name=""/>
        <dsp:cNvSpPr/>
      </dsp:nvSpPr>
      <dsp:spPr>
        <a:xfrm>
          <a:off x="3737662" y="584210"/>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Urban Spirituality</a:t>
          </a:r>
        </a:p>
      </dsp:txBody>
      <dsp:txXfrm>
        <a:off x="3737662" y="584210"/>
        <a:ext cx="1523413" cy="464455"/>
      </dsp:txXfrm>
    </dsp:sp>
    <dsp:sp modelId="{AFD620B2-54AA-9F45-875E-90669111FCA4}">
      <dsp:nvSpPr>
        <dsp:cNvPr id="0" name=""/>
        <dsp:cNvSpPr/>
      </dsp:nvSpPr>
      <dsp:spPr>
        <a:xfrm>
          <a:off x="1909565" y="1164780"/>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Church growth</a:t>
          </a:r>
        </a:p>
      </dsp:txBody>
      <dsp:txXfrm>
        <a:off x="1909565" y="1164780"/>
        <a:ext cx="1523413" cy="464455"/>
      </dsp:txXfrm>
    </dsp:sp>
    <dsp:sp modelId="{B42A7584-2987-8D43-8A37-0E4C6B391977}">
      <dsp:nvSpPr>
        <dsp:cNvPr id="0" name=""/>
        <dsp:cNvSpPr/>
      </dsp:nvSpPr>
      <dsp:spPr>
        <a:xfrm>
          <a:off x="3737662" y="1164780"/>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a:t>Evangelism</a:t>
          </a:r>
        </a:p>
      </dsp:txBody>
      <dsp:txXfrm>
        <a:off x="3737662" y="1164780"/>
        <a:ext cx="1523413" cy="464455"/>
      </dsp:txXfrm>
    </dsp:sp>
    <dsp:sp modelId="{6FB76015-FEA5-E241-9809-13C1AE166BF7}">
      <dsp:nvSpPr>
        <dsp:cNvPr id="0" name=""/>
        <dsp:cNvSpPr/>
      </dsp:nvSpPr>
      <dsp:spPr>
        <a:xfrm>
          <a:off x="1909565" y="2035633"/>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Cultural Studies</a:t>
          </a:r>
        </a:p>
      </dsp:txBody>
      <dsp:txXfrm>
        <a:off x="1909565" y="2035633"/>
        <a:ext cx="1523413" cy="464455"/>
      </dsp:txXfrm>
    </dsp:sp>
    <dsp:sp modelId="{38C6B9EF-8E5B-424A-93B3-AADFB55BBDBE}">
      <dsp:nvSpPr>
        <dsp:cNvPr id="0" name=""/>
        <dsp:cNvSpPr/>
      </dsp:nvSpPr>
      <dsp:spPr>
        <a:xfrm>
          <a:off x="3737662" y="1745349"/>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Language</a:t>
          </a:r>
        </a:p>
      </dsp:txBody>
      <dsp:txXfrm>
        <a:off x="3737662" y="1745349"/>
        <a:ext cx="1523413" cy="464455"/>
      </dsp:txXfrm>
    </dsp:sp>
    <dsp:sp modelId="{56E3A466-16E3-4946-8BAE-D04980F8C54C}">
      <dsp:nvSpPr>
        <dsp:cNvPr id="0" name=""/>
        <dsp:cNvSpPr/>
      </dsp:nvSpPr>
      <dsp:spPr>
        <a:xfrm>
          <a:off x="3737662" y="2325918"/>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Urban Realities</a:t>
          </a:r>
        </a:p>
      </dsp:txBody>
      <dsp:txXfrm>
        <a:off x="3737662" y="2325918"/>
        <a:ext cx="1523413" cy="464455"/>
      </dsp:txXfrm>
    </dsp:sp>
    <dsp:sp modelId="{01A1DD12-2DE2-8149-8AED-58B067CCF336}">
      <dsp:nvSpPr>
        <dsp:cNvPr id="0" name=""/>
        <dsp:cNvSpPr/>
      </dsp:nvSpPr>
      <dsp:spPr>
        <a:xfrm>
          <a:off x="1909565" y="3196772"/>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Leadership Studies</a:t>
          </a:r>
        </a:p>
      </dsp:txBody>
      <dsp:txXfrm>
        <a:off x="1909565" y="3196772"/>
        <a:ext cx="1523413" cy="464455"/>
      </dsp:txXfrm>
    </dsp:sp>
    <dsp:sp modelId="{F6070888-4248-D644-8316-C7FC2D6F40B2}">
      <dsp:nvSpPr>
        <dsp:cNvPr id="0" name=""/>
        <dsp:cNvSpPr/>
      </dsp:nvSpPr>
      <dsp:spPr>
        <a:xfrm>
          <a:off x="3737662" y="2906487"/>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Movement Leadership</a:t>
          </a:r>
        </a:p>
      </dsp:txBody>
      <dsp:txXfrm>
        <a:off x="3737662" y="2906487"/>
        <a:ext cx="1523413" cy="464455"/>
      </dsp:txXfrm>
    </dsp:sp>
    <dsp:sp modelId="{A2BC694F-6AD5-EB43-86AB-EC561FCE8BB9}">
      <dsp:nvSpPr>
        <dsp:cNvPr id="0" name=""/>
        <dsp:cNvSpPr/>
      </dsp:nvSpPr>
      <dsp:spPr>
        <a:xfrm>
          <a:off x="3737662" y="3487056"/>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Transformational Leadership</a:t>
          </a:r>
        </a:p>
      </dsp:txBody>
      <dsp:txXfrm>
        <a:off x="3737662" y="3487056"/>
        <a:ext cx="1523413" cy="464455"/>
      </dsp:txXfrm>
    </dsp:sp>
    <dsp:sp modelId="{ECBA686B-EC18-EF4B-8E2C-731B58BF50DC}">
      <dsp:nvSpPr>
        <dsp:cNvPr id="0" name=""/>
        <dsp:cNvSpPr/>
      </dsp:nvSpPr>
      <dsp:spPr>
        <a:xfrm>
          <a:off x="1909565" y="4648195"/>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Social Entrepreneurship</a:t>
          </a:r>
        </a:p>
      </dsp:txBody>
      <dsp:txXfrm>
        <a:off x="1909565" y="4648195"/>
        <a:ext cx="1523413" cy="464455"/>
      </dsp:txXfrm>
    </dsp:sp>
    <dsp:sp modelId="{E16477B0-1D0E-1B43-8D56-5C0F63E17235}">
      <dsp:nvSpPr>
        <dsp:cNvPr id="0" name=""/>
        <dsp:cNvSpPr/>
      </dsp:nvSpPr>
      <dsp:spPr>
        <a:xfrm>
          <a:off x="3737662" y="4067626"/>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Cooperative Urban Economics</a:t>
          </a:r>
        </a:p>
      </dsp:txBody>
      <dsp:txXfrm>
        <a:off x="3737662" y="4067626"/>
        <a:ext cx="1523413" cy="464455"/>
      </dsp:txXfrm>
    </dsp:sp>
    <dsp:sp modelId="{FECFFCB5-F792-D747-952B-6F69CA963DCE}">
      <dsp:nvSpPr>
        <dsp:cNvPr id="0" name=""/>
        <dsp:cNvSpPr/>
      </dsp:nvSpPr>
      <dsp:spPr>
        <a:xfrm>
          <a:off x="3737662" y="4648195"/>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a:t>Social Entrepreneurial Competencies</a:t>
          </a:r>
        </a:p>
      </dsp:txBody>
      <dsp:txXfrm>
        <a:off x="3737662" y="4648195"/>
        <a:ext cx="1523413" cy="464455"/>
      </dsp:txXfrm>
    </dsp:sp>
    <dsp:sp modelId="{6339FC15-12DB-4F46-9ADB-96E84EA836BF}">
      <dsp:nvSpPr>
        <dsp:cNvPr id="0" name=""/>
        <dsp:cNvSpPr/>
      </dsp:nvSpPr>
      <dsp:spPr>
        <a:xfrm>
          <a:off x="3737662" y="5228764"/>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NGO Leadership in</a:t>
          </a:r>
        </a:p>
      </dsp:txBody>
      <dsp:txXfrm>
        <a:off x="3737662" y="5228764"/>
        <a:ext cx="1523413" cy="464455"/>
      </dsp:txXfrm>
    </dsp:sp>
    <dsp:sp modelId="{27CE0B03-BEC8-334E-865B-B685E800780C}">
      <dsp:nvSpPr>
        <dsp:cNvPr id="0" name=""/>
        <dsp:cNvSpPr/>
      </dsp:nvSpPr>
      <dsp:spPr>
        <a:xfrm>
          <a:off x="5565758" y="4067626"/>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Marginalized</a:t>
          </a:r>
        </a:p>
      </dsp:txBody>
      <dsp:txXfrm>
        <a:off x="5565758" y="4067626"/>
        <a:ext cx="1523413" cy="464455"/>
      </dsp:txXfrm>
    </dsp:sp>
    <dsp:sp modelId="{0E655EC4-4E00-7E47-AC8A-47F3A2244A2F}">
      <dsp:nvSpPr>
        <dsp:cNvPr id="0" name=""/>
        <dsp:cNvSpPr/>
      </dsp:nvSpPr>
      <dsp:spPr>
        <a:xfrm>
          <a:off x="5565758" y="4648195"/>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Health</a:t>
          </a:r>
        </a:p>
      </dsp:txBody>
      <dsp:txXfrm>
        <a:off x="5565758" y="4648195"/>
        <a:ext cx="1523413" cy="464455"/>
      </dsp:txXfrm>
    </dsp:sp>
    <dsp:sp modelId="{A42431FD-B4BA-474C-9AEC-ED10C443DA99}">
      <dsp:nvSpPr>
        <dsp:cNvPr id="0" name=""/>
        <dsp:cNvSpPr/>
      </dsp:nvSpPr>
      <dsp:spPr>
        <a:xfrm>
          <a:off x="5565758" y="5228764"/>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Land rights</a:t>
          </a:r>
        </a:p>
      </dsp:txBody>
      <dsp:txXfrm>
        <a:off x="5565758" y="5228764"/>
        <a:ext cx="1523413" cy="464455"/>
      </dsp:txXfrm>
    </dsp:sp>
    <dsp:sp modelId="{F9E6C05C-8585-5841-AD4B-8A86CAF478C3}">
      <dsp:nvSpPr>
        <dsp:cNvPr id="0" name=""/>
        <dsp:cNvSpPr/>
      </dsp:nvSpPr>
      <dsp:spPr>
        <a:xfrm>
          <a:off x="5565758" y="5809333"/>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Schooling</a:t>
          </a:r>
        </a:p>
      </dsp:txBody>
      <dsp:txXfrm>
        <a:off x="5565758" y="5809333"/>
        <a:ext cx="1523413" cy="464455"/>
      </dsp:txXfrm>
    </dsp:sp>
    <dsp:sp modelId="{9460B575-22E8-D649-AF76-B82F95B93874}">
      <dsp:nvSpPr>
        <dsp:cNvPr id="0" name=""/>
        <dsp:cNvSpPr/>
      </dsp:nvSpPr>
      <dsp:spPr>
        <a:xfrm>
          <a:off x="5565758" y="6389902"/>
          <a:ext cx="1523413" cy="4644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Urban Planning </a:t>
          </a:r>
        </a:p>
      </dsp:txBody>
      <dsp:txXfrm>
        <a:off x="5565758" y="6389902"/>
        <a:ext cx="1523413" cy="464455"/>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11/13/19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demonstrates the new capabilities of PowerPoint and it is best viewed in Slide Show. These slides are designed to give you great ideas for the presentations you’ll create in PowerPoint 2011!</a:t>
            </a:r>
          </a:p>
          <a:p>
            <a:endParaRPr lang="en-US" dirty="0"/>
          </a:p>
          <a:p>
            <a:r>
              <a:rPr lang="en-US" sz="1200" kern="1200" dirty="0">
                <a:solidFill>
                  <a:schemeClr val="tx1"/>
                </a:solidFill>
                <a:effectLst/>
                <a:latin typeface="+mn-lt"/>
                <a:ea typeface="+mn-ea"/>
                <a:cs typeface="+mn-cs"/>
              </a:rPr>
              <a:t>For more sample templates, click the File menu, and then click New From Template.  Under Templates, click Presentations.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11/13/19</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11/13/19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11/13/19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a:t>Click to edit Master title style</a:t>
            </a:r>
          </a:p>
        </p:txBody>
      </p:sp>
      <p:sp>
        <p:nvSpPr>
          <p:cNvPr id="3" name="Table Placeholder 2"/>
          <p:cNvSpPr>
            <a:spLocks noGrp="1"/>
          </p:cNvSpPr>
          <p:nvPr>
            <p:ph type="tbl" idx="1"/>
          </p:nvPr>
        </p:nvSpPr>
        <p:spPr>
          <a:xfrm>
            <a:off x="674688" y="1795463"/>
            <a:ext cx="7826375" cy="4114800"/>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fld id="{EBED0980-FB1B-5044-9924-037C44FABDD5}" type="slidenum">
              <a:rPr lang="en-GB"/>
              <a:pPr/>
              <a:t>‹#›</a:t>
            </a:fld>
            <a:endParaRPr lang="en-GB"/>
          </a:p>
        </p:txBody>
      </p:sp>
    </p:spTree>
    <p:extLst>
      <p:ext uri="{BB962C8B-B14F-4D97-AF65-F5344CB8AC3E}">
        <p14:creationId xmlns:p14="http://schemas.microsoft.com/office/powerpoint/2010/main" val="3288290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11/13/19</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11/13/19</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11/13/19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11/13/19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11/13/19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11/13/19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67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20.png"/><Relationship Id="rId2" Type="http://schemas.microsoft.com/office/2007/relationships/media" Target="../media/media1.mp4"/><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oleObject" Target="file:///localhost/Users/vgrigg/Documents/My%20Webs/MATUL/640Entrepreneur/0Administration/Macintosh%20HD:Users:vgrigg:Documents:My%20Webs:MATUL:560CoopEconomics:EconomicDiscipleshipBook.docx!OLE_LINK1" TargetMode="Externa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hyperlink" Target="http://www.matul.org" TargetMode="External"/><Relationship Id="rId5" Type="http://schemas.openxmlformats.org/officeDocument/2006/relationships/image" Target="../media/image27.gif"/><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8.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a:t>a tour of features</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a:solidFill>
                  <a:srgbClr val="7BCF27"/>
                </a:solidFill>
                <a:latin typeface="Calibri" pitchFamily="34" charset="0"/>
              </a:rPr>
              <a:t>introducing</a:t>
            </a:r>
            <a:br>
              <a:rPr lang="en-US" sz="2400" b="0" dirty="0">
                <a:solidFill>
                  <a:srgbClr val="262626"/>
                </a:solidFill>
              </a:rPr>
            </a:br>
            <a:r>
              <a:rPr lang="en-US" sz="5600" b="0" dirty="0">
                <a:solidFill>
                  <a:prstClr val="white"/>
                </a:solidFill>
              </a:rPr>
              <a:t>THE MATUL</a:t>
            </a:r>
            <a:endParaRPr lang="en-US" sz="56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572000" y="1295400"/>
            <a:ext cx="4114800" cy="2185416"/>
          </a:xfrm>
          <a:prstGeom prst="rect">
            <a:avLst/>
          </a:prstGeom>
          <a:noFill/>
        </p:spPr>
        <p:txBody>
          <a:bodyPr wrap="square" rtlCol="0" anchor="ctr">
            <a:normAutofit/>
          </a:bodyPr>
          <a:lstStyle/>
          <a:p>
            <a:pPr marL="457200" indent="-457200">
              <a:buFont typeface="Arial"/>
              <a:buChar char="•"/>
            </a:pPr>
            <a:r>
              <a:rPr lang="en-US" sz="2800" dirty="0">
                <a:solidFill>
                  <a:prstClr val="black">
                    <a:lumMod val="65000"/>
                    <a:lumOff val="35000"/>
                  </a:prstClr>
                </a:solidFill>
              </a:rPr>
              <a:t>pioneer new works </a:t>
            </a:r>
          </a:p>
          <a:p>
            <a:pPr marL="457200" indent="-457200">
              <a:lnSpc>
                <a:spcPct val="80000"/>
              </a:lnSpc>
              <a:buFont typeface="Arial"/>
              <a:buChar char="•"/>
            </a:pPr>
            <a:endParaRPr lang="en-US" sz="2800" dirty="0">
              <a:solidFill>
                <a:prstClr val="black"/>
              </a:solidFill>
            </a:endParaRPr>
          </a:p>
          <a:p>
            <a:pPr marL="457200" indent="-457200">
              <a:buFont typeface="Arial"/>
              <a:buChar char="•"/>
            </a:pPr>
            <a:r>
              <a:rPr lang="en-US" sz="2800" dirty="0">
                <a:solidFill>
                  <a:prstClr val="black">
                    <a:lumMod val="75000"/>
                    <a:lumOff val="25000"/>
                  </a:prstClr>
                </a:solidFill>
              </a:rPr>
              <a:t>evangelize</a:t>
            </a:r>
          </a:p>
        </p:txBody>
      </p:sp>
      <p:sp>
        <p:nvSpPr>
          <p:cNvPr id="19" name="TextBox 18"/>
          <p:cNvSpPr txBox="1"/>
          <p:nvPr/>
        </p:nvSpPr>
        <p:spPr>
          <a:xfrm>
            <a:off x="4572000" y="3857614"/>
            <a:ext cx="4114800" cy="2331720"/>
          </a:xfrm>
          <a:prstGeom prst="rect">
            <a:avLst/>
          </a:prstGeom>
          <a:noFill/>
        </p:spPr>
        <p:txBody>
          <a:bodyPr wrap="square" rtlCol="0" anchor="ctr">
            <a:normAutofit fontScale="77500" lnSpcReduction="20000"/>
          </a:bodyPr>
          <a:lstStyle/>
          <a:p>
            <a:pPr marL="457200" indent="-457200">
              <a:buFont typeface="Arial"/>
              <a:buChar char="•"/>
            </a:pPr>
            <a:r>
              <a:rPr lang="en-US" sz="2800" b="1" dirty="0">
                <a:solidFill>
                  <a:srgbClr val="FF0000"/>
                </a:solidFill>
              </a:rPr>
              <a:t>multiply </a:t>
            </a:r>
            <a:r>
              <a:rPr lang="en-US" sz="2800" b="1" dirty="0">
                <a:solidFill>
                  <a:srgbClr val="F48914"/>
                </a:solidFill>
              </a:rPr>
              <a:t>cells</a:t>
            </a:r>
            <a:endParaRPr lang="en-US" sz="2800" b="1" dirty="0">
              <a:solidFill>
                <a:srgbClr val="7BCF27"/>
              </a:solidFill>
            </a:endParaRPr>
          </a:p>
          <a:p>
            <a:pPr marL="457200" indent="-457200">
              <a:buFont typeface="Arial"/>
              <a:buChar char="•"/>
            </a:pPr>
            <a:r>
              <a:rPr lang="en-US" sz="2800" b="1" dirty="0">
                <a:solidFill>
                  <a:srgbClr val="7BCF27"/>
                </a:solidFill>
              </a:rPr>
              <a:t>build teams of diverse gifting</a:t>
            </a:r>
            <a:r>
              <a:rPr lang="en-US" sz="2800" b="1" dirty="0">
                <a:solidFill>
                  <a:srgbClr val="4D8119"/>
                </a:solidFill>
              </a:rPr>
              <a:t> </a:t>
            </a:r>
          </a:p>
          <a:p>
            <a:pPr marL="457200" indent="-457200">
              <a:buFont typeface="Arial"/>
              <a:buChar char="•"/>
            </a:pPr>
            <a:r>
              <a:rPr lang="en-US" sz="2800" b="1" dirty="0">
                <a:solidFill>
                  <a:srgbClr val="4D8119"/>
                </a:solidFill>
              </a:rPr>
              <a:t>sustain mobility</a:t>
            </a:r>
            <a:endParaRPr lang="en-US" sz="2800" b="1" dirty="0">
              <a:solidFill>
                <a:srgbClr val="68CBFC"/>
              </a:solidFill>
            </a:endParaRPr>
          </a:p>
          <a:p>
            <a:pPr marL="457200" indent="-457200">
              <a:buFont typeface="Arial"/>
              <a:buChar char="•"/>
            </a:pPr>
            <a:r>
              <a:rPr lang="en-US" sz="2800" b="1" dirty="0">
                <a:solidFill>
                  <a:srgbClr val="68CBFC"/>
                </a:solidFill>
              </a:rPr>
              <a:t>train others in diverse ministries</a:t>
            </a:r>
          </a:p>
          <a:p>
            <a:pPr marL="457200" indent="-457200">
              <a:buFont typeface="Arial"/>
              <a:buChar char="•"/>
            </a:pPr>
            <a:r>
              <a:rPr lang="en-US" sz="2800" b="1" dirty="0">
                <a:solidFill>
                  <a:srgbClr val="68CBFC"/>
                </a:solidFill>
              </a:rPr>
              <a:t>appoint successors</a:t>
            </a:r>
          </a:p>
          <a:p>
            <a:pPr marL="457200" indent="-457200">
              <a:buFont typeface="Arial"/>
              <a:buChar char="•"/>
            </a:pPr>
            <a:r>
              <a:rPr lang="en-US" sz="2800" b="1" dirty="0">
                <a:solidFill>
                  <a:srgbClr val="68CBFC"/>
                </a:solidFill>
              </a:rPr>
              <a:t>suffer much</a:t>
            </a:r>
            <a:endParaRPr lang="en-US" sz="2800" dirty="0">
              <a:solidFill>
                <a:prstClr val="black">
                  <a:lumMod val="75000"/>
                  <a:lumOff val="25000"/>
                </a:prstClr>
              </a:solidFill>
            </a:endParaRPr>
          </a:p>
          <a:p>
            <a:endParaRPr lang="en-US" dirty="0">
              <a:solidFill>
                <a:prstClr val="black"/>
              </a:solidFill>
            </a:endParaRPr>
          </a:p>
        </p:txBody>
      </p:sp>
      <p:sp>
        <p:nvSpPr>
          <p:cNvPr id="20" name="Right Arrow 19"/>
          <p:cNvSpPr/>
          <p:nvPr/>
        </p:nvSpPr>
        <p:spPr>
          <a:xfrm>
            <a:off x="3352800" y="2105540"/>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ight Arrow 20"/>
          <p:cNvSpPr/>
          <p:nvPr/>
        </p:nvSpPr>
        <p:spPr>
          <a:xfrm>
            <a:off x="3352800" y="4730216"/>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a:solidFill>
                  <a:prstClr val="white"/>
                </a:solidFill>
                <a:ea typeface="+mn-ea"/>
                <a:cs typeface="+mn-cs"/>
              </a:rPr>
              <a:t>Apostles</a:t>
            </a:r>
            <a:endParaRPr lang="en-US" dirty="0"/>
          </a:p>
        </p:txBody>
      </p:sp>
      <p:pic>
        <p:nvPicPr>
          <p:cNvPr id="3" name="Flowers.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lum/>
          </a:blip>
          <a:stretch>
            <a:fillRect/>
          </a:stretch>
        </p:blipFill>
        <p:spPr>
          <a:xfrm>
            <a:off x="530352" y="1298448"/>
            <a:ext cx="2953512" cy="2185416"/>
          </a:xfrm>
          <a:prstGeom prst="rect">
            <a:avLst/>
          </a:prstGeom>
          <a:solidFill>
            <a:srgbClr val="FFFFFF">
              <a:shade val="85000"/>
            </a:srgbClr>
          </a:solidFill>
          <a:ln w="508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Flowers.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duotone>
              <a:prstClr val="black"/>
              <a:schemeClr val="accent5">
                <a:tint val="45000"/>
                <a:satMod val="400000"/>
              </a:schemeClr>
            </a:duotone>
          </a:blip>
          <a:stretch>
            <a:fillRect/>
          </a:stretch>
        </p:blipFill>
        <p:spPr>
          <a:xfrm>
            <a:off x="530352" y="3886200"/>
            <a:ext cx="3151237" cy="23317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50" fill="hold"/>
                                        <p:tgtEl>
                                          <p:spTgt spid="3"/>
                                        </p:tgtEl>
                                      </p:cBhvr>
                                    </p:cmd>
                                  </p:childTnLst>
                                </p:cTn>
                              </p:par>
                              <p:par>
                                <p:cTn id="7" presetID="1" presetClass="mediacall" presetSubtype="0" fill="hold" nodeType="withEffect">
                                  <p:stCondLst>
                                    <p:cond delay="0"/>
                                  </p:stCondLst>
                                  <p:childTnLst>
                                    <p:cmd type="call" cmd="playFrom(0.0)">
                                      <p:cBhvr>
                                        <p:cTn id="8" dur="785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3"/>
                </p:tgtEl>
              </p:cMediaNode>
            </p:video>
            <p:video>
              <p:cMediaNode vol="80000">
                <p:cTn id="10" fill="hold" display="0">
                  <p:stCondLst>
                    <p:cond delay="indefinite"/>
                  </p:stCondLst>
                </p:cTn>
                <p:tgtEl>
                  <p:spTgt spid="1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51588766"/>
              </p:ext>
            </p:extLst>
          </p:nvPr>
        </p:nvGraphicFramePr>
        <p:xfrm>
          <a:off x="228600" y="381000"/>
          <a:ext cx="8762999"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2227262" y="2261870"/>
          <a:ext cx="4689475" cy="23342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6447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51703135"/>
              </p:ext>
            </p:extLst>
          </p:nvPr>
        </p:nvGraphicFramePr>
        <p:xfrm>
          <a:off x="152400" y="0"/>
          <a:ext cx="8763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31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rmAutofit fontScale="90000"/>
          </a:bodyPr>
          <a:lstStyle/>
          <a:p>
            <a:pPr lvl="0">
              <a:spcBef>
                <a:spcPts val="0"/>
              </a:spcBef>
            </a:pPr>
            <a:r>
              <a:rPr lang="en-US" sz="2200" dirty="0">
                <a:solidFill>
                  <a:prstClr val="white"/>
                </a:solidFill>
              </a:rPr>
              <a:t>Across the degree students need to be </a:t>
            </a:r>
            <a:r>
              <a:rPr lang="en-US" sz="4400" b="1" spc="70" dirty="0">
                <a:solidFill>
                  <a:prstClr val="white"/>
                </a:solidFill>
              </a:rPr>
              <a:t>multiplying cells, small fellowships </a:t>
            </a:r>
            <a:br>
              <a:rPr lang="en-US" sz="2000" dirty="0">
                <a:solidFill>
                  <a:prstClr val="white"/>
                </a:solidFill>
              </a:rPr>
            </a:br>
            <a:endParaRPr lang="en-US" dirty="0"/>
          </a:p>
        </p:txBody>
      </p:sp>
      <p:sp>
        <p:nvSpPr>
          <p:cNvPr id="3" name="Text Placeholder 2"/>
          <p:cNvSpPr>
            <a:spLocks noGrp="1"/>
          </p:cNvSpPr>
          <p:nvPr>
            <p:ph type="body" sz="quarter" idx="14"/>
          </p:nvPr>
        </p:nvSpPr>
        <p:spPr>
          <a:xfrm>
            <a:off x="0" y="685800"/>
            <a:ext cx="9144000" cy="381000"/>
          </a:xfrm>
        </p:spPr>
        <p:txBody>
          <a:bodyPr>
            <a:noAutofit/>
          </a:bodyPr>
          <a:lstStyle/>
          <a:p>
            <a:r>
              <a:rPr lang="en-US" dirty="0">
                <a:solidFill>
                  <a:prstClr val="white">
                    <a:lumMod val="65000"/>
                  </a:prstClr>
                </a:solidFill>
              </a:rPr>
              <a:t>The TUL530 </a:t>
            </a:r>
            <a:r>
              <a:rPr lang="en-US" dirty="0" err="1">
                <a:solidFill>
                  <a:prstClr val="white">
                    <a:lumMod val="65000"/>
                  </a:prstClr>
                </a:solidFill>
              </a:rPr>
              <a:t>Churchplanting</a:t>
            </a:r>
            <a:r>
              <a:rPr lang="en-US" dirty="0">
                <a:solidFill>
                  <a:prstClr val="white">
                    <a:lumMod val="65000"/>
                  </a:prstClr>
                </a:solidFill>
              </a:rPr>
              <a:t> and the TUL620 Movement Leadership courses train in apostolic skills</a:t>
            </a:r>
          </a:p>
          <a:p>
            <a:endParaRPr lang="en-US" dirty="0"/>
          </a:p>
        </p:txBody>
      </p:sp>
      <p:sp>
        <p:nvSpPr>
          <p:cNvPr id="4" name="TextBox 3"/>
          <p:cNvSpPr txBox="1"/>
          <p:nvPr/>
        </p:nvSpPr>
        <p:spPr>
          <a:xfrm>
            <a:off x="533400" y="4191000"/>
            <a:ext cx="7696200" cy="1219200"/>
          </a:xfrm>
          <a:prstGeom prst="rect">
            <a:avLst/>
          </a:prstGeom>
          <a:noFill/>
        </p:spPr>
        <p:txBody>
          <a:bodyPr wrap="square" rtlCol="0">
            <a:noAutofit/>
          </a:bodyPr>
          <a:lstStyle/>
          <a:p>
            <a:pPr algn="r"/>
            <a:r>
              <a:rPr lang="en-US" dirty="0">
                <a:solidFill>
                  <a:prstClr val="white"/>
                </a:solidFill>
              </a:rPr>
              <a:t>One the first semester, multiplying them in the second year</a:t>
            </a:r>
          </a:p>
          <a:p>
            <a:pPr algn="r"/>
            <a:r>
              <a:rPr lang="en-US" dirty="0">
                <a:solidFill>
                  <a:prstClr val="white"/>
                </a:solidFill>
              </a:rPr>
              <a:t>The diaconal courses should contribute to this process</a:t>
            </a:r>
          </a:p>
          <a:p>
            <a:pPr algn="r"/>
            <a:r>
              <a:rPr lang="en-US" dirty="0">
                <a:solidFill>
                  <a:prstClr val="white"/>
                </a:solidFill>
              </a:rPr>
              <a:t>Many just want to be students of each course</a:t>
            </a:r>
          </a:p>
          <a:p>
            <a:pPr algn="r"/>
            <a:r>
              <a:rPr lang="en-US" dirty="0">
                <a:solidFill>
                  <a:prstClr val="white"/>
                </a:solidFill>
              </a:rPr>
              <a:t>The degree has lost one core course in this, so is not succeeding well with this</a:t>
            </a:r>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a:solidFill>
                  <a:srgbClr val="65B131">
                    <a:alpha val="64000"/>
                  </a:srgbClr>
                </a:solidFill>
                <a:cs typeface="Arial" pitchFamily="34" charset="0"/>
              </a:rPr>
              <a:t>3</a:t>
            </a:r>
          </a:p>
        </p:txBody>
      </p:sp>
      <p:sp>
        <p:nvSpPr>
          <p:cNvPr id="8" name="Title 7"/>
          <p:cNvSpPr>
            <a:spLocks noGrp="1"/>
          </p:cNvSpPr>
          <p:nvPr>
            <p:ph type="title"/>
          </p:nvPr>
        </p:nvSpPr>
        <p:spPr/>
        <p:txBody>
          <a:bodyPr>
            <a:noAutofit/>
          </a:bodyPr>
          <a:lstStyle/>
          <a:p>
            <a:pPr lvl="0">
              <a:spcBef>
                <a:spcPts val="0"/>
              </a:spcBef>
            </a:pPr>
            <a:r>
              <a:rPr lang="en-US" sz="4000" cap="none" dirty="0">
                <a:solidFill>
                  <a:prstClr val="black">
                    <a:lumMod val="85000"/>
                    <a:lumOff val="15000"/>
                  </a:prstClr>
                </a:solidFill>
                <a:ea typeface="+mn-ea"/>
                <a:cs typeface="+mn-cs"/>
              </a:rPr>
              <a:t>Social Entrepreneurship Leadership</a:t>
            </a:r>
            <a:endParaRPr lang="en-US" sz="2800" dirty="0"/>
          </a:p>
        </p:txBody>
      </p:sp>
      <p:sp>
        <p:nvSpPr>
          <p:cNvPr id="9" name="Text Placeholder 8"/>
          <p:cNvSpPr>
            <a:spLocks noGrp="1"/>
          </p:cNvSpPr>
          <p:nvPr>
            <p:ph type="body" idx="1"/>
          </p:nvPr>
        </p:nvSpPr>
        <p:spPr/>
        <p:txBody>
          <a:bodyPr vert="horz" lIns="91440" tIns="45720" rIns="91440" bIns="45720" rtlCol="0" anchor="b">
            <a:noAutofit/>
          </a:bodyPr>
          <a:lstStyle/>
          <a:p>
            <a:pPr lvl="0">
              <a:spcBef>
                <a:spcPts val="0"/>
              </a:spcBef>
            </a:pPr>
            <a:r>
              <a:rPr lang="en-US" sz="2000" b="1" dirty="0">
                <a:solidFill>
                  <a:prstClr val="black">
                    <a:lumMod val="75000"/>
                    <a:lumOff val="25000"/>
                  </a:prstClr>
                </a:solidFill>
              </a:rPr>
              <a:t>Theology of Economics, of Social Justice outworked in small business, and development of NGO’s</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Social Entrepreneurship in the Slums?</a:t>
            </a:r>
          </a:p>
        </p:txBody>
      </p:sp>
      <p:sp>
        <p:nvSpPr>
          <p:cNvPr id="3" name="Text Placeholder 2"/>
          <p:cNvSpPr>
            <a:spLocks noGrp="1"/>
          </p:cNvSpPr>
          <p:nvPr>
            <p:ph type="body" idx="1"/>
          </p:nvPr>
        </p:nvSpPr>
        <p:spPr>
          <a:xfrm>
            <a:off x="381001" y="3962400"/>
            <a:ext cx="8229600" cy="2057400"/>
          </a:xfrm>
        </p:spPr>
        <p:txBody>
          <a:bodyPr>
            <a:normAutofit fontScale="62500" lnSpcReduction="20000"/>
          </a:bodyPr>
          <a:lstStyle/>
          <a:p>
            <a:endParaRPr lang="en-US" dirty="0"/>
          </a:p>
          <a:p>
            <a:endParaRPr lang="en-US" dirty="0"/>
          </a:p>
          <a:p>
            <a:r>
              <a:rPr lang="en-US" sz="3600" dirty="0"/>
              <a:t>Innovative management of resources</a:t>
            </a:r>
          </a:p>
          <a:p>
            <a:r>
              <a:rPr lang="en-US" sz="3600" dirty="0"/>
              <a:t>Making profit (whether a non-profit or a business)</a:t>
            </a:r>
          </a:p>
          <a:p>
            <a:r>
              <a:rPr lang="en-US" sz="3600" dirty="0"/>
              <a:t>With a social outcome</a:t>
            </a:r>
          </a:p>
          <a:p>
            <a:r>
              <a:rPr lang="en-US" sz="3600" dirty="0"/>
              <a:t>Crossing over from the informal sector to the formal sector</a:t>
            </a:r>
          </a:p>
          <a:p>
            <a:r>
              <a:rPr lang="en-US" dirty="0"/>
              <a:t> </a:t>
            </a:r>
          </a:p>
        </p:txBody>
      </p:sp>
      <p:sp>
        <p:nvSpPr>
          <p:cNvPr id="4" name="TextBox 3"/>
          <p:cNvSpPr txBox="1"/>
          <p:nvPr/>
        </p:nvSpPr>
        <p:spPr>
          <a:xfrm>
            <a:off x="3733801" y="1280583"/>
            <a:ext cx="5029200" cy="1200329"/>
          </a:xfrm>
          <a:prstGeom prst="rect">
            <a:avLst/>
          </a:prstGeom>
          <a:noFill/>
        </p:spPr>
        <p:txBody>
          <a:bodyPr wrap="square" rtlCol="0">
            <a:spAutoFit/>
          </a:bodyPr>
          <a:lstStyle/>
          <a:p>
            <a:r>
              <a:rPr lang="en-US" dirty="0"/>
              <a:t>Setting up of small scale businesses in the slums</a:t>
            </a:r>
          </a:p>
          <a:p>
            <a:endParaRPr lang="en-US" dirty="0"/>
          </a:p>
          <a:p>
            <a:endParaRPr lang="en-US" dirty="0"/>
          </a:p>
          <a:p>
            <a:r>
              <a:rPr lang="en-US" dirty="0"/>
              <a:t>Large scale projects</a:t>
            </a:r>
          </a:p>
        </p:txBody>
      </p:sp>
      <p:sp>
        <p:nvSpPr>
          <p:cNvPr id="5" name="TextBox 4"/>
          <p:cNvSpPr txBox="1"/>
          <p:nvPr/>
        </p:nvSpPr>
        <p:spPr>
          <a:xfrm>
            <a:off x="508000" y="1481667"/>
            <a:ext cx="953807" cy="923330"/>
          </a:xfrm>
          <a:prstGeom prst="rect">
            <a:avLst/>
          </a:prstGeom>
          <a:noFill/>
        </p:spPr>
        <p:txBody>
          <a:bodyPr wrap="none" rtlCol="0">
            <a:spAutoFit/>
          </a:bodyPr>
          <a:lstStyle/>
          <a:p>
            <a:r>
              <a:rPr lang="en-US" dirty="0"/>
              <a:t>Models</a:t>
            </a:r>
          </a:p>
          <a:p>
            <a:r>
              <a:rPr lang="en-US" dirty="0"/>
              <a:t>Purpose</a:t>
            </a:r>
          </a:p>
          <a:p>
            <a:r>
              <a:rPr lang="en-US" dirty="0"/>
              <a:t>Vision</a:t>
            </a:r>
          </a:p>
        </p:txBody>
      </p:sp>
      <p:sp>
        <p:nvSpPr>
          <p:cNvPr id="6" name="TextBox 5"/>
          <p:cNvSpPr txBox="1"/>
          <p:nvPr/>
        </p:nvSpPr>
        <p:spPr>
          <a:xfrm>
            <a:off x="201083" y="4085166"/>
            <a:ext cx="2084917" cy="1477328"/>
          </a:xfrm>
          <a:prstGeom prst="rect">
            <a:avLst/>
          </a:prstGeom>
          <a:noFill/>
        </p:spPr>
        <p:txBody>
          <a:bodyPr wrap="square" rtlCol="0">
            <a:spAutoFit/>
          </a:bodyPr>
          <a:lstStyle/>
          <a:p>
            <a:r>
              <a:rPr lang="en-US" dirty="0"/>
              <a:t>Economics of Solidarity</a:t>
            </a:r>
          </a:p>
          <a:p>
            <a:r>
              <a:rPr lang="en-US" dirty="0"/>
              <a:t>=surviving together</a:t>
            </a:r>
          </a:p>
          <a:p>
            <a:r>
              <a:rPr lang="en-US" dirty="0"/>
              <a:t>Creating chains of supportive business</a:t>
            </a:r>
          </a:p>
        </p:txBody>
      </p:sp>
      <p:sp>
        <p:nvSpPr>
          <p:cNvPr id="7" name="TextBox 6"/>
          <p:cNvSpPr txBox="1"/>
          <p:nvPr/>
        </p:nvSpPr>
        <p:spPr>
          <a:xfrm>
            <a:off x="2042583" y="1651000"/>
            <a:ext cx="6429965" cy="369332"/>
          </a:xfrm>
          <a:prstGeom prst="rect">
            <a:avLst/>
          </a:prstGeom>
          <a:noFill/>
        </p:spPr>
        <p:txBody>
          <a:bodyPr wrap="none" rtlCol="0">
            <a:spAutoFit/>
          </a:bodyPr>
          <a:lstStyle/>
          <a:p>
            <a:r>
              <a:rPr lang="en-US" dirty="0"/>
              <a:t>Self –help development programs// </a:t>
            </a:r>
            <a:r>
              <a:rPr lang="en-US" dirty="0" err="1"/>
              <a:t>Harambee</a:t>
            </a:r>
            <a:r>
              <a:rPr lang="en-US"/>
              <a:t> schemes //SACCO</a:t>
            </a:r>
          </a:p>
        </p:txBody>
      </p:sp>
    </p:spTree>
    <p:extLst>
      <p:ext uri="{BB962C8B-B14F-4D97-AF65-F5344CB8AC3E}">
        <p14:creationId xmlns:p14="http://schemas.microsoft.com/office/powerpoint/2010/main" val="9406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89864" y="3962400"/>
            <a:ext cx="3946416" cy="2337370"/>
          </a:xfrm>
          <a:prstGeom prst="rect">
            <a:avLst/>
          </a:prstGeom>
          <a:noFill/>
        </p:spPr>
        <p:txBody>
          <a:bodyPr wrap="square" rtlCol="0">
            <a:normAutofit/>
          </a:bodyPr>
          <a:lstStyle/>
          <a:p>
            <a:endParaRPr lang="en-US" dirty="0">
              <a:solidFill>
                <a:prstClr val="black">
                  <a:lumMod val="85000"/>
                  <a:lumOff val="15000"/>
                </a:prstClr>
              </a:solidFill>
            </a:endParaRPr>
          </a:p>
        </p:txBody>
      </p:sp>
      <p:sp>
        <p:nvSpPr>
          <p:cNvPr id="11" name="TextBox 10"/>
          <p:cNvSpPr txBox="1"/>
          <p:nvPr/>
        </p:nvSpPr>
        <p:spPr>
          <a:xfrm>
            <a:off x="457200" y="1143000"/>
            <a:ext cx="8382000" cy="5410200"/>
          </a:xfrm>
          <a:prstGeom prst="rect">
            <a:avLst/>
          </a:prstGeom>
          <a:noFill/>
        </p:spPr>
        <p:txBody>
          <a:bodyPr wrap="square" rtlCol="0">
            <a:normAutofit fontScale="92500" lnSpcReduction="20000"/>
          </a:bodyPr>
          <a:lstStyle/>
          <a:p>
            <a:pPr>
              <a:lnSpc>
                <a:spcPct val="114000"/>
              </a:lnSpc>
            </a:pPr>
            <a:r>
              <a:rPr lang="en-US" sz="2800" dirty="0">
                <a:solidFill>
                  <a:prstClr val="black"/>
                </a:solidFill>
              </a:rPr>
              <a:t>Contextual theology for urban poor people involves responses to poverty.   The starting point for this are the many Biblical principles of economic discipleship.  Teaching principle of creativity, productivity, thrift, management leads to increased success in entrepreneurship among poor people.  </a:t>
            </a:r>
          </a:p>
          <a:p>
            <a:pPr>
              <a:lnSpc>
                <a:spcPct val="114000"/>
              </a:lnSpc>
            </a:pPr>
            <a:endParaRPr lang="en-US" sz="2800" dirty="0">
              <a:solidFill>
                <a:prstClr val="black"/>
              </a:solidFill>
            </a:endParaRPr>
          </a:p>
          <a:p>
            <a:pPr>
              <a:lnSpc>
                <a:spcPct val="114000"/>
              </a:lnSpc>
            </a:pPr>
            <a:r>
              <a:rPr lang="en-US" sz="2800" dirty="0">
                <a:solidFill>
                  <a:prstClr val="black"/>
                </a:solidFill>
              </a:rPr>
              <a:t>As Christians in the community they also have a concern about peoples health, education, garbage, housing, so take lead in community organizing to accomplish goals in such arenas.   This social entrepreneurship requires a development of skill-sets of resource raising, people management, financial management, board and leadership skills, business planning, fundraising</a:t>
            </a:r>
            <a:r>
              <a:rPr lang="en-US" sz="2000" dirty="0">
                <a:solidFill>
                  <a:prstClr val="black"/>
                </a:solidFill>
              </a:rPr>
              <a:t>. </a:t>
            </a: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Getting Started</a:t>
            </a:r>
            <a:r>
              <a:rPr lang="en-US" sz="2800" dirty="0">
                <a:solidFill>
                  <a:prstClr val="black"/>
                </a:solidFill>
                <a:latin typeface="+mn-lt"/>
                <a:ea typeface="+mn-ea"/>
                <a:cs typeface="+mn-cs"/>
              </a:rPr>
              <a:t> </a:t>
            </a:r>
            <a:r>
              <a:rPr lang="en-US" sz="2800" dirty="0">
                <a:solidFill>
                  <a:prstClr val="black">
                    <a:lumMod val="50000"/>
                    <a:lumOff val="50000"/>
                  </a:prstClr>
                </a:solidFill>
                <a:latin typeface="+mn-lt"/>
                <a:ea typeface="+mn-ea"/>
                <a:cs typeface="+mn-cs"/>
              </a:rPr>
              <a:t>with Entrepreneurship</a:t>
            </a:r>
            <a:endParaRPr lang="en-US" dirty="0">
              <a:latin typeface="+mn-lt"/>
            </a:endParaRPr>
          </a:p>
        </p:txBody>
      </p:sp>
    </p:spTree>
    <p:extLst>
      <p:ext uri="{BB962C8B-B14F-4D97-AF65-F5344CB8AC3E}">
        <p14:creationId xmlns:p14="http://schemas.microsoft.com/office/powerpoint/2010/main" val="123230530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89864" y="3962400"/>
            <a:ext cx="3946416" cy="2337370"/>
          </a:xfrm>
          <a:prstGeom prst="rect">
            <a:avLst/>
          </a:prstGeom>
          <a:noFill/>
        </p:spPr>
        <p:txBody>
          <a:bodyPr wrap="square" rtlCol="0">
            <a:normAutofit/>
          </a:bodyPr>
          <a:lstStyle/>
          <a:p>
            <a:endParaRPr lang="en-US" dirty="0">
              <a:solidFill>
                <a:prstClr val="black">
                  <a:lumMod val="85000"/>
                  <a:lumOff val="15000"/>
                </a:prstClr>
              </a:solidFill>
            </a:endParaRPr>
          </a:p>
        </p:txBody>
      </p:sp>
      <p:sp>
        <p:nvSpPr>
          <p:cNvPr id="11" name="TextBox 10"/>
          <p:cNvSpPr txBox="1"/>
          <p:nvPr/>
        </p:nvSpPr>
        <p:spPr>
          <a:xfrm>
            <a:off x="457200" y="1143000"/>
            <a:ext cx="8382000" cy="5410200"/>
          </a:xfrm>
          <a:prstGeom prst="rect">
            <a:avLst/>
          </a:prstGeom>
          <a:noFill/>
        </p:spPr>
        <p:txBody>
          <a:bodyPr wrap="square" rtlCol="0">
            <a:normAutofit/>
          </a:bodyPr>
          <a:lstStyle/>
          <a:p>
            <a:pPr>
              <a:lnSpc>
                <a:spcPct val="114000"/>
              </a:lnSpc>
            </a:pPr>
            <a:r>
              <a:rPr lang="en-US" sz="2000" dirty="0">
                <a:solidFill>
                  <a:prstClr val="black"/>
                </a:solidFill>
              </a:rPr>
              <a:t>7 of the courses in the MATUL lend themselves to training some of these skills.   The starting point is in the Community Economics course which covers ten Biblical principles, and explores these at individual, community, city and national/international levels, looking at cooperative schemes and microfinances. </a:t>
            </a:r>
          </a:p>
          <a:p>
            <a:pPr>
              <a:lnSpc>
                <a:spcPct val="114000"/>
              </a:lnSpc>
            </a:pPr>
            <a:endParaRPr lang="en-US" sz="2000" dirty="0">
              <a:solidFill>
                <a:prstClr val="black"/>
              </a:solidFill>
            </a:endParaRPr>
          </a:p>
          <a:p>
            <a:pPr>
              <a:lnSpc>
                <a:spcPct val="114000"/>
              </a:lnSpc>
            </a:pPr>
            <a:r>
              <a:rPr lang="en-US" sz="2000" dirty="0">
                <a:solidFill>
                  <a:prstClr val="black"/>
                </a:solidFill>
              </a:rPr>
              <a:t> Five internships where students are working within NGO's gives them inside understandings of NGO management, funding, financial management, </a:t>
            </a:r>
            <a:r>
              <a:rPr lang="en-US" sz="2000" dirty="0" err="1">
                <a:solidFill>
                  <a:prstClr val="black"/>
                </a:solidFill>
              </a:rPr>
              <a:t>budgetting</a:t>
            </a:r>
            <a:r>
              <a:rPr lang="en-US" sz="2000" dirty="0">
                <a:solidFill>
                  <a:prstClr val="black"/>
                </a:solidFill>
              </a:rPr>
              <a:t>, boards, etc.  The community transformation course involves them in the logistics of a seed project with a local church.   </a:t>
            </a:r>
          </a:p>
          <a:p>
            <a:pPr>
              <a:lnSpc>
                <a:spcPct val="114000"/>
              </a:lnSpc>
            </a:pPr>
            <a:endParaRPr lang="en-US" sz="2000" dirty="0">
              <a:solidFill>
                <a:prstClr val="black"/>
              </a:solidFill>
            </a:endParaRPr>
          </a:p>
          <a:p>
            <a:pPr>
              <a:lnSpc>
                <a:spcPct val="114000"/>
              </a:lnSpc>
            </a:pPr>
            <a:r>
              <a:rPr lang="en-US" sz="2000" dirty="0">
                <a:solidFill>
                  <a:prstClr val="black"/>
                </a:solidFill>
              </a:rPr>
              <a:t>These are integrated in the Organizational And Entrepreneurial Leadership course which step by step leads them to develop a business plan, financial plans, funding plan, </a:t>
            </a:r>
            <a:r>
              <a:rPr lang="en-US" sz="2000" dirty="0" err="1">
                <a:solidFill>
                  <a:prstClr val="black"/>
                </a:solidFill>
              </a:rPr>
              <a:t>personnell</a:t>
            </a:r>
            <a:r>
              <a:rPr lang="en-US" sz="2000" dirty="0">
                <a:solidFill>
                  <a:prstClr val="black"/>
                </a:solidFill>
              </a:rPr>
              <a:t> plan for a local organization, ideally where the plan is good enough so that a funder invests small capital. </a:t>
            </a: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Getting Started</a:t>
            </a:r>
            <a:r>
              <a:rPr lang="en-US" sz="2800" dirty="0">
                <a:solidFill>
                  <a:prstClr val="black"/>
                </a:solidFill>
                <a:latin typeface="+mn-lt"/>
                <a:ea typeface="+mn-ea"/>
                <a:cs typeface="+mn-cs"/>
              </a:rPr>
              <a:t> </a:t>
            </a:r>
            <a:r>
              <a:rPr lang="en-US" sz="2800" dirty="0">
                <a:solidFill>
                  <a:prstClr val="black">
                    <a:lumMod val="50000"/>
                    <a:lumOff val="50000"/>
                  </a:prstClr>
                </a:solidFill>
                <a:latin typeface="+mn-lt"/>
                <a:ea typeface="+mn-ea"/>
                <a:cs typeface="+mn-cs"/>
              </a:rPr>
              <a:t>with Entrepreneurship</a:t>
            </a:r>
            <a:endParaRPr lang="en-US" dirty="0">
              <a:latin typeface="+mn-lt"/>
            </a:endParaRPr>
          </a:p>
        </p:txBody>
      </p:sp>
    </p:spTree>
    <p:extLst>
      <p:ext uri="{BB962C8B-B14F-4D97-AF65-F5344CB8AC3E}">
        <p14:creationId xmlns:p14="http://schemas.microsoft.com/office/powerpoint/2010/main" val="396897899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a:solidFill>
                  <a:prstClr val="white"/>
                </a:solidFill>
              </a:rPr>
              <a:t>Organize for Outcomes</a:t>
            </a:r>
            <a:endParaRPr lang="en-US" sz="3200" dirty="0">
              <a:solidFill>
                <a:prstClr val="white"/>
              </a:solidFill>
            </a:endParaRPr>
          </a:p>
        </p:txBody>
      </p:sp>
      <p:sp>
        <p:nvSpPr>
          <p:cNvPr id="3" name="TextBox 2"/>
          <p:cNvSpPr txBox="1"/>
          <p:nvPr/>
        </p:nvSpPr>
        <p:spPr>
          <a:xfrm>
            <a:off x="1523999" y="685800"/>
            <a:ext cx="7391401" cy="3276600"/>
          </a:xfrm>
          <a:prstGeom prst="rect">
            <a:avLst/>
          </a:prstGeom>
          <a:noFill/>
        </p:spPr>
        <p:txBody>
          <a:bodyPr wrap="square" rtlCol="0">
            <a:normAutofit fontScale="92500" lnSpcReduction="20000"/>
          </a:bodyPr>
          <a:lstStyle/>
          <a:p>
            <a:r>
              <a:rPr lang="en-US" sz="2800" b="1" dirty="0">
                <a:solidFill>
                  <a:prstClr val="black">
                    <a:lumMod val="50000"/>
                    <a:lumOff val="50000"/>
                  </a:prstClr>
                </a:solidFill>
              </a:rPr>
              <a:t>How much information? </a:t>
            </a:r>
          </a:p>
          <a:p>
            <a:pPr>
              <a:lnSpc>
                <a:spcPct val="30000"/>
              </a:lnSpc>
            </a:pPr>
            <a:endParaRPr lang="en-US" dirty="0">
              <a:solidFill>
                <a:prstClr val="black"/>
              </a:solidFill>
            </a:endParaRPr>
          </a:p>
          <a:p>
            <a:r>
              <a:rPr lang="en-US" sz="2200" dirty="0">
                <a:solidFill>
                  <a:prstClr val="black">
                    <a:lumMod val="85000"/>
                    <a:lumOff val="15000"/>
                  </a:prstClr>
                </a:solidFill>
              </a:rPr>
              <a:t> Thus graduates should know </a:t>
            </a:r>
          </a:p>
          <a:p>
            <a:pPr marL="342900" indent="-342900">
              <a:buFont typeface="Arial"/>
              <a:buChar char="•"/>
            </a:pPr>
            <a:r>
              <a:rPr lang="en-US" sz="2200" dirty="0">
                <a:solidFill>
                  <a:prstClr val="black">
                    <a:lumMod val="85000"/>
                    <a:lumOff val="15000"/>
                  </a:prstClr>
                </a:solidFill>
              </a:rPr>
              <a:t>how to be social entrepreneurs heading up or starting NGO's or churches, </a:t>
            </a:r>
          </a:p>
          <a:p>
            <a:pPr marL="342900" indent="-342900">
              <a:buFont typeface="Arial"/>
              <a:buChar char="•"/>
            </a:pPr>
            <a:r>
              <a:rPr lang="en-US" sz="2200" dirty="0">
                <a:solidFill>
                  <a:prstClr val="black">
                    <a:lumMod val="85000"/>
                    <a:lumOff val="15000"/>
                  </a:prstClr>
                </a:solidFill>
              </a:rPr>
              <a:t> how to facilitate students in their entrepreneurship or in social entrepreneurship.  They should be familiar with the complete range of skills for managing such processes.  </a:t>
            </a:r>
          </a:p>
          <a:p>
            <a:pPr marL="342900" indent="-342900">
              <a:buFont typeface="Arial"/>
              <a:buChar char="•"/>
            </a:pPr>
            <a:r>
              <a:rPr lang="en-US" sz="2200" dirty="0">
                <a:solidFill>
                  <a:prstClr val="black">
                    <a:lumMod val="85000"/>
                    <a:lumOff val="15000"/>
                  </a:prstClr>
                </a:solidFill>
              </a:rPr>
              <a:t>Some will move into business, but with a social conscience. </a:t>
            </a:r>
          </a:p>
          <a:p>
            <a:pPr marL="342900" indent="-342900">
              <a:buFont typeface="Arial"/>
              <a:buChar char="•"/>
            </a:pPr>
            <a:r>
              <a:rPr lang="en-US" sz="2200" dirty="0">
                <a:solidFill>
                  <a:prstClr val="black">
                    <a:lumMod val="85000"/>
                    <a:lumOff val="15000"/>
                  </a:prstClr>
                </a:solidFill>
              </a:rPr>
              <a:t> Some will move into the global social entrepreneurial scene as businessmen /women or as leaders in large multinational NGO's.  All will have intimate knowledge of urban poor contextual dynamics.</a:t>
            </a:r>
            <a:endParaRPr lang="en-US" dirty="0">
              <a:solidFill>
                <a:prstClr val="black"/>
              </a:solidFill>
            </a:endParaRPr>
          </a:p>
        </p:txBody>
      </p:sp>
      <p:grpSp>
        <p:nvGrpSpPr>
          <p:cNvPr id="4" name="Group 3"/>
          <p:cNvGrpSpPr/>
          <p:nvPr/>
        </p:nvGrpSpPr>
        <p:grpSpPr>
          <a:xfrm>
            <a:off x="6172200" y="3733800"/>
            <a:ext cx="2645231" cy="1600200"/>
            <a:chOff x="6413721" y="3701144"/>
            <a:chExt cx="2645231"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6816493" y="3810000"/>
              <a:ext cx="2166258" cy="953814"/>
            </a:xfrm>
            <a:prstGeom prst="rect">
              <a:avLst/>
            </a:prstGeom>
            <a:noFill/>
          </p:spPr>
          <p:txBody>
            <a:bodyPr wrap="square" rtlCol="0" anchor="ctr">
              <a:noAutofit/>
            </a:bodyPr>
            <a:lstStyle/>
            <a:p>
              <a:r>
                <a:rPr lang="en-US" sz="2000" dirty="0">
                  <a:solidFill>
                    <a:prstClr val="black">
                      <a:lumMod val="65000"/>
                      <a:lumOff val="35000"/>
                    </a:prstClr>
                  </a:solidFill>
                </a:rPr>
                <a:t>Multi-Dimensioned Lower Circuit to Upper Circuit Entrepreneurship</a:t>
              </a:r>
            </a:p>
          </p:txBody>
        </p:sp>
        <p:cxnSp>
          <p:nvCxnSpPr>
            <p:cNvPr id="19"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676401" y="4495800"/>
            <a:ext cx="4419600" cy="293914"/>
          </a:xfrm>
          <a:prstGeom prst="rect">
            <a:avLst/>
          </a:prstGeom>
          <a:solidFill>
            <a:schemeClr val="tx1">
              <a:lumMod val="95000"/>
              <a:lumOff val="5000"/>
              <a:alpha val="22000"/>
            </a:schemeClr>
          </a:solidFill>
          <a:ln w="34925">
            <a:solidFill>
              <a:srgbClr val="F27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015699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nvPr>
        </p:nvGraphicFramePr>
        <p:xfrm>
          <a:off x="307275" y="942400"/>
          <a:ext cx="8574088" cy="5237480"/>
        </p:xfrm>
        <a:graphic>
          <a:graphicData uri="http://schemas.openxmlformats.org/drawingml/2006/table">
            <a:tbl>
              <a:tblPr firstRow="1" bandRow="1">
                <a:tableStyleId>{5A111915-BE36-4E01-A7E5-04B1672EAD32}</a:tableStyleId>
              </a:tblPr>
              <a:tblGrid>
                <a:gridCol w="862998">
                  <a:extLst>
                    <a:ext uri="{9D8B030D-6E8A-4147-A177-3AD203B41FA5}">
                      <a16:colId xmlns:a16="http://schemas.microsoft.com/office/drawing/2014/main" val="20000"/>
                    </a:ext>
                  </a:extLst>
                </a:gridCol>
                <a:gridCol w="3424046">
                  <a:extLst>
                    <a:ext uri="{9D8B030D-6E8A-4147-A177-3AD203B41FA5}">
                      <a16:colId xmlns:a16="http://schemas.microsoft.com/office/drawing/2014/main" val="20001"/>
                    </a:ext>
                  </a:extLst>
                </a:gridCol>
                <a:gridCol w="857323">
                  <a:extLst>
                    <a:ext uri="{9D8B030D-6E8A-4147-A177-3AD203B41FA5}">
                      <a16:colId xmlns:a16="http://schemas.microsoft.com/office/drawing/2014/main" val="20002"/>
                    </a:ext>
                  </a:extLst>
                </a:gridCol>
                <a:gridCol w="3429721">
                  <a:extLst>
                    <a:ext uri="{9D8B030D-6E8A-4147-A177-3AD203B41FA5}">
                      <a16:colId xmlns:a16="http://schemas.microsoft.com/office/drawing/2014/main" val="20003"/>
                    </a:ext>
                  </a:extLst>
                </a:gridCol>
              </a:tblGrid>
              <a:tr h="370840">
                <a:tc gridSpan="4">
                  <a:txBody>
                    <a:bodyPr/>
                    <a:lstStyle/>
                    <a:p>
                      <a:pPr algn="ctr"/>
                      <a:r>
                        <a:rPr lang="en-US" sz="1600" dirty="0"/>
                        <a:t>YEAR</a:t>
                      </a:r>
                      <a:r>
                        <a:rPr lang="en-US" sz="1600" baseline="0" dirty="0"/>
                        <a:t> 1</a:t>
                      </a: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solidFill>
                      <a:schemeClr val="accent5">
                        <a:alpha val="81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70840">
                <a:tc gridSpan="2">
                  <a:txBody>
                    <a:bodyPr/>
                    <a:lstStyle/>
                    <a:p>
                      <a:pPr algn="ctr"/>
                      <a:r>
                        <a:rPr lang="en-US" sz="1600" dirty="0"/>
                        <a:t>Semester 1</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solidFill>
                      <a:schemeClr val="accent5">
                        <a:lumMod val="60000"/>
                        <a:lumOff val="40000"/>
                        <a:alpha val="50000"/>
                      </a:schemeClr>
                    </a:solidFill>
                  </a:tcPr>
                </a:tc>
                <a:tc hMerge="1">
                  <a:txBody>
                    <a:bodyPr/>
                    <a:lstStyle/>
                    <a:p>
                      <a:endParaRPr lang="en-US"/>
                    </a:p>
                  </a:txBody>
                  <a:tcPr/>
                </a:tc>
                <a:tc gridSpan="2">
                  <a:txBody>
                    <a:bodyPr/>
                    <a:lstStyle/>
                    <a:p>
                      <a:pPr algn="ctr"/>
                      <a:r>
                        <a:rPr lang="en-US" sz="1600" dirty="0"/>
                        <a:t>Semester 2</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solidFill>
                      <a:schemeClr val="accent5">
                        <a:lumMod val="60000"/>
                        <a:lumOff val="40000"/>
                        <a:alpha val="50000"/>
                      </a:schemeClr>
                    </a:solidFill>
                  </a:tcPr>
                </a:tc>
                <a:tc hMerge="1">
                  <a:txBody>
                    <a:bodyPr/>
                    <a:lstStyle/>
                    <a:p>
                      <a:endParaRPr lang="en-US"/>
                    </a:p>
                  </a:txBody>
                  <a:tcPr/>
                </a:tc>
                <a:extLst>
                  <a:ext uri="{0D108BD9-81ED-4DB2-BD59-A6C34878D82A}">
                    <a16:rowId xmlns:a16="http://schemas.microsoft.com/office/drawing/2014/main" val="10001"/>
                  </a:ext>
                </a:extLst>
              </a:tr>
              <a:tr h="370840">
                <a:tc>
                  <a:txBody>
                    <a:bodyPr/>
                    <a:lstStyle/>
                    <a:p>
                      <a:pPr algn="ctr"/>
                      <a:r>
                        <a:rPr lang="en-US" sz="1600" dirty="0"/>
                        <a:t>TUL 500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Writings,</a:t>
                      </a:r>
                      <a:r>
                        <a:rPr lang="en-US" sz="1600" baseline="0" dirty="0"/>
                        <a:t> Reign and Urban Realities</a:t>
                      </a: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TUL 540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r>
                        <a:rPr lang="en-US" sz="1600" dirty="0"/>
                        <a:t>Urban Reality and Theology</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1600" dirty="0"/>
                        <a:t>TUL 505</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Language and Culture Acquisition</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TUL 550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r>
                        <a:rPr lang="en-US" sz="1600" dirty="0"/>
                        <a:t>Service to the Marginalized</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1600" dirty="0"/>
                        <a:t>TUL 520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Urban Spirituality</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TUL</a:t>
                      </a:r>
                      <a:r>
                        <a:rPr lang="en-US" sz="1600" baseline="0" dirty="0"/>
                        <a:t> 555</a:t>
                      </a: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r>
                        <a:rPr lang="en-US" sz="1600" dirty="0"/>
                        <a:t>Educational Centre</a:t>
                      </a:r>
                      <a:r>
                        <a:rPr lang="en-US" sz="1600" baseline="0" dirty="0"/>
                        <a:t> Development</a:t>
                      </a: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1600" dirty="0"/>
                        <a:t>TUL 530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Building Faith Communities</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TUL 560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r>
                        <a:rPr lang="en-US" sz="1600" dirty="0"/>
                        <a:t>Theology &amp; Practice</a:t>
                      </a:r>
                      <a:r>
                        <a:rPr lang="en-US" sz="1600" baseline="0" dirty="0"/>
                        <a:t> of Community Economics</a:t>
                      </a: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extLst>
                  <a:ext uri="{0D108BD9-81ED-4DB2-BD59-A6C34878D82A}">
                    <a16:rowId xmlns:a16="http://schemas.microsoft.com/office/drawing/2014/main" val="10005"/>
                  </a:ext>
                </a:extLst>
              </a:tr>
              <a:tr h="370840">
                <a:tc gridSpan="4">
                  <a:txBody>
                    <a:bodyPr/>
                    <a:lstStyle/>
                    <a:p>
                      <a:pPr algn="ct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solidFill>
                      <a:schemeClr val="accent5">
                        <a:lumMod val="40000"/>
                        <a:lumOff val="60000"/>
                        <a:alpha val="50000"/>
                      </a:schemeClr>
                    </a:solidFill>
                  </a:tcPr>
                </a:tc>
                <a:tc hMerge="1">
                  <a:txBody>
                    <a:bodyPr/>
                    <a:lstStyle/>
                    <a:p>
                      <a:endParaRPr lang="en-US"/>
                    </a:p>
                  </a:txBody>
                  <a:tcPr/>
                </a:tc>
                <a:tc hMerge="1">
                  <a:txBody>
                    <a:bodyPr/>
                    <a:lstStyle/>
                    <a:p>
                      <a:pPr algn="ctr"/>
                      <a:endParaRPr lang="en-US" sz="1400" dirty="0"/>
                    </a:p>
                  </a:txBody>
                  <a:tcPr anchor="ctr"/>
                </a:tc>
                <a:tc hMerge="1">
                  <a:txBody>
                    <a:bodyPr/>
                    <a:lstStyle/>
                    <a:p>
                      <a:endParaRPr lang="en-US"/>
                    </a:p>
                  </a:txBody>
                  <a:tcPr/>
                </a:tc>
                <a:extLst>
                  <a:ext uri="{0D108BD9-81ED-4DB2-BD59-A6C34878D82A}">
                    <a16:rowId xmlns:a16="http://schemas.microsoft.com/office/drawing/2014/main" val="10006"/>
                  </a:ext>
                </a:extLst>
              </a:tr>
              <a:tr h="370840">
                <a:tc gridSpan="4">
                  <a:txBody>
                    <a:bodyPr/>
                    <a:lstStyle/>
                    <a:p>
                      <a:pPr algn="ctr"/>
                      <a:r>
                        <a:rPr lang="en-US" sz="1600" dirty="0">
                          <a:solidFill>
                            <a:schemeClr val="bg1"/>
                          </a:solidFill>
                        </a:rPr>
                        <a:t>YEAR 2</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solidFill>
                      <a:schemeClr val="accent5">
                        <a:alpha val="81000"/>
                      </a:schemeClr>
                    </a:solidFill>
                  </a:tcPr>
                </a:tc>
                <a:tc hMerge="1">
                  <a:txBody>
                    <a:bodyPr/>
                    <a:lstStyle/>
                    <a:p>
                      <a:endParaRPr lang="en-US"/>
                    </a:p>
                  </a:txBody>
                  <a:tcPr/>
                </a:tc>
                <a:tc hMerge="1">
                  <a:txBody>
                    <a:bodyPr/>
                    <a:lstStyle/>
                    <a:p>
                      <a:pPr algn="ctr"/>
                      <a:endParaRPr lang="en-US" sz="160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370840">
                <a:tc gridSpan="2">
                  <a:txBody>
                    <a:bodyPr/>
                    <a:lstStyle/>
                    <a:p>
                      <a:pPr algn="ctr"/>
                      <a:r>
                        <a:rPr lang="en-US" sz="1600" dirty="0"/>
                        <a:t>Semester 1</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solidFill>
                      <a:schemeClr val="accent5">
                        <a:lumMod val="60000"/>
                        <a:lumOff val="40000"/>
                        <a:alpha val="50000"/>
                      </a:schemeClr>
                    </a:solidFill>
                  </a:tcPr>
                </a:tc>
                <a:tc hMerge="1">
                  <a:txBody>
                    <a:bodyPr/>
                    <a:lstStyle/>
                    <a:p>
                      <a:endParaRPr lang="en-US"/>
                    </a:p>
                  </a:txBody>
                  <a:tcPr/>
                </a:tc>
                <a:tc gridSpan="2">
                  <a:txBody>
                    <a:bodyPr/>
                    <a:lstStyle/>
                    <a:p>
                      <a:pPr algn="ctr"/>
                      <a:r>
                        <a:rPr lang="en-US" sz="1600" dirty="0"/>
                        <a:t>Semester 2</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solidFill>
                      <a:schemeClr val="accent5">
                        <a:lumMod val="60000"/>
                        <a:lumOff val="40000"/>
                        <a:alpha val="50000"/>
                      </a:schemeClr>
                    </a:solidFill>
                  </a:tcPr>
                </a:tc>
                <a:tc hMerge="1">
                  <a:txBody>
                    <a:bodyPr/>
                    <a:lstStyle/>
                    <a:p>
                      <a:endParaRPr lang="en-US"/>
                    </a:p>
                  </a:txBody>
                  <a:tcPr/>
                </a:tc>
                <a:extLst>
                  <a:ext uri="{0D108BD9-81ED-4DB2-BD59-A6C34878D82A}">
                    <a16:rowId xmlns:a16="http://schemas.microsoft.com/office/drawing/2014/main" val="10008"/>
                  </a:ext>
                </a:extLst>
              </a:tr>
              <a:tr h="370840">
                <a:tc>
                  <a:txBody>
                    <a:bodyPr/>
                    <a:lstStyle/>
                    <a:p>
                      <a:pPr algn="ctr"/>
                      <a:r>
                        <a:rPr lang="en-US" sz="1600" dirty="0"/>
                        <a:t>TUL</a:t>
                      </a:r>
                      <a:r>
                        <a:rPr lang="en-US" sz="1600" baseline="0" dirty="0"/>
                        <a:t> 620</a:t>
                      </a: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Leadership in Urban Movements</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TUL 640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r>
                        <a:rPr lang="en-US" sz="1600" dirty="0"/>
                        <a:t>Entrepreneurial @ Organizational Leadership</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r>
                        <a:rPr lang="en-US" sz="1600" dirty="0"/>
                        <a:t>TUL 630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Community Transformation</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TUL 655</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r>
                        <a:rPr lang="en-US" sz="1600" dirty="0"/>
                        <a:t>Advocacy and the Urban Environment</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algn="ctr"/>
                      <a:r>
                        <a:rPr lang="en-US" sz="1600" dirty="0"/>
                        <a:t>TUL 650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Primary Health Care</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pPr algn="ctr"/>
                      <a:r>
                        <a:rPr lang="en-US" sz="1600" dirty="0"/>
                        <a:t>TUL 670</a:t>
                      </a:r>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a:txBody>
                    <a:bodyPr/>
                    <a:lstStyle/>
                    <a:p>
                      <a:r>
                        <a:rPr lang="en-US" sz="1600" dirty="0"/>
                        <a:t>Research Project</a:t>
                      </a:r>
                      <a:r>
                        <a:rPr lang="en-US" sz="1600" baseline="0" dirty="0"/>
                        <a:t> or Thesis</a:t>
                      </a: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extLst>
                  <a:ext uri="{0D108BD9-81ED-4DB2-BD59-A6C34878D82A}">
                    <a16:rowId xmlns:a16="http://schemas.microsoft.com/office/drawing/2014/main" val="10011"/>
                  </a:ext>
                </a:extLst>
              </a:tr>
              <a:tr h="370840">
                <a:tc gridSpan="4">
                  <a:txBody>
                    <a:bodyPr/>
                    <a:lstStyle/>
                    <a:p>
                      <a:pPr algn="ct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solidFill>
                      <a:schemeClr val="accent5">
                        <a:lumMod val="40000"/>
                        <a:lumOff val="60000"/>
                        <a:alpha val="44000"/>
                      </a:schemeClr>
                    </a:solidFill>
                  </a:tcPr>
                </a:tc>
                <a:tc hMerge="1">
                  <a:txBody>
                    <a:bodyPr/>
                    <a:lstStyle/>
                    <a:p>
                      <a:pPr algn="ct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hMerge="1">
                  <a:txBody>
                    <a:bodyPr/>
                    <a:lstStyle/>
                    <a:p>
                      <a:pPr algn="ctr"/>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tc hMerge="1">
                  <a:txBody>
                    <a:bodyPr/>
                    <a:lstStyle/>
                    <a:p>
                      <a:endParaRPr lang="en-US" sz="1600" dirty="0"/>
                    </a:p>
                  </a:txBody>
                  <a:tcPr anchor="ctr">
                    <a:lnL w="12700" cap="flat" cmpd="sng" algn="ctr">
                      <a:solidFill>
                        <a:srgbClr val="528A02">
                          <a:lumMod val="50000"/>
                        </a:srgbClr>
                      </a:solidFill>
                      <a:prstDash val="solid"/>
                      <a:round/>
                      <a:headEnd type="none" w="med" len="med"/>
                      <a:tailEnd type="none" w="med" len="med"/>
                    </a:lnL>
                    <a:lnR w="12700" cap="flat" cmpd="sng" algn="ctr">
                      <a:solidFill>
                        <a:srgbClr val="528A02">
                          <a:lumMod val="50000"/>
                        </a:srgbClr>
                      </a:solidFill>
                      <a:prstDash val="solid"/>
                      <a:round/>
                      <a:headEnd type="none" w="med" len="med"/>
                      <a:tailEnd type="none" w="med" len="med"/>
                    </a:lnR>
                    <a:lnT w="12700" cap="flat" cmpd="sng" algn="ctr">
                      <a:solidFill>
                        <a:srgbClr val="528A02">
                          <a:lumMod val="50000"/>
                        </a:srgbClr>
                      </a:solidFill>
                      <a:prstDash val="solid"/>
                      <a:round/>
                      <a:headEnd type="none" w="med" len="med"/>
                      <a:tailEnd type="none" w="med" len="med"/>
                    </a:lnT>
                    <a:lnB w="12700" cap="flat" cmpd="sng" algn="ctr">
                      <a:solidFill>
                        <a:srgbClr val="528A02">
                          <a:lumMod val="50000"/>
                        </a:srgb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1477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Degree in Urban Missions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3674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184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916" y="1106294"/>
            <a:ext cx="7506884" cy="1200329"/>
          </a:xfrm>
          <a:prstGeom prst="rect">
            <a:avLst/>
          </a:prstGeom>
          <a:noFill/>
        </p:spPr>
        <p:txBody>
          <a:bodyPr wrap="square" rtlCol="0">
            <a:spAutoFit/>
          </a:bodyPr>
          <a:lstStyle/>
          <a:p>
            <a:endParaRPr lang="en-US" dirty="0"/>
          </a:p>
          <a:p>
            <a:r>
              <a:rPr lang="en-US" dirty="0"/>
              <a:t> </a:t>
            </a:r>
          </a:p>
          <a:p>
            <a:r>
              <a:rPr lang="en-US" dirty="0"/>
              <a:t> </a:t>
            </a:r>
          </a:p>
          <a:p>
            <a:endParaRPr lang="en-US" dirty="0"/>
          </a:p>
        </p:txBody>
      </p:sp>
      <p:graphicFrame>
        <p:nvGraphicFramePr>
          <p:cNvPr id="3" name="Diagram 2"/>
          <p:cNvGraphicFramePr/>
          <p:nvPr>
            <p:extLst>
              <p:ext uri="{D42A27DB-BD31-4B8C-83A1-F6EECF244321}">
                <p14:modId xmlns:p14="http://schemas.microsoft.com/office/powerpoint/2010/main" val="1730274573"/>
              </p:ext>
            </p:extLst>
          </p:nvPr>
        </p:nvGraphicFramePr>
        <p:xfrm>
          <a:off x="533400" y="0"/>
          <a:ext cx="8229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3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pPr eaLnBrk="1" hangingPunct="1"/>
            <a:endParaRPr lang="en-US">
              <a:latin typeface="Arial Black" charset="0"/>
            </a:endParaRPr>
          </a:p>
        </p:txBody>
      </p:sp>
      <p:sp>
        <p:nvSpPr>
          <p:cNvPr id="46084" name="Table Placeholder 2"/>
          <p:cNvSpPr>
            <a:spLocks noGrp="1"/>
          </p:cNvSpPr>
          <p:nvPr>
            <p:ph type="tbl" idx="1"/>
          </p:nvPr>
        </p:nvSpPr>
        <p:spPr/>
      </p:sp>
      <p:graphicFrame>
        <p:nvGraphicFramePr>
          <p:cNvPr id="46082" name="Object 2"/>
          <p:cNvGraphicFramePr>
            <a:graphicFrameLocks noChangeAspect="1"/>
          </p:cNvGraphicFramePr>
          <p:nvPr/>
        </p:nvGraphicFramePr>
        <p:xfrm>
          <a:off x="0" y="0"/>
          <a:ext cx="9144000" cy="7086600"/>
        </p:xfrm>
        <a:graphic>
          <a:graphicData uri="http://schemas.openxmlformats.org/presentationml/2006/ole">
            <mc:AlternateContent xmlns:mc="http://schemas.openxmlformats.org/markup-compatibility/2006">
              <mc:Choice xmlns:v="urn:schemas-microsoft-com:vml" Requires="v">
                <p:oleObj spid="_x0000_s2053" name="Document" r:id="rId3" imgW="5638800" imgH="5448300" progId="Word.Document.12">
                  <p:link updateAutomatic="1"/>
                </p:oleObj>
              </mc:Choice>
              <mc:Fallback>
                <p:oleObj name="Document" r:id="rId3" imgW="5638800" imgH="54483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011852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a:solidFill>
                  <a:srgbClr val="65B131">
                    <a:alpha val="64000"/>
                  </a:srgbClr>
                </a:solidFill>
                <a:cs typeface="Arial" pitchFamily="34" charset="0"/>
              </a:rPr>
              <a:t>4</a:t>
            </a:r>
          </a:p>
        </p:txBody>
      </p:sp>
      <p:sp>
        <p:nvSpPr>
          <p:cNvPr id="8" name="Title 7"/>
          <p:cNvSpPr>
            <a:spLocks noGrp="1"/>
          </p:cNvSpPr>
          <p:nvPr>
            <p:ph type="title"/>
          </p:nvPr>
        </p:nvSpPr>
        <p:spPr>
          <a:xfrm>
            <a:off x="2895600" y="1066800"/>
            <a:ext cx="5867400" cy="1970046"/>
          </a:xfrm>
        </p:spPr>
        <p:txBody>
          <a:bodyPr>
            <a:noAutofit/>
          </a:bodyPr>
          <a:lstStyle/>
          <a:p>
            <a:pPr lvl="0">
              <a:spcBef>
                <a:spcPts val="0"/>
              </a:spcBef>
            </a:pPr>
            <a:r>
              <a:rPr lang="en-US" sz="4000" cap="none" dirty="0">
                <a:solidFill>
                  <a:prstClr val="black">
                    <a:lumMod val="85000"/>
                    <a:lumOff val="15000"/>
                  </a:prstClr>
                </a:solidFill>
                <a:ea typeface="+mn-ea"/>
                <a:cs typeface="+mn-cs"/>
              </a:rPr>
              <a:t>Community Transformation </a:t>
            </a:r>
            <a:r>
              <a:rPr lang="en-US" sz="4000" cap="none" dirty="0" err="1">
                <a:solidFill>
                  <a:prstClr val="black">
                    <a:lumMod val="85000"/>
                    <a:lumOff val="15000"/>
                  </a:prstClr>
                </a:solidFill>
                <a:ea typeface="+mn-ea"/>
                <a:cs typeface="+mn-cs"/>
              </a:rPr>
              <a:t>Practica</a:t>
            </a:r>
            <a:endParaRPr lang="en-US" sz="2800" dirty="0"/>
          </a:p>
        </p:txBody>
      </p:sp>
      <p:sp>
        <p:nvSpPr>
          <p:cNvPr id="9" name="Text Placeholder 8"/>
          <p:cNvSpPr>
            <a:spLocks noGrp="1"/>
          </p:cNvSpPr>
          <p:nvPr>
            <p:ph type="body" idx="1"/>
          </p:nvPr>
        </p:nvSpPr>
        <p:spPr>
          <a:xfrm>
            <a:off x="1981200" y="5105400"/>
            <a:ext cx="6629401" cy="375787"/>
          </a:xfrm>
        </p:spPr>
        <p:txBody>
          <a:bodyPr vert="horz" lIns="91440" tIns="45720" rIns="91440" bIns="45720" rtlCol="0" anchor="b">
            <a:noAutofit/>
          </a:bodyPr>
          <a:lstStyle/>
          <a:p>
            <a:pPr lvl="0">
              <a:spcBef>
                <a:spcPts val="0"/>
              </a:spcBef>
            </a:pPr>
            <a:r>
              <a:rPr lang="en-US" sz="2000" b="1" dirty="0">
                <a:solidFill>
                  <a:prstClr val="black">
                    <a:lumMod val="75000"/>
                    <a:lumOff val="25000"/>
                  </a:prstClr>
                </a:solidFill>
              </a:rPr>
              <a:t>Theology of Street Kids, Land Rights, Housing, Community Economics, Education, Social Justice outworked in small business, advocacy for land (and latrines), working with sex trafficked women, multiplying church based slum schools,  and development of NGO’s</a:t>
            </a:r>
          </a:p>
          <a:p>
            <a:pPr lvl="0">
              <a:spcBef>
                <a:spcPts val="0"/>
              </a:spcBef>
            </a:pPr>
            <a:endParaRPr lang="en-US" sz="2000" b="1" dirty="0">
              <a:solidFill>
                <a:prstClr val="black">
                  <a:lumMod val="75000"/>
                  <a:lumOff val="25000"/>
                </a:prstClr>
              </a:solidFill>
            </a:endParaRPr>
          </a:p>
          <a:p>
            <a:pPr lvl="0">
              <a:spcBef>
                <a:spcPts val="0"/>
              </a:spcBef>
            </a:pPr>
            <a:r>
              <a:rPr lang="en-US" sz="2000" b="1" dirty="0">
                <a:solidFill>
                  <a:prstClr val="black">
                    <a:lumMod val="75000"/>
                    <a:lumOff val="25000"/>
                  </a:prstClr>
                </a:solidFill>
              </a:rPr>
              <a:t>How do these relate to the </a:t>
            </a:r>
            <a:r>
              <a:rPr lang="en-US" sz="2000" b="1" dirty="0" err="1">
                <a:solidFill>
                  <a:prstClr val="black">
                    <a:lumMod val="75000"/>
                    <a:lumOff val="25000"/>
                  </a:prstClr>
                </a:solidFill>
              </a:rPr>
              <a:t>multiplation</a:t>
            </a:r>
            <a:r>
              <a:rPr lang="en-US" sz="2000" b="1" dirty="0">
                <a:solidFill>
                  <a:prstClr val="black">
                    <a:lumMod val="75000"/>
                    <a:lumOff val="25000"/>
                  </a:prstClr>
                </a:solidFill>
              </a:rPr>
              <a:t> of </a:t>
            </a:r>
            <a:r>
              <a:rPr lang="en-US" sz="2000" b="1" dirty="0" err="1">
                <a:solidFill>
                  <a:prstClr val="black">
                    <a:lumMod val="75000"/>
                    <a:lumOff val="25000"/>
                  </a:prstClr>
                </a:solidFill>
              </a:rPr>
              <a:t>movments</a:t>
            </a:r>
            <a:r>
              <a:rPr lang="en-US" sz="2000" b="1" dirty="0">
                <a:solidFill>
                  <a:prstClr val="black">
                    <a:lumMod val="75000"/>
                    <a:lumOff val="25000"/>
                  </a:prstClr>
                </a:solidFill>
              </a:rPr>
              <a:t> of churches among the poor? </a:t>
            </a:r>
          </a:p>
        </p:txBody>
      </p:sp>
    </p:spTree>
    <p:extLst>
      <p:ext uri="{BB962C8B-B14F-4D97-AF65-F5344CB8AC3E}">
        <p14:creationId xmlns:p14="http://schemas.microsoft.com/office/powerpoint/2010/main" val="242575671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438400"/>
            <a:ext cx="4915830" cy="3810000"/>
          </a:xfrm>
          <a:prstGeom prst="rect">
            <a:avLst/>
          </a:prstGeom>
          <a:noFill/>
        </p:spPr>
        <p:txBody>
          <a:bodyPr wrap="square" rtlCol="0">
            <a:normAutofit lnSpcReduction="10000"/>
          </a:bodyPr>
          <a:lstStyle/>
          <a:p>
            <a:pPr marL="342900" indent="-342900">
              <a:spcBef>
                <a:spcPts val="100"/>
              </a:spcBef>
              <a:buFont typeface="Arial"/>
              <a:buChar char="•"/>
            </a:pPr>
            <a:r>
              <a:rPr lang="en-US" sz="2000" dirty="0">
                <a:solidFill>
                  <a:prstClr val="white"/>
                </a:solidFill>
              </a:rPr>
              <a:t>A unique partnership process of equality, liberating creativity</a:t>
            </a:r>
          </a:p>
          <a:p>
            <a:pPr marL="342900" indent="-342900">
              <a:spcBef>
                <a:spcPts val="100"/>
              </a:spcBef>
              <a:buFont typeface="Arial"/>
              <a:buChar char="•"/>
            </a:pPr>
            <a:endParaRPr lang="en-US" sz="2000" dirty="0">
              <a:solidFill>
                <a:prstClr val="white"/>
              </a:solidFill>
            </a:endParaRPr>
          </a:p>
          <a:p>
            <a:pPr marL="342900" indent="-342900">
              <a:spcBef>
                <a:spcPts val="100"/>
              </a:spcBef>
              <a:buFont typeface="Arial"/>
              <a:buChar char="•"/>
            </a:pPr>
            <a:r>
              <a:rPr lang="en-US" sz="2000" dirty="0">
                <a:solidFill>
                  <a:prstClr val="white"/>
                </a:solidFill>
              </a:rPr>
              <a:t>It’s about team work, and </a:t>
            </a:r>
            <a:r>
              <a:rPr lang="en-US" sz="2000" b="1" dirty="0">
                <a:solidFill>
                  <a:srgbClr val="68CBFC"/>
                </a:solidFill>
              </a:rPr>
              <a:t>co-authoring</a:t>
            </a:r>
            <a:r>
              <a:rPr lang="en-US" sz="2000" b="1" dirty="0">
                <a:solidFill>
                  <a:prstClr val="white"/>
                </a:solidFill>
              </a:rPr>
              <a:t> </a:t>
            </a:r>
            <a:r>
              <a:rPr lang="en-US" sz="2000" dirty="0">
                <a:solidFill>
                  <a:prstClr val="white"/>
                </a:solidFill>
              </a:rPr>
              <a:t>will get us there. </a:t>
            </a:r>
          </a:p>
          <a:p>
            <a:pPr marL="342900" indent="-342900">
              <a:spcBef>
                <a:spcPts val="100"/>
              </a:spcBef>
              <a:buFont typeface="Arial"/>
              <a:buChar char="•"/>
            </a:pPr>
            <a:endParaRPr lang="en-US" sz="2000" dirty="0">
              <a:solidFill>
                <a:prstClr val="white"/>
              </a:solidFill>
            </a:endParaRPr>
          </a:p>
          <a:p>
            <a:pPr marL="342900" indent="-342900">
              <a:spcBef>
                <a:spcPts val="100"/>
              </a:spcBef>
              <a:buFont typeface="Arial"/>
              <a:buChar char="•"/>
            </a:pPr>
            <a:r>
              <a:rPr lang="en-US" sz="2000" dirty="0">
                <a:solidFill>
                  <a:prstClr val="white"/>
                </a:solidFill>
              </a:rPr>
              <a:t>First step has been to design collectively</a:t>
            </a:r>
          </a:p>
          <a:p>
            <a:pPr marL="342900" indent="-342900">
              <a:spcBef>
                <a:spcPts val="100"/>
              </a:spcBef>
              <a:buFont typeface="Arial"/>
              <a:buChar char="•"/>
            </a:pPr>
            <a:r>
              <a:rPr lang="en-US" sz="2000" dirty="0">
                <a:solidFill>
                  <a:prstClr val="white"/>
                </a:solidFill>
              </a:rPr>
              <a:t>Then to get course outlines up to standard</a:t>
            </a:r>
          </a:p>
          <a:p>
            <a:pPr marL="342900" indent="-342900">
              <a:spcBef>
                <a:spcPts val="100"/>
              </a:spcBef>
              <a:buFont typeface="Arial"/>
              <a:buChar char="•"/>
            </a:pPr>
            <a:r>
              <a:rPr lang="en-US" sz="2000" dirty="0">
                <a:solidFill>
                  <a:prstClr val="white"/>
                </a:solidFill>
              </a:rPr>
              <a:t>This year, significant input from across the globe with quality course designs</a:t>
            </a:r>
          </a:p>
          <a:p>
            <a:pPr marL="342900" indent="-342900">
              <a:spcBef>
                <a:spcPts val="100"/>
              </a:spcBef>
              <a:buFont typeface="Arial"/>
              <a:buChar char="•"/>
            </a:pPr>
            <a:r>
              <a:rPr lang="en-US" sz="2000" dirty="0">
                <a:solidFill>
                  <a:prstClr val="white"/>
                </a:solidFill>
              </a:rPr>
              <a:t>The problem with this approach is when a school heads off in a strange direction what influence do you have. </a:t>
            </a:r>
          </a:p>
          <a:p>
            <a:pPr>
              <a:spcBef>
                <a:spcPts val="100"/>
              </a:spcBef>
            </a:pPr>
            <a:endParaRPr lang="en-US" sz="2000" dirty="0">
              <a:solidFill>
                <a:prstClr val="white"/>
              </a:solidFill>
            </a:endParaRPr>
          </a:p>
          <a:p>
            <a:endParaRPr lang="en-US" sz="2400" dirty="0">
              <a:solidFill>
                <a:prstClr val="black"/>
              </a:solidFill>
            </a:endParaRPr>
          </a:p>
        </p:txBody>
      </p:sp>
      <p:sp>
        <p:nvSpPr>
          <p:cNvPr id="5" name="TextBox 4"/>
          <p:cNvSpPr txBox="1"/>
          <p:nvPr/>
        </p:nvSpPr>
        <p:spPr>
          <a:xfrm>
            <a:off x="399588" y="1524001"/>
            <a:ext cx="4648200" cy="838200"/>
          </a:xfrm>
          <a:prstGeom prst="rect">
            <a:avLst/>
          </a:prstGeom>
          <a:noFill/>
        </p:spPr>
        <p:txBody>
          <a:bodyPr wrap="square" rtlCol="0" anchor="b">
            <a:normAutofit/>
          </a:bodyPr>
          <a:lstStyle/>
          <a:p>
            <a:r>
              <a:rPr lang="en-US" sz="4400" b="1" dirty="0">
                <a:solidFill>
                  <a:srgbClr val="7BCF27"/>
                </a:solidFill>
              </a:rPr>
              <a:t>Collaboration</a:t>
            </a:r>
          </a:p>
        </p:txBody>
      </p:sp>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67400" y="3276956"/>
            <a:ext cx="1430013" cy="1523644"/>
          </a:xfrm>
          <a:prstGeom prst="rect">
            <a:avLst/>
          </a:prstGeom>
        </p:spPr>
      </p:pic>
      <p:pic>
        <p:nvPicPr>
          <p:cNvPr id="18" name="Picture 17"/>
          <p:cNvPicPr>
            <a:picLocks noChangeAspect="1"/>
          </p:cNvPicPr>
          <p:nvPr/>
        </p:nvPicPr>
        <p:blipFill>
          <a:blip r:embed="rId7"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par>
                          <p:cTn id="14" fill="hold">
                            <p:stCondLst>
                              <p:cond delay="1500"/>
                            </p:stCondLst>
                            <p:childTnLst>
                              <p:par>
                                <p:cTn id="15" presetID="26" presetClass="emph" presetSubtype="0" fill="hold" nodeType="afterEffect">
                                  <p:stCondLst>
                                    <p:cond delay="0"/>
                                  </p:stCondLst>
                                  <p:childTnLst>
                                    <p:animEffect transition="out" filter="fade">
                                      <p:cBhvr>
                                        <p:cTn id="16" dur="750" tmFilter="0, 0; .2, .5; .8, .5; 1, 0"/>
                                        <p:tgtEl>
                                          <p:spTgt spid="17"/>
                                        </p:tgtEl>
                                      </p:cBhvr>
                                    </p:animEffect>
                                    <p:animScale>
                                      <p:cBhvr>
                                        <p:cTn id="17" dur="375" autoRev="1" fill="hold"/>
                                        <p:tgtEl>
                                          <p:spTgt spid="17"/>
                                        </p:tgtEl>
                                      </p:cBhvr>
                                      <p:by x="105000" y="105000"/>
                                    </p:animScale>
                                  </p:childTnLst>
                                </p:cTn>
                              </p:par>
                              <p:par>
                                <p:cTn id="18" presetID="16" presetClass="entr" presetSubtype="37"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4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outHorizontal)">
                                      <p:cBhvr>
                                        <p:cTn id="23" dur="500"/>
                                        <p:tgtEl>
                                          <p:spTgt spid="19"/>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outVertical)">
                                      <p:cBhvr>
                                        <p:cTn id="26" dur="500"/>
                                        <p:tgtEl>
                                          <p:spTgt spid="21"/>
                                        </p:tgtEl>
                                      </p:cBhvr>
                                    </p:animEffect>
                                  </p:childTnLst>
                                </p:cTn>
                              </p:par>
                            </p:childTnLst>
                          </p:cTn>
                        </p:par>
                        <p:par>
                          <p:cTn id="27" fill="hold">
                            <p:stCondLst>
                              <p:cond delay="2250"/>
                            </p:stCondLst>
                            <p:childTnLst>
                              <p:par>
                                <p:cTn id="28" presetID="10" presetClass="entr" presetSubtype="0" fill="hold" grpId="1"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2750"/>
                            </p:stCondLst>
                            <p:childTnLst>
                              <p:par>
                                <p:cTn id="32" presetID="42" presetClass="path" presetSubtype="0" accel="50000" decel="50000" fill="hold" grpId="0" nodeType="afterEffect">
                                  <p:stCondLst>
                                    <p:cond delay="0"/>
                                  </p:stCondLst>
                                  <p:childTnLst>
                                    <p:animMotion origin="layout" path="M 0.00017 0.00023 L 0.00278 0.22037 " pathEditMode="relative" rAng="0" ptsTypes="AA">
                                      <p:cBhvr>
                                        <p:cTn id="33"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32"/>
                                            </p:cond>
                                          </p:stCondLst>
                                        </p:cTn>
                                        <p:tgtEl>
                                          <p:spTgt spid="22"/>
                                        </p:tgtEl>
                                        <p:attrNameLst>
                                          <p:attrName>style.visibility</p:attrName>
                                        </p:attrNameLst>
                                      </p:cBhvr>
                                      <p:to>
                                        <p:strVal val="hidden"/>
                                      </p:to>
                                    </p:set>
                                  </p:subTnLst>
                                </p:cTn>
                              </p:par>
                            </p:childTnLst>
                          </p:cTn>
                        </p:par>
                        <p:par>
                          <p:cTn id="34" fill="hold">
                            <p:stCondLst>
                              <p:cond delay="4250"/>
                            </p:stCondLst>
                            <p:childTnLst>
                              <p:par>
                                <p:cTn id="35" presetID="10" presetClass="exit" presetSubtype="0" fill="hold" grpId="2" nodeType="after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 presetClass="entr" presetSubtype="0" fill="hold" grpId="1"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42" presetClass="path" presetSubtype="0" accel="50000" decel="50000" fill="hold" grpId="0" nodeType="withEffect">
                                  <p:stCondLst>
                                    <p:cond delay="0"/>
                                  </p:stCondLst>
                                  <p:childTnLst>
                                    <p:animMotion origin="layout" path="M 3.33333E-6 -1.11111E-6 L 0.13889 -1.11111E-6 " pathEditMode="relative" rAng="0" ptsTypes="AA">
                                      <p:cBhvr>
                                        <p:cTn id="43" dur="1500" fill="hold"/>
                                        <p:tgtEl>
                                          <p:spTgt spid="24"/>
                                        </p:tgtEl>
                                        <p:attrNameLst>
                                          <p:attrName>ppt_x</p:attrName>
                                          <p:attrName>ppt_y</p:attrName>
                                        </p:attrNameLst>
                                      </p:cBhvr>
                                      <p:rCtr x="69" y="0"/>
                                    </p:animMotion>
                                  </p:childTnLst>
                                </p:cTn>
                              </p:par>
                              <p:par>
                                <p:cTn id="44" presetID="42" presetClass="path" presetSubtype="0" accel="50000" decel="50000" fill="hold" grpId="0" nodeType="withEffect">
                                  <p:stCondLst>
                                    <p:cond delay="0"/>
                                  </p:stCondLst>
                                  <p:childTnLst>
                                    <p:animMotion origin="layout" path="M 3.33333E-6 -1.11111E-6 L 0.11788 -0.18403 " pathEditMode="relative" rAng="0" ptsTypes="AA">
                                      <p:cBhvr>
                                        <p:cTn id="45" dur="1500" fill="hold"/>
                                        <p:tgtEl>
                                          <p:spTgt spid="23"/>
                                        </p:tgtEl>
                                        <p:attrNameLst>
                                          <p:attrName>ppt_x</p:attrName>
                                          <p:attrName>ppt_y</p:attrName>
                                        </p:attrNameLst>
                                      </p:cBhvr>
                                      <p:rCtr x="59" y="-92"/>
                                    </p:animMotion>
                                  </p:childTnLst>
                                </p:cTn>
                              </p:par>
                            </p:childTnLst>
                          </p:cTn>
                        </p:par>
                        <p:par>
                          <p:cTn id="46" fill="hold">
                            <p:stCondLst>
                              <p:cond delay="5750"/>
                            </p:stCondLst>
                            <p:childTnLst>
                              <p:par>
                                <p:cTn id="47" presetID="10" presetClass="exit" presetSubtype="0" fill="hold" grpId="2" nodeType="afterEffect">
                                  <p:stCondLst>
                                    <p:cond delay="0"/>
                                  </p:stCondLst>
                                  <p:childTnLst>
                                    <p:animEffect transition="out" filter="fade">
                                      <p:cBhvr>
                                        <p:cTn id="48" dur="250"/>
                                        <p:tgtEl>
                                          <p:spTgt spid="24"/>
                                        </p:tgtEl>
                                      </p:cBhvr>
                                    </p:animEffect>
                                    <p:set>
                                      <p:cBhvr>
                                        <p:cTn id="49" dur="1" fill="hold">
                                          <p:stCondLst>
                                            <p:cond delay="249"/>
                                          </p:stCondLst>
                                        </p:cTn>
                                        <p:tgtEl>
                                          <p:spTgt spid="24"/>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childTnLst>
                                </p:cTn>
                              </p:par>
                            </p:childTnLst>
                          </p:cTn>
                        </p:par>
                        <p:par>
                          <p:cTn id="56" fill="hold">
                            <p:stCondLst>
                              <p:cond delay="6250"/>
                            </p:stCondLst>
                            <p:childTnLst>
                              <p:par>
                                <p:cTn id="57" presetID="42" presetClass="path" presetSubtype="0" accel="50000" decel="50000" fill="hold" grpId="1" nodeType="afterEffect">
                                  <p:stCondLst>
                                    <p:cond delay="0"/>
                                  </p:stCondLst>
                                  <p:childTnLst>
                                    <p:animMotion origin="layout" path="M 3.61111E-6 1.82786E-6 L -0.13664 0.00046 " pathEditMode="relative" rAng="0" ptsTypes="AA">
                                      <p:cBhvr>
                                        <p:cTn id="58"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7"/>
                                            </p:cond>
                                          </p:stCondLst>
                                        </p:cTn>
                                        <p:tgtEl>
                                          <p:spTgt spid="25"/>
                                        </p:tgtEl>
                                        <p:attrNameLst>
                                          <p:attrName>style.visibility</p:attrName>
                                        </p:attrNameLst>
                                      </p:cBhvr>
                                      <p:to>
                                        <p:strVal val="hidden"/>
                                      </p:to>
                                    </p:set>
                                  </p:subTnLst>
                                </p:cTn>
                              </p:par>
                            </p:childTnLst>
                          </p:cTn>
                        </p:par>
                        <p:par>
                          <p:cTn id="59" fill="hold">
                            <p:stCondLst>
                              <p:cond delay="7750"/>
                            </p:stCondLst>
                            <p:childTnLst>
                              <p:par>
                                <p:cTn id="60" presetID="10" presetClass="exit" presetSubtype="0" fill="hold" grpId="2" nodeType="after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 presetClass="entr"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42" presetClass="path" presetSubtype="0" accel="50000" decel="50000" fill="hold" grpId="0" nodeType="withEffect">
                                  <p:stCondLst>
                                    <p:cond delay="0"/>
                                  </p:stCondLst>
                                  <p:childTnLst>
                                    <p:animMotion origin="layout" path="M 0.00035 0.00093 L -0.00261 -0.21911 " pathEditMode="relative" rAng="0" ptsTypes="AA">
                                      <p:cBhvr>
                                        <p:cTn id="68" dur="1500" fill="hold"/>
                                        <p:tgtEl>
                                          <p:spTgt spid="26"/>
                                        </p:tgtEl>
                                        <p:attrNameLst>
                                          <p:attrName>ppt_x</p:attrName>
                                          <p:attrName>ppt_y</p:attrName>
                                        </p:attrNameLst>
                                      </p:cBhvr>
                                      <p:rCtr x="-2" y="-110"/>
                                    </p:animMotion>
                                  </p:childTnLst>
                                </p:cTn>
                              </p:par>
                              <p:par>
                                <p:cTn id="69" presetID="42" presetClass="path" presetSubtype="0" accel="50000" decel="50000" fill="hold" grpId="0" nodeType="withEffect">
                                  <p:stCondLst>
                                    <p:cond delay="0"/>
                                  </p:stCondLst>
                                  <p:childTnLst>
                                    <p:animMotion origin="layout" path="M 0.00139 0.00046 L 0.11458 -0.18079 " pathEditMode="relative" rAng="0" ptsTypes="AA">
                                      <p:cBhvr>
                                        <p:cTn id="70" dur="1500" fill="hold"/>
                                        <p:tgtEl>
                                          <p:spTgt spid="27"/>
                                        </p:tgtEl>
                                        <p:attrNameLst>
                                          <p:attrName>ppt_x</p:attrName>
                                          <p:attrName>ppt_y</p:attrName>
                                        </p:attrNameLst>
                                      </p:cBhvr>
                                      <p:rCtr x="57" y="-91"/>
                                    </p:animMotion>
                                  </p:childTnLst>
                                </p:cTn>
                              </p:par>
                            </p:childTnLst>
                          </p:cTn>
                        </p:par>
                        <p:par>
                          <p:cTn id="71" fill="hold">
                            <p:stCondLst>
                              <p:cond delay="9250"/>
                            </p:stCondLst>
                            <p:childTnLst>
                              <p:par>
                                <p:cTn id="72" presetID="10" presetClass="exit" presetSubtype="0" fill="hold" grpId="2" nodeType="after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stretch>
            <a:fillRect/>
          </a:stretch>
        </p:blipFill>
        <p:spPr>
          <a:xfrm>
            <a:off x="4800600" y="1295400"/>
            <a:ext cx="3886200" cy="3886200"/>
          </a:xfrm>
          <a:prstGeom prst="rect">
            <a:avLst/>
          </a:prstGeom>
        </p:spPr>
      </p:pic>
      <p:sp>
        <p:nvSpPr>
          <p:cNvPr id="14" name="TextBox 13"/>
          <p:cNvSpPr txBox="1"/>
          <p:nvPr/>
        </p:nvSpPr>
        <p:spPr>
          <a:xfrm>
            <a:off x="467424" y="1219200"/>
            <a:ext cx="4561776" cy="1905000"/>
          </a:xfrm>
          <a:prstGeom prst="rect">
            <a:avLst/>
          </a:prstGeom>
          <a:noFill/>
        </p:spPr>
        <p:txBody>
          <a:bodyPr wrap="square" lIns="91440" rtlCol="0">
            <a:normAutofit fontScale="92500" lnSpcReduction="10000"/>
          </a:bodyPr>
          <a:lstStyle/>
          <a:p>
            <a:pPr marL="233363" indent="-233363">
              <a:buClr>
                <a:prstClr val="black">
                  <a:lumMod val="50000"/>
                  <a:lumOff val="50000"/>
                </a:prstClr>
              </a:buClr>
              <a:buSzPct val="94000"/>
              <a:buFont typeface="Calibri" pitchFamily="34" charset="0"/>
              <a:buChar char="»"/>
            </a:pPr>
            <a:r>
              <a:rPr lang="en-US" sz="2400" dirty="0">
                <a:solidFill>
                  <a:prstClr val="black">
                    <a:lumMod val="75000"/>
                    <a:lumOff val="25000"/>
                  </a:prstClr>
                </a:solidFill>
              </a:rPr>
              <a:t>Check out the </a:t>
            </a:r>
          </a:p>
          <a:p>
            <a:pPr marL="233363" indent="-233363">
              <a:buClr>
                <a:prstClr val="black">
                  <a:lumMod val="50000"/>
                  <a:lumOff val="50000"/>
                </a:prstClr>
              </a:buClr>
              <a:buSzPct val="94000"/>
            </a:pPr>
            <a:r>
              <a:rPr lang="en-US" sz="2400" b="1" dirty="0">
                <a:solidFill>
                  <a:prstClr val="black">
                    <a:lumMod val="75000"/>
                    <a:lumOff val="25000"/>
                  </a:prstClr>
                </a:solidFill>
              </a:rPr>
              <a:t>	</a:t>
            </a:r>
            <a:r>
              <a:rPr lang="en-US" sz="2400" b="1" dirty="0" err="1">
                <a:solidFill>
                  <a:srgbClr val="FD9803"/>
                </a:solidFill>
              </a:rPr>
              <a:t>www.urbanleaders.org</a:t>
            </a:r>
            <a:r>
              <a:rPr lang="en-US" sz="2400" b="1" dirty="0">
                <a:solidFill>
                  <a:srgbClr val="FD9803"/>
                </a:solidFill>
              </a:rPr>
              <a:t>/ma</a:t>
            </a:r>
          </a:p>
          <a:p>
            <a:pPr marL="233363" indent="-233363">
              <a:lnSpc>
                <a:spcPct val="80000"/>
              </a:lnSpc>
              <a:buClr>
                <a:prstClr val="black">
                  <a:lumMod val="50000"/>
                  <a:lumOff val="50000"/>
                </a:prstClr>
              </a:buClr>
              <a:buSzPct val="94000"/>
            </a:pP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a:solidFill>
                  <a:prstClr val="black">
                    <a:lumMod val="75000"/>
                    <a:lumOff val="25000"/>
                  </a:prstClr>
                </a:solidFill>
                <a:hlinkClick r:id="rId6"/>
              </a:rPr>
              <a:t>www.matul.org</a:t>
            </a: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a:solidFill>
                  <a:prstClr val="black">
                    <a:lumMod val="75000"/>
                    <a:lumOff val="25000"/>
                  </a:prstClr>
                </a:solidFill>
              </a:rPr>
              <a:t>Never perfect, under constant revision.</a:t>
            </a:r>
          </a:p>
        </p:txBody>
      </p:sp>
      <p:sp>
        <p:nvSpPr>
          <p:cNvPr id="18" name="Title 17"/>
          <p:cNvSpPr>
            <a:spLocks noGrp="1"/>
          </p:cNvSpPr>
          <p:nvPr>
            <p:ph type="title"/>
          </p:nvPr>
        </p:nvSpPr>
        <p:spPr/>
        <p:txBody>
          <a:bodyPr wrap="square" bIns="0">
            <a:normAutofit/>
          </a:bodyPr>
          <a:lstStyle/>
          <a:p>
            <a:pPr lvl="0">
              <a:spcBef>
                <a:spcPts val="0"/>
              </a:spcBef>
            </a:pPr>
            <a:r>
              <a:rPr lang="en-US" sz="2800" b="1" dirty="0">
                <a:solidFill>
                  <a:prstClr val="black">
                    <a:lumMod val="85000"/>
                    <a:lumOff val="15000"/>
                  </a:prstClr>
                </a:solidFill>
                <a:ea typeface="+mn-ea"/>
                <a:cs typeface="+mn-cs"/>
              </a:rPr>
              <a:t>Access</a:t>
            </a:r>
            <a:r>
              <a:rPr lang="en-US" sz="2800" dirty="0">
                <a:solidFill>
                  <a:prstClr val="black"/>
                </a:solidFill>
                <a:ea typeface="+mn-ea"/>
                <a:cs typeface="+mn-cs"/>
              </a:rPr>
              <a:t> Resources </a:t>
            </a:r>
            <a:r>
              <a:rPr lang="en-US" sz="2800" dirty="0">
                <a:solidFill>
                  <a:prstClr val="black">
                    <a:lumMod val="50000"/>
                    <a:lumOff val="50000"/>
                  </a:prstClr>
                </a:solidFill>
                <a:ea typeface="+mn-ea"/>
                <a:cs typeface="+mn-cs"/>
              </a:rPr>
              <a:t>Anywhere</a:t>
            </a:r>
            <a:endParaRPr lang="en-US" dirty="0"/>
          </a:p>
        </p:txBody>
      </p:sp>
      <p:pic>
        <p:nvPicPr>
          <p:cNvPr id="2050" name="Picture 2" descr="\\svc-files\Users_Mac\diaj\Powerpoint.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934200" y="3293477"/>
            <a:ext cx="1898316" cy="1898316"/>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br>
              <a:rPr lang="en-US" sz="4400" dirty="0">
                <a:solidFill>
                  <a:srgbClr val="92D050"/>
                </a:solidFill>
              </a:rPr>
            </a:br>
            <a:r>
              <a:rPr lang="en-US" sz="5600" b="1" dirty="0">
                <a:solidFill>
                  <a:srgbClr val="92D050"/>
                </a:solidFill>
                <a:latin typeface="Arial" pitchFamily="34" charset="0"/>
                <a:cs typeface="Arial" pitchFamily="34" charset="0"/>
              </a:rPr>
              <a:t>What’s Your Message?</a:t>
            </a: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228600" y="320040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br>
              <a:rPr lang="en-US" sz="5600" dirty="0"/>
            </a:br>
            <a:r>
              <a:rPr lang="en-US" sz="5600" b="1" dirty="0">
                <a:solidFill>
                  <a:schemeClr val="bg1"/>
                </a:solidFill>
                <a:latin typeface="Arial" pitchFamily="34" charset="0"/>
                <a:cs typeface="Arial" pitchFamily="34" charset="0"/>
              </a:rPr>
              <a:t>MATUL Commission 2013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a:solidFill>
                  <a:schemeClr val="tx1">
                    <a:lumMod val="85000"/>
                    <a:lumOff val="15000"/>
                  </a:schemeClr>
                </a:solidFill>
                <a:latin typeface="+mj-lt"/>
              </a:rPr>
              <a:t>The MATUL as a degree in:</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a:solidFill>
                  <a:schemeClr val="tx1">
                    <a:lumMod val="75000"/>
                    <a:lumOff val="25000"/>
                  </a:schemeClr>
                </a:solidFill>
              </a:rPr>
              <a:t>4. Community Transformational </a:t>
            </a:r>
            <a:r>
              <a:rPr lang="en-US" sz="2000" b="1" dirty="0" err="1">
                <a:solidFill>
                  <a:schemeClr val="tx1">
                    <a:lumMod val="75000"/>
                    <a:lumOff val="25000"/>
                  </a:schemeClr>
                </a:solidFill>
              </a:rPr>
              <a:t>Practica</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grpSp>
        <p:nvGrpSpPr>
          <p:cNvPr id="26" name="Group 25"/>
          <p:cNvGrpSpPr/>
          <p:nvPr/>
        </p:nvGrpSpPr>
        <p:grpSpPr>
          <a:xfrm>
            <a:off x="457200" y="1557456"/>
            <a:ext cx="2362200" cy="4233744"/>
            <a:chOff x="457200" y="1557456"/>
            <a:chExt cx="2362200" cy="423374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a:solidFill>
                    <a:srgbClr val="F26200">
                      <a:alpha val="40000"/>
                    </a:srgbClr>
                  </a:solidFill>
                  <a:latin typeface="+mj-lt"/>
                  <a:cs typeface="Arial" pitchFamily="34" charset="0"/>
                </a:rPr>
                <a:t>1</a:t>
              </a:r>
            </a:p>
          </p:txBody>
        </p:sp>
        <p:sp>
          <p:nvSpPr>
            <p:cNvPr id="13" name="TextBox 12"/>
            <p:cNvSpPr txBox="1"/>
            <p:nvPr/>
          </p:nvSpPr>
          <p:spPr>
            <a:xfrm>
              <a:off x="823416" y="2666898"/>
              <a:ext cx="1931160" cy="683264"/>
            </a:xfrm>
            <a:prstGeom prst="rect">
              <a:avLst/>
            </a:prstGeom>
            <a:noFill/>
          </p:spPr>
          <p:txBody>
            <a:bodyPr wrap="square" rtlCol="0">
              <a:normAutofit fontScale="85000" lnSpcReduction="10000"/>
            </a:bodyPr>
            <a:lstStyle/>
            <a:p>
              <a:pPr algn="ctr">
                <a:lnSpc>
                  <a:spcPct val="80000"/>
                </a:lnSpc>
              </a:pPr>
              <a:r>
                <a:rPr lang="en-US" sz="2400" b="1" spc="60" dirty="0">
                  <a:solidFill>
                    <a:schemeClr val="bg1"/>
                  </a:solidFill>
                  <a:effectLst>
                    <a:outerShdw blurRad="50800" dist="25400" dir="5400000" algn="t" rotWithShape="0">
                      <a:prstClr val="black">
                        <a:alpha val="15000"/>
                      </a:prstClr>
                    </a:outerShdw>
                  </a:effectLst>
                </a:rPr>
                <a:t> Poor People’s Theology</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457200" y="449580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3" name="Group 22"/>
          <p:cNvGrpSpPr/>
          <p:nvPr/>
        </p:nvGrpSpPr>
        <p:grpSpPr>
          <a:xfrm>
            <a:off x="3505200" y="1591943"/>
            <a:ext cx="2095500" cy="3970657"/>
            <a:chOff x="3505200" y="1591943"/>
            <a:chExt cx="2095500" cy="3970657"/>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a:solidFill>
                    <a:srgbClr val="2A7A9E">
                      <a:alpha val="40000"/>
                    </a:srgbClr>
                  </a:solidFill>
                  <a:latin typeface="+mj-lt"/>
                  <a:cs typeface="Arial" pitchFamily="34" charset="0"/>
                </a:rPr>
                <a:t>2</a:t>
              </a:r>
            </a:p>
          </p:txBody>
        </p:sp>
        <p:sp>
          <p:nvSpPr>
            <p:cNvPr id="16" name="TextBox 15"/>
            <p:cNvSpPr txBox="1"/>
            <p:nvPr/>
          </p:nvSpPr>
          <p:spPr>
            <a:xfrm>
              <a:off x="3601872" y="2701385"/>
              <a:ext cx="1931160" cy="665695"/>
            </a:xfrm>
            <a:prstGeom prst="rect">
              <a:avLst/>
            </a:prstGeom>
            <a:noFill/>
          </p:spPr>
          <p:txBody>
            <a:bodyPr wrap="square" rtlCol="0">
              <a:normAutofit fontScale="85000" lnSpcReduction="20000"/>
            </a:bodyPr>
            <a:lstStyle/>
            <a:p>
              <a:pPr algn="ctr">
                <a:lnSpc>
                  <a:spcPct val="80000"/>
                </a:lnSpc>
              </a:pPr>
              <a:r>
                <a:rPr lang="en-US" sz="2300" b="1" spc="60" dirty="0">
                  <a:solidFill>
                    <a:schemeClr val="bg1"/>
                  </a:solidFill>
                  <a:effectLst>
                    <a:outerShdw blurRad="50800" dist="25400" dir="5400000" algn="t" rotWithShape="0">
                      <a:prstClr val="black">
                        <a:alpha val="15000"/>
                      </a:prstClr>
                    </a:outerShdw>
                  </a:effectLst>
                </a:rPr>
                <a:t>Leadership of Apostolic Movements</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505200" y="426720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4" name="Group 23"/>
          <p:cNvGrpSpPr/>
          <p:nvPr/>
        </p:nvGrpSpPr>
        <p:grpSpPr>
          <a:xfrm>
            <a:off x="6324600" y="1587511"/>
            <a:ext cx="23622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a:solidFill>
                    <a:srgbClr val="65B131">
                      <a:alpha val="64000"/>
                    </a:srgbClr>
                  </a:solidFill>
                  <a:latin typeface="+mj-lt"/>
                  <a:cs typeface="Arial" pitchFamily="34" charset="0"/>
                </a:rPr>
                <a:t>3</a:t>
              </a:r>
            </a:p>
          </p:txBody>
        </p:sp>
        <p:sp>
          <p:nvSpPr>
            <p:cNvPr id="18" name="TextBox 17"/>
            <p:cNvSpPr txBox="1"/>
            <p:nvPr/>
          </p:nvSpPr>
          <p:spPr>
            <a:xfrm>
              <a:off x="6411810" y="2674651"/>
              <a:ext cx="1931160" cy="665695"/>
            </a:xfrm>
            <a:prstGeom prst="rect">
              <a:avLst/>
            </a:prstGeom>
            <a:noFill/>
          </p:spPr>
          <p:txBody>
            <a:bodyPr wrap="square" rtlCol="0">
              <a:normAutofit fontScale="85000" lnSpcReduction="20000"/>
            </a:bodyPr>
            <a:lstStyle/>
            <a:p>
              <a:pPr algn="ctr">
                <a:lnSpc>
                  <a:spcPct val="80000"/>
                </a:lnSpc>
              </a:pPr>
              <a:r>
                <a:rPr lang="en-US" sz="2300" b="1" spc="60" dirty="0">
                  <a:solidFill>
                    <a:schemeClr val="bg1"/>
                  </a:solidFill>
                  <a:effectLst>
                    <a:outerShdw blurRad="50800" dist="25400" dir="5400000" algn="t" rotWithShape="0">
                      <a:prstClr val="black">
                        <a:alpha val="15000"/>
                      </a:prstClr>
                    </a:outerShdw>
                  </a:effectLst>
                </a:rPr>
                <a:t>Social Entrepreneurial Leadership</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a:solidFill>
                  <a:prstClr val="black">
                    <a:lumMod val="85000"/>
                    <a:lumOff val="15000"/>
                  </a:prstClr>
                </a:solidFill>
                <a:ea typeface="+mn-ea"/>
                <a:cs typeface="+mn-cs"/>
              </a:rPr>
              <a:t>A Foundation in Poor People’s Theology</a:t>
            </a:r>
            <a:endParaRPr lang="en-US" sz="2800" dirty="0"/>
          </a:p>
        </p:txBody>
      </p:sp>
      <p:sp>
        <p:nvSpPr>
          <p:cNvPr id="5" name="Text Placeholder 4"/>
          <p:cNvSpPr>
            <a:spLocks noGrp="1"/>
          </p:cNvSpPr>
          <p:nvPr>
            <p:ph type="body" idx="1"/>
          </p:nvPr>
        </p:nvSpPr>
        <p:spPr>
          <a:xfrm>
            <a:off x="381001" y="5105400"/>
            <a:ext cx="8229600" cy="685800"/>
          </a:xfrm>
        </p:spPr>
        <p:txBody>
          <a:bodyPr>
            <a:normAutofit/>
          </a:bodyPr>
          <a:lstStyle/>
          <a:p>
            <a:pPr lvl="0">
              <a:spcBef>
                <a:spcPts val="0"/>
              </a:spcBef>
            </a:pPr>
            <a:r>
              <a:rPr lang="en-US" sz="1700" b="1" dirty="0">
                <a:solidFill>
                  <a:prstClr val="black">
                    <a:lumMod val="75000"/>
                    <a:lumOff val="25000"/>
                  </a:prstClr>
                </a:solidFill>
              </a:rPr>
              <a:t>Action-reflection theology is truncated if actions </a:t>
            </a:r>
            <a:br>
              <a:rPr lang="en-US" sz="1700" b="1" dirty="0">
                <a:solidFill>
                  <a:prstClr val="black">
                    <a:lumMod val="75000"/>
                    <a:lumOff val="25000"/>
                  </a:prstClr>
                </a:solidFill>
              </a:rPr>
            </a:br>
            <a:r>
              <a:rPr lang="en-US" sz="1700" b="1" dirty="0">
                <a:solidFill>
                  <a:prstClr val="black">
                    <a:lumMod val="75000"/>
                    <a:lumOff val="25000"/>
                  </a:prstClr>
                </a:solidFill>
              </a:rPr>
              <a:t>are not carefully developed according to best practice</a:t>
            </a:r>
          </a:p>
        </p:txBody>
      </p:sp>
      <p:sp>
        <p:nvSpPr>
          <p:cNvPr id="6" name="TextBox 5"/>
          <p:cNvSpPr txBox="1"/>
          <p:nvPr/>
        </p:nvSpPr>
        <p:spPr>
          <a:xfrm>
            <a:off x="1143000" y="1524000"/>
            <a:ext cx="1197592" cy="2784634"/>
          </a:xfrm>
          <a:prstGeom prst="rect">
            <a:avLst/>
          </a:prstGeom>
          <a:noFill/>
        </p:spPr>
        <p:txBody>
          <a:bodyPr wrap="square" rtlCol="0">
            <a:spAutoFit/>
          </a:bodyPr>
          <a:lstStyle/>
          <a:p>
            <a:r>
              <a:rPr lang="en-US" sz="17000" b="1" dirty="0">
                <a:solidFill>
                  <a:srgbClr val="F26200">
                    <a:alpha val="40000"/>
                  </a:srgbClr>
                </a:solidFill>
                <a:cs typeface="Arial" pitchFamily="34" charset="0"/>
              </a:rPr>
              <a:t>1</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337370"/>
          </a:xfrm>
          <a:prstGeom prst="rect">
            <a:avLst/>
          </a:prstGeom>
          <a:noFill/>
        </p:spPr>
        <p:txBody>
          <a:bodyPr wrap="square" rtlCol="0">
            <a:normAutofit/>
          </a:bodyPr>
          <a:lstStyle/>
          <a:p>
            <a:endParaRPr lang="en-US" dirty="0">
              <a:solidFill>
                <a:prstClr val="black">
                  <a:lumMod val="85000"/>
                  <a:lumOff val="15000"/>
                </a:prstClr>
              </a:solidFill>
            </a:endParaRPr>
          </a:p>
        </p:txBody>
      </p:sp>
      <p:graphicFrame>
        <p:nvGraphicFramePr>
          <p:cNvPr id="2" name="Diagram 1"/>
          <p:cNvGraphicFramePr/>
          <p:nvPr>
            <p:extLst>
              <p:ext uri="{D42A27DB-BD31-4B8C-83A1-F6EECF244321}">
                <p14:modId xmlns:p14="http://schemas.microsoft.com/office/powerpoint/2010/main" val="708204349"/>
              </p:ext>
            </p:extLst>
          </p:nvPr>
        </p:nvGraphicFramePr>
        <p:xfrm>
          <a:off x="457200" y="1143000"/>
          <a:ext cx="83820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Getting Started</a:t>
            </a:r>
            <a:r>
              <a:rPr lang="en-US" sz="2800" dirty="0">
                <a:solidFill>
                  <a:prstClr val="black"/>
                </a:solidFill>
                <a:latin typeface="+mn-lt"/>
                <a:ea typeface="+mn-ea"/>
                <a:cs typeface="+mn-cs"/>
              </a:rPr>
              <a:t> </a:t>
            </a:r>
            <a:r>
              <a:rPr lang="en-US" sz="2800" dirty="0">
                <a:solidFill>
                  <a:prstClr val="black">
                    <a:lumMod val="50000"/>
                    <a:lumOff val="50000"/>
                  </a:prstClr>
                </a:solidFill>
                <a:latin typeface="+mn-lt"/>
                <a:ea typeface="+mn-ea"/>
                <a:cs typeface="+mn-cs"/>
              </a:rPr>
              <a:t>with Poor Peoples Theology</a:t>
            </a:r>
            <a:endParaRPr lang="en-US" dirty="0">
              <a:latin typeface="+mn-lt"/>
            </a:endParaRPr>
          </a:p>
        </p:txBody>
      </p:sp>
    </p:spTree>
    <p:extLst>
      <p:ext uri="{BB962C8B-B14F-4D97-AF65-F5344CB8AC3E}">
        <p14:creationId xmlns:p14="http://schemas.microsoft.com/office/powerpoint/2010/main" val="268709933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337370"/>
          </a:xfrm>
          <a:prstGeom prst="rect">
            <a:avLst/>
          </a:prstGeom>
          <a:noFill/>
        </p:spPr>
        <p:txBody>
          <a:bodyPr wrap="square" rtlCol="0">
            <a:normAutofit/>
          </a:bodyPr>
          <a:lstStyle/>
          <a:p>
            <a:endParaRPr lang="en-US" dirty="0">
              <a:solidFill>
                <a:prstClr val="black">
                  <a:lumMod val="85000"/>
                  <a:lumOff val="15000"/>
                </a:prstClr>
              </a:solidFill>
            </a:endParaRPr>
          </a:p>
        </p:txBody>
      </p:sp>
      <p:sp>
        <p:nvSpPr>
          <p:cNvPr id="11" name="TextBox 10"/>
          <p:cNvSpPr txBox="1"/>
          <p:nvPr/>
        </p:nvSpPr>
        <p:spPr>
          <a:xfrm>
            <a:off x="457200" y="1143000"/>
            <a:ext cx="8382000" cy="5410200"/>
          </a:xfrm>
          <a:prstGeom prst="rect">
            <a:avLst/>
          </a:prstGeom>
          <a:noFill/>
        </p:spPr>
        <p:txBody>
          <a:bodyPr wrap="square" rtlCol="0">
            <a:normAutofit/>
          </a:bodyPr>
          <a:lstStyle/>
          <a:p>
            <a:pPr>
              <a:lnSpc>
                <a:spcPct val="114000"/>
              </a:lnSpc>
            </a:pPr>
            <a:r>
              <a:rPr lang="en-US" sz="2000" dirty="0">
                <a:solidFill>
                  <a:prstClr val="black"/>
                </a:solidFill>
              </a:rPr>
              <a:t>Storytelling of Jesus</a:t>
            </a:r>
          </a:p>
          <a:p>
            <a:pPr>
              <a:lnSpc>
                <a:spcPct val="114000"/>
              </a:lnSpc>
            </a:pPr>
            <a:r>
              <a:rPr lang="en-US" sz="2000" dirty="0">
                <a:solidFill>
                  <a:prstClr val="black"/>
                </a:solidFill>
              </a:rPr>
              <a:t>	Parables, Proverbs, Pithy Sayings</a:t>
            </a:r>
          </a:p>
          <a:p>
            <a:pPr>
              <a:lnSpc>
                <a:spcPct val="114000"/>
              </a:lnSpc>
            </a:pPr>
            <a:endParaRPr lang="en-US" sz="2000" dirty="0">
              <a:solidFill>
                <a:prstClr val="black"/>
              </a:solidFill>
            </a:endParaRPr>
          </a:p>
          <a:p>
            <a:pPr>
              <a:lnSpc>
                <a:spcPct val="114000"/>
              </a:lnSpc>
            </a:pPr>
            <a:r>
              <a:rPr lang="en-US" sz="2000" dirty="0">
                <a:solidFill>
                  <a:prstClr val="black"/>
                </a:solidFill>
              </a:rPr>
              <a:t>Correlated with</a:t>
            </a:r>
          </a:p>
          <a:p>
            <a:pPr>
              <a:lnSpc>
                <a:spcPct val="114000"/>
              </a:lnSpc>
            </a:pPr>
            <a:r>
              <a:rPr lang="en-US" sz="2000" dirty="0">
                <a:solidFill>
                  <a:prstClr val="black"/>
                </a:solidFill>
              </a:rPr>
              <a:t>The Story-telling of the People</a:t>
            </a:r>
          </a:p>
          <a:p>
            <a:pPr>
              <a:lnSpc>
                <a:spcPct val="114000"/>
              </a:lnSpc>
            </a:pPr>
            <a:r>
              <a:rPr lang="en-US" sz="2000" dirty="0">
                <a:solidFill>
                  <a:prstClr val="black"/>
                </a:solidFill>
              </a:rPr>
              <a:t>	In Style </a:t>
            </a:r>
          </a:p>
          <a:p>
            <a:pPr>
              <a:lnSpc>
                <a:spcPct val="114000"/>
              </a:lnSpc>
            </a:pPr>
            <a:r>
              <a:rPr lang="en-US" sz="2000" dirty="0">
                <a:solidFill>
                  <a:prstClr val="black"/>
                </a:solidFill>
              </a:rPr>
              <a:t>	 in content</a:t>
            </a:r>
          </a:p>
          <a:p>
            <a:pPr>
              <a:lnSpc>
                <a:spcPct val="114000"/>
              </a:lnSpc>
            </a:pPr>
            <a:r>
              <a:rPr lang="en-US" sz="2000" dirty="0">
                <a:solidFill>
                  <a:prstClr val="black"/>
                </a:solidFill>
              </a:rPr>
              <a:t>	in context</a:t>
            </a:r>
          </a:p>
          <a:p>
            <a:pPr>
              <a:lnSpc>
                <a:spcPct val="114000"/>
              </a:lnSpc>
            </a:pPr>
            <a:endParaRPr lang="en-US" sz="2000" dirty="0">
              <a:solidFill>
                <a:prstClr val="black"/>
              </a:solidFill>
            </a:endParaRPr>
          </a:p>
          <a:p>
            <a:pPr>
              <a:lnSpc>
                <a:spcPct val="114000"/>
              </a:lnSpc>
            </a:pPr>
            <a:r>
              <a:rPr lang="en-US" sz="2000" dirty="0">
                <a:solidFill>
                  <a:prstClr val="black"/>
                </a:solidFill>
              </a:rPr>
              <a:t>Contextual urban theologies</a:t>
            </a:r>
          </a:p>
          <a:p>
            <a:pPr>
              <a:lnSpc>
                <a:spcPct val="114000"/>
              </a:lnSpc>
            </a:pPr>
            <a:endParaRPr lang="en-US" sz="2000" dirty="0">
              <a:solidFill>
                <a:prstClr val="black"/>
              </a:solidFill>
            </a:endParaRPr>
          </a:p>
          <a:p>
            <a:pPr>
              <a:lnSpc>
                <a:spcPct val="114000"/>
              </a:lnSpc>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Getting Started</a:t>
            </a:r>
            <a:r>
              <a:rPr lang="en-US" sz="2800" dirty="0">
                <a:solidFill>
                  <a:prstClr val="black"/>
                </a:solidFill>
                <a:latin typeface="+mn-lt"/>
                <a:ea typeface="+mn-ea"/>
                <a:cs typeface="+mn-cs"/>
              </a:rPr>
              <a:t> </a:t>
            </a:r>
            <a:r>
              <a:rPr lang="en-US" sz="2800" dirty="0">
                <a:solidFill>
                  <a:prstClr val="black">
                    <a:lumMod val="50000"/>
                    <a:lumOff val="50000"/>
                  </a:prstClr>
                </a:solidFill>
                <a:latin typeface="+mn-lt"/>
                <a:ea typeface="+mn-ea"/>
                <a:cs typeface="+mn-cs"/>
              </a:rPr>
              <a:t>with Poor Peoples’ Theology</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a:solidFill>
                  <a:prstClr val="white"/>
                </a:solidFill>
              </a:rPr>
              <a:t>Organize for Outcomes</a:t>
            </a:r>
            <a:endParaRPr lang="en-US" sz="3200" dirty="0">
              <a:solidFill>
                <a:prstClr val="white"/>
              </a:solidFill>
            </a:endParaRPr>
          </a:p>
        </p:txBody>
      </p:sp>
      <p:sp>
        <p:nvSpPr>
          <p:cNvPr id="3" name="TextBox 2"/>
          <p:cNvSpPr txBox="1"/>
          <p:nvPr/>
        </p:nvSpPr>
        <p:spPr>
          <a:xfrm>
            <a:off x="1524000" y="381000"/>
            <a:ext cx="7391401" cy="3276600"/>
          </a:xfrm>
          <a:prstGeom prst="rect">
            <a:avLst/>
          </a:prstGeom>
          <a:noFill/>
        </p:spPr>
        <p:txBody>
          <a:bodyPr wrap="square" rtlCol="0">
            <a:normAutofit/>
          </a:bodyPr>
          <a:lstStyle/>
          <a:p>
            <a:r>
              <a:rPr lang="en-US" sz="2800" b="1" dirty="0">
                <a:solidFill>
                  <a:prstClr val="black">
                    <a:lumMod val="50000"/>
                    <a:lumOff val="50000"/>
                  </a:prstClr>
                </a:solidFill>
              </a:rPr>
              <a:t>Action-Reflection Theology? </a:t>
            </a:r>
          </a:p>
          <a:p>
            <a:pPr>
              <a:lnSpc>
                <a:spcPct val="30000"/>
              </a:lnSpc>
            </a:pPr>
            <a:endParaRPr lang="en-US" dirty="0">
              <a:solidFill>
                <a:prstClr val="black"/>
              </a:solidFill>
            </a:endParaRPr>
          </a:p>
          <a:p>
            <a:pPr marL="342900" indent="-342900">
              <a:buFont typeface="Arial"/>
              <a:buChar char="•"/>
            </a:pPr>
            <a:r>
              <a:rPr lang="en-US" sz="2200" dirty="0">
                <a:solidFill>
                  <a:prstClr val="black">
                    <a:lumMod val="85000"/>
                    <a:lumOff val="15000"/>
                  </a:prstClr>
                </a:solidFill>
              </a:rPr>
              <a:t>We do theology – God is a God of action</a:t>
            </a:r>
          </a:p>
          <a:p>
            <a:pPr marL="342900" indent="-342900">
              <a:buFont typeface="Arial"/>
              <a:buChar char="•"/>
            </a:pPr>
            <a:r>
              <a:rPr lang="en-US" sz="2200" dirty="0">
                <a:solidFill>
                  <a:prstClr val="black">
                    <a:lumMod val="85000"/>
                    <a:lumOff val="15000"/>
                  </a:prstClr>
                </a:solidFill>
              </a:rPr>
              <a:t>As the people do they create local theologies</a:t>
            </a:r>
          </a:p>
          <a:p>
            <a:pPr marL="342900" indent="-342900">
              <a:buFont typeface="Arial"/>
              <a:buChar char="•"/>
            </a:pPr>
            <a:r>
              <a:rPr lang="en-US" sz="2200" dirty="0">
                <a:solidFill>
                  <a:prstClr val="black">
                    <a:lumMod val="85000"/>
                    <a:lumOff val="15000"/>
                  </a:prstClr>
                </a:solidFill>
              </a:rPr>
              <a:t>Theologians role is to listen, identify, codify, write, communicate, create overarching leadership to ideas</a:t>
            </a:r>
          </a:p>
          <a:p>
            <a:endParaRPr lang="en-US" sz="2200" dirty="0">
              <a:solidFill>
                <a:prstClr val="black">
                  <a:lumMod val="85000"/>
                  <a:lumOff val="15000"/>
                </a:prstClr>
              </a:solidFill>
            </a:endParaRPr>
          </a:p>
          <a:p>
            <a:r>
              <a:rPr lang="en-US" sz="2200" dirty="0">
                <a:solidFill>
                  <a:prstClr val="black">
                    <a:lumMod val="85000"/>
                    <a:lumOff val="15000"/>
                  </a:prstClr>
                </a:solidFill>
              </a:rPr>
              <a:t>In 15 courses </a:t>
            </a:r>
          </a:p>
        </p:txBody>
      </p:sp>
      <p:grpSp>
        <p:nvGrpSpPr>
          <p:cNvPr id="4" name="Group 3"/>
          <p:cNvGrpSpPr/>
          <p:nvPr/>
        </p:nvGrpSpPr>
        <p:grpSpPr>
          <a:xfrm>
            <a:off x="6172200" y="2971801"/>
            <a:ext cx="2623458" cy="1646271"/>
            <a:chOff x="6413721" y="3156859"/>
            <a:chExt cx="2623458" cy="1175908"/>
          </a:xfrm>
        </p:grpSpPr>
        <p:sp>
          <p:nvSpPr>
            <p:cNvPr id="15" name="Rectangle 14"/>
            <p:cNvSpPr/>
            <p:nvPr/>
          </p:nvSpPr>
          <p:spPr>
            <a:xfrm>
              <a:off x="6718521" y="3156859"/>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6794721" y="3374573"/>
              <a:ext cx="2166258" cy="953814"/>
            </a:xfrm>
            <a:prstGeom prst="rect">
              <a:avLst/>
            </a:prstGeom>
            <a:noFill/>
          </p:spPr>
          <p:txBody>
            <a:bodyPr wrap="square" rtlCol="0" anchor="ctr">
              <a:noAutofit/>
            </a:bodyPr>
            <a:lstStyle/>
            <a:p>
              <a:r>
                <a:rPr lang="en-US" sz="2000" dirty="0">
                  <a:solidFill>
                    <a:prstClr val="black">
                      <a:lumMod val="65000"/>
                      <a:lumOff val="35000"/>
                    </a:prstClr>
                  </a:solidFill>
                </a:rPr>
                <a:t>Leading to a </a:t>
              </a:r>
              <a:br>
                <a:rPr lang="en-US" sz="2000" dirty="0">
                  <a:solidFill>
                    <a:prstClr val="black">
                      <a:lumMod val="65000"/>
                      <a:lumOff val="35000"/>
                    </a:prstClr>
                  </a:solidFill>
                </a:rPr>
              </a:br>
              <a:r>
                <a:rPr lang="en-US" sz="2000" dirty="0">
                  <a:solidFill>
                    <a:prstClr val="black">
                      <a:lumMod val="65000"/>
                      <a:lumOff val="35000"/>
                    </a:prstClr>
                  </a:solidFill>
                </a:rPr>
                <a:t>Multi-Dimensioned Thesis</a:t>
              </a:r>
            </a:p>
          </p:txBody>
        </p:sp>
        <p:cxnSp>
          <p:nvCxnSpPr>
            <p:cNvPr id="19"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676401" y="4114800"/>
            <a:ext cx="4343399" cy="1752600"/>
          </a:xfrm>
          <a:prstGeom prst="rect">
            <a:avLst/>
          </a:prstGeom>
          <a:solidFill>
            <a:schemeClr val="tx1">
              <a:lumMod val="95000"/>
              <a:lumOff val="5000"/>
              <a:alpha val="22000"/>
            </a:schemeClr>
          </a:solidFill>
          <a:ln w="34925">
            <a:solidFill>
              <a:srgbClr val="F27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Transformational Conversational research</a:t>
            </a:r>
          </a:p>
          <a:p>
            <a:pPr algn="ctr"/>
            <a:r>
              <a:rPr lang="en-US" dirty="0">
                <a:solidFill>
                  <a:schemeClr val="tx1"/>
                </a:solidFill>
              </a:rPr>
              <a:t>correlating the Biblical and theological themes with the Participant Observational anthropological methodology in a Grounded Research approach</a:t>
            </a:r>
          </a:p>
        </p:txBody>
      </p:sp>
      <p:sp>
        <p:nvSpPr>
          <p:cNvPr id="5" name="TextBox 4"/>
          <p:cNvSpPr txBox="1"/>
          <p:nvPr/>
        </p:nvSpPr>
        <p:spPr>
          <a:xfrm>
            <a:off x="6915855" y="5110032"/>
            <a:ext cx="1847145" cy="923330"/>
          </a:xfrm>
          <a:prstGeom prst="rect">
            <a:avLst/>
          </a:prstGeom>
          <a:noFill/>
        </p:spPr>
        <p:txBody>
          <a:bodyPr wrap="square" rtlCol="0">
            <a:spAutoFit/>
          </a:bodyPr>
          <a:lstStyle/>
          <a:p>
            <a:r>
              <a:rPr lang="en-US" dirty="0"/>
              <a:t>Theology is always </a:t>
            </a:r>
            <a:r>
              <a:rPr lang="en-US" dirty="0" err="1"/>
              <a:t>missional</a:t>
            </a:r>
            <a:r>
              <a:rPr lang="en-US" dirty="0"/>
              <a:t> for so is God</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a:solidFill>
                  <a:srgbClr val="2A7A9E">
                    <a:alpha val="40000"/>
                  </a:srgbClr>
                </a:solidFill>
                <a:cs typeface="Arial" pitchFamily="34" charset="0"/>
              </a:rPr>
              <a:t>2</a:t>
            </a:r>
          </a:p>
        </p:txBody>
      </p:sp>
      <p:sp>
        <p:nvSpPr>
          <p:cNvPr id="9" name="Title 8"/>
          <p:cNvSpPr>
            <a:spLocks noGrp="1"/>
          </p:cNvSpPr>
          <p:nvPr>
            <p:ph type="title"/>
          </p:nvPr>
        </p:nvSpPr>
        <p:spPr/>
        <p:txBody>
          <a:bodyPr>
            <a:noAutofit/>
          </a:bodyPr>
          <a:lstStyle/>
          <a:p>
            <a:pPr lvl="0">
              <a:spcBef>
                <a:spcPts val="0"/>
              </a:spcBef>
            </a:pPr>
            <a:r>
              <a:rPr lang="en-US" sz="4000" cap="none" dirty="0">
                <a:solidFill>
                  <a:prstClr val="black">
                    <a:lumMod val="85000"/>
                    <a:lumOff val="15000"/>
                  </a:prstClr>
                </a:solidFill>
                <a:ea typeface="+mn-ea"/>
                <a:cs typeface="+mn-cs"/>
              </a:rPr>
              <a:t>The core question behind the degree is how do we multiply apostolic leaders of movements of churches?</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a:solidFill>
                  <a:prstClr val="black">
                    <a:lumMod val="75000"/>
                    <a:lumOff val="25000"/>
                  </a:prstClr>
                </a:solidFill>
              </a:rPr>
              <a:t>Around apostles are prophets, evangelists, pastors, teaches, deaconesses</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r>
              <a:rPr lang="en-US" sz="2400" dirty="0">
                <a:solidFill>
                  <a:prstClr val="black">
                    <a:lumMod val="50000"/>
                    <a:lumOff val="50000"/>
                  </a:prstClr>
                </a:solidFill>
              </a:rPr>
              <a:t>It’s not just about the classes, but strengthening</a:t>
            </a:r>
          </a:p>
        </p:txBody>
      </p:sp>
      <p:sp>
        <p:nvSpPr>
          <p:cNvPr id="7" name="Title 6"/>
          <p:cNvSpPr>
            <a:spLocks noGrp="1"/>
          </p:cNvSpPr>
          <p:nvPr>
            <p:ph type="title"/>
          </p:nvPr>
        </p:nvSpPr>
        <p:spPr>
          <a:xfrm>
            <a:off x="1219200" y="2669865"/>
            <a:ext cx="7543800" cy="1200329"/>
          </a:xfrm>
        </p:spPr>
        <p:txBody>
          <a:bodyPr wrap="square" tIns="0" bIns="0" anchor="t" anchorCtr="0">
            <a:normAutofit/>
          </a:bodyPr>
          <a:lstStyle/>
          <a:p>
            <a:r>
              <a:rPr lang="en-US" sz="7800" b="1" dirty="0">
                <a:solidFill>
                  <a:prstClr val="black">
                    <a:lumMod val="85000"/>
                    <a:lumOff val="15000"/>
                  </a:prstClr>
                </a:solidFill>
                <a:latin typeface="+mn-lt"/>
              </a:rPr>
              <a:t>YOUR FOCUS.</a:t>
            </a:r>
            <a:endParaRPr lang="en-US" sz="7800" dirty="0">
              <a:latin typeface="+mn-lt"/>
            </a:endParaRPr>
          </a:p>
        </p:txBody>
      </p:sp>
      <p:sp>
        <p:nvSpPr>
          <p:cNvPr id="2" name="TextBox 1"/>
          <p:cNvSpPr txBox="1"/>
          <p:nvPr/>
        </p:nvSpPr>
        <p:spPr>
          <a:xfrm>
            <a:off x="1101641" y="4299159"/>
            <a:ext cx="1095172" cy="369332"/>
          </a:xfrm>
          <a:prstGeom prst="rect">
            <a:avLst/>
          </a:prstGeom>
          <a:noFill/>
        </p:spPr>
        <p:txBody>
          <a:bodyPr wrap="none" rtlCol="0">
            <a:spAutoFit/>
          </a:bodyPr>
          <a:lstStyle/>
          <a:p>
            <a:r>
              <a:rPr lang="en-US" dirty="0"/>
              <a:t>Apostles?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1244</Words>
  <Application>Microsoft Macintosh PowerPoint</Application>
  <PresentationFormat>On-screen Show (4:3)</PresentationFormat>
  <Paragraphs>239</Paragraphs>
  <Slides>25</Slides>
  <Notes>18</Notes>
  <HiddenSlides>0</HiddenSlides>
  <MMClips>2</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25</vt:i4>
      </vt:variant>
    </vt:vector>
  </HeadingPairs>
  <TitlesOfParts>
    <vt:vector size="31" baseType="lpstr">
      <vt:lpstr>Arial</vt:lpstr>
      <vt:lpstr>Arial Black</vt:lpstr>
      <vt:lpstr>Calibri</vt:lpstr>
      <vt:lpstr>Georgia</vt:lpstr>
      <vt:lpstr>Introducing PowerPoint 2011</vt:lpstr>
      <vt:lpstr>file:///\\localhost\Users\vgrigg\Documents\My%20Webs\MATUL\640Entrepreneur\0Administration\Macintosh%20HD:Users:vgrigg:Documents:My%20Webs:MATUL:560CoopEconomics:EconomicDiscipleshipBook.docx!OLE_LINK1</vt:lpstr>
      <vt:lpstr>introducing THE MATUL</vt:lpstr>
      <vt:lpstr>A Degree in Urban Missions</vt:lpstr>
      <vt:lpstr>PowerPoint Presentation</vt:lpstr>
      <vt:lpstr>A Foundation in Poor People’s Theology</vt:lpstr>
      <vt:lpstr>Getting Started with Poor Peoples Theology</vt:lpstr>
      <vt:lpstr>Getting Started with Poor Peoples’ Theology</vt:lpstr>
      <vt:lpstr>PowerPoint Presentation</vt:lpstr>
      <vt:lpstr>The core question behind the degree is how do we multiply apostolic leaders of movements of churches?</vt:lpstr>
      <vt:lpstr>YOUR FOCUS.</vt:lpstr>
      <vt:lpstr>Apostles</vt:lpstr>
      <vt:lpstr>PowerPoint Presentation</vt:lpstr>
      <vt:lpstr>PowerPoint Presentation</vt:lpstr>
      <vt:lpstr>Across the degree students need to be multiplying cells, small fellowships  </vt:lpstr>
      <vt:lpstr>Social Entrepreneurship Leadership</vt:lpstr>
      <vt:lpstr>What is Social Entrepreneurship in the Slums?</vt:lpstr>
      <vt:lpstr>Getting Started with Entrepreneurship</vt:lpstr>
      <vt:lpstr>Getting Started with Entrepreneurship</vt:lpstr>
      <vt:lpstr>PowerPoint Presentation</vt:lpstr>
      <vt:lpstr>PowerPoint Presentation</vt:lpstr>
      <vt:lpstr>PowerPoint Presentation</vt:lpstr>
      <vt:lpstr>PowerPoint Presentation</vt:lpstr>
      <vt:lpstr>Community Transformation Practica</vt:lpstr>
      <vt:lpstr>PowerPoint Presentation</vt:lpstr>
      <vt:lpstr>Access Resources Anywhere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2019-11-14T12:49:13Z</dcterms:modified>
</cp:coreProperties>
</file>