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303" r:id="rId3"/>
    <p:sldId id="264" r:id="rId4"/>
    <p:sldId id="306" r:id="rId5"/>
    <p:sldId id="307" r:id="rId6"/>
    <p:sldId id="315" r:id="rId7"/>
    <p:sldId id="316" r:id="rId8"/>
    <p:sldId id="317" r:id="rId9"/>
    <p:sldId id="308" r:id="rId10"/>
    <p:sldId id="309" r:id="rId11"/>
    <p:sldId id="304" r:id="rId12"/>
    <p:sldId id="299" r:id="rId13"/>
    <p:sldId id="318" r:id="rId14"/>
    <p:sldId id="305" r:id="rId15"/>
    <p:sldId id="301" r:id="rId16"/>
    <p:sldId id="300" r:id="rId17"/>
    <p:sldId id="311" r:id="rId18"/>
    <p:sldId id="312" r:id="rId19"/>
    <p:sldId id="267" r:id="rId20"/>
    <p:sldId id="295" r:id="rId21"/>
    <p:sldId id="298" r:id="rId22"/>
    <p:sldId id="319" r:id="rId23"/>
    <p:sldId id="320" r:id="rId24"/>
    <p:sldId id="321" r:id="rId25"/>
    <p:sldId id="322" r:id="rId26"/>
    <p:sldId id="296" r:id="rId27"/>
    <p:sldId id="310" r:id="rId28"/>
    <p:sldId id="297" r:id="rId29"/>
    <p:sldId id="323" r:id="rId30"/>
    <p:sldId id="324" r:id="rId31"/>
    <p:sldId id="325" r:id="rId32"/>
    <p:sldId id="289" r:id="rId33"/>
    <p:sldId id="326" r:id="rId34"/>
    <p:sldId id="327" r:id="rId35"/>
    <p:sldId id="328" r:id="rId36"/>
    <p:sldId id="329" r:id="rId37"/>
    <p:sldId id="291" r:id="rId38"/>
    <p:sldId id="294" r:id="rId39"/>
    <p:sldId id="313" r:id="rId40"/>
    <p:sldId id="257"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49" autoAdjust="0"/>
    <p:restoredTop sz="92336" autoAdjust="0"/>
  </p:normalViewPr>
  <p:slideViewPr>
    <p:cSldViewPr snapToGrid="0" snapToObjects="1">
      <p:cViewPr varScale="1">
        <p:scale>
          <a:sx n="67" d="100"/>
          <a:sy n="67" d="100"/>
        </p:scale>
        <p:origin x="176" y="584"/>
      </p:cViewPr>
      <p:guideLst>
        <p:guide orient="horz" pos="2160"/>
        <p:guide pos="3840"/>
      </p:guideLst>
    </p:cSldViewPr>
  </p:slideViewPr>
  <p:outlineViewPr>
    <p:cViewPr>
      <p:scale>
        <a:sx n="33" d="100"/>
        <a:sy n="33" d="100"/>
      </p:scale>
      <p:origin x="0" y="196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_rels/data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image" Target="../media/image7.jpeg"/></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A7C5B0-5227-4C8B-AA01-92D448A818AF}" type="doc">
      <dgm:prSet loTypeId="urn:microsoft.com/office/officeart/2005/8/layout/radial6" loCatId="cycle" qsTypeId="urn:microsoft.com/office/officeart/2005/8/quickstyle/simple4" qsCatId="simple" csTypeId="urn:microsoft.com/office/officeart/2005/8/colors/accent4_2" csCatId="accent4" phldr="1"/>
      <dgm:spPr/>
      <dgm:t>
        <a:bodyPr/>
        <a:lstStyle/>
        <a:p>
          <a:endParaRPr lang="en-US"/>
        </a:p>
      </dgm:t>
    </dgm:pt>
    <dgm:pt modelId="{0AA34E75-C871-4636-82AC-E87B52167F2D}">
      <dgm:prSet phldrT="[Text]"/>
      <dgm:spPr/>
      <dgm:t>
        <a:bodyPr/>
        <a:lstStyle/>
        <a:p>
          <a:r>
            <a:rPr lang="en-US" dirty="0" smtClean="0"/>
            <a:t>Urban  Theme</a:t>
          </a:r>
          <a:endParaRPr lang="en-US" dirty="0"/>
        </a:p>
      </dgm:t>
    </dgm:pt>
    <dgm:pt modelId="{7951B0F9-C179-4EF5-82AB-9C0960BAD989}" type="parTrans" cxnId="{650CFF69-2CB2-4304-8E6F-0C50330F4E83}">
      <dgm:prSet/>
      <dgm:spPr/>
      <dgm:t>
        <a:bodyPr/>
        <a:lstStyle/>
        <a:p>
          <a:endParaRPr lang="en-US"/>
        </a:p>
      </dgm:t>
    </dgm:pt>
    <dgm:pt modelId="{D4C38F3D-FB10-4FFF-B562-EB61B4FD0556}" type="sibTrans" cxnId="{650CFF69-2CB2-4304-8E6F-0C50330F4E83}">
      <dgm:prSet/>
      <dgm:spPr/>
      <dgm:t>
        <a:bodyPr/>
        <a:lstStyle/>
        <a:p>
          <a:endParaRPr lang="en-US"/>
        </a:p>
      </dgm:t>
    </dgm:pt>
    <dgm:pt modelId="{AC3E7205-C590-4C12-9D02-2D2D91E25E73}">
      <dgm:prSet phldrT="[Text]" custT="1"/>
      <dgm:spPr/>
      <dgm:t>
        <a:bodyPr/>
        <a:lstStyle/>
        <a:p>
          <a:r>
            <a:rPr lang="en-US" sz="2000" dirty="0" smtClean="0"/>
            <a:t>Biblical Analysis</a:t>
          </a:r>
          <a:endParaRPr lang="en-US" sz="2000" dirty="0"/>
        </a:p>
      </dgm:t>
    </dgm:pt>
    <dgm:pt modelId="{C72E16C8-A3A3-4D61-BA9F-136C8BBE749A}" type="parTrans" cxnId="{3417AD69-EAA2-43F0-8528-859C472288BF}">
      <dgm:prSet/>
      <dgm:spPr/>
      <dgm:t>
        <a:bodyPr/>
        <a:lstStyle/>
        <a:p>
          <a:endParaRPr lang="en-US"/>
        </a:p>
      </dgm:t>
    </dgm:pt>
    <dgm:pt modelId="{188A0AD8-3361-466A-980F-FD629CABEA5D}" type="sibTrans" cxnId="{3417AD69-EAA2-43F0-8528-859C472288BF}">
      <dgm:prSet/>
      <dgm:spPr/>
      <dgm:t>
        <a:bodyPr/>
        <a:lstStyle/>
        <a:p>
          <a:endParaRPr lang="en-US"/>
        </a:p>
      </dgm:t>
    </dgm:pt>
    <dgm:pt modelId="{053550CC-D558-47D3-BB85-AEC146FC1E73}">
      <dgm:prSet phldrT="[Text]" custT="1"/>
      <dgm:spPr/>
      <dgm:t>
        <a:bodyPr/>
        <a:lstStyle/>
        <a:p>
          <a:r>
            <a:rPr lang="en-US" sz="2000" dirty="0" smtClean="0"/>
            <a:t>Theological Analysis</a:t>
          </a:r>
          <a:endParaRPr lang="en-US" sz="2000" dirty="0"/>
        </a:p>
      </dgm:t>
    </dgm:pt>
    <dgm:pt modelId="{EEAEC8F7-C456-4B17-A39A-8C9F0CE7FF7F}" type="parTrans" cxnId="{671463A1-BD77-4E7B-8641-51B69E711DE6}">
      <dgm:prSet/>
      <dgm:spPr/>
      <dgm:t>
        <a:bodyPr/>
        <a:lstStyle/>
        <a:p>
          <a:endParaRPr lang="en-US"/>
        </a:p>
      </dgm:t>
    </dgm:pt>
    <dgm:pt modelId="{274A1F7C-FF7D-49DF-BC19-A31740450024}" type="sibTrans" cxnId="{671463A1-BD77-4E7B-8641-51B69E711DE6}">
      <dgm:prSet/>
      <dgm:spPr/>
      <dgm:t>
        <a:bodyPr/>
        <a:lstStyle/>
        <a:p>
          <a:endParaRPr lang="en-US"/>
        </a:p>
      </dgm:t>
    </dgm:pt>
    <dgm:pt modelId="{C86AF644-A202-465B-986C-F66F4C0A09FE}">
      <dgm:prSet phldrT="[Text]"/>
      <dgm:spPr/>
      <dgm:t>
        <a:bodyPr/>
        <a:lstStyle/>
        <a:p>
          <a:r>
            <a:rPr lang="en-US" dirty="0" smtClean="0"/>
            <a:t>Entrance Story</a:t>
          </a:r>
          <a:endParaRPr lang="en-US" dirty="0"/>
        </a:p>
      </dgm:t>
    </dgm:pt>
    <dgm:pt modelId="{C779C0AF-D271-4A58-BB19-C35BD8C60CE1}" type="parTrans" cxnId="{A154A5B9-5EC8-471A-96F8-FE21466BD2C0}">
      <dgm:prSet/>
      <dgm:spPr/>
      <dgm:t>
        <a:bodyPr/>
        <a:lstStyle/>
        <a:p>
          <a:endParaRPr lang="en-US"/>
        </a:p>
      </dgm:t>
    </dgm:pt>
    <dgm:pt modelId="{FD225BFA-EC92-4709-8193-75F266C9714F}" type="sibTrans" cxnId="{A154A5B9-5EC8-471A-96F8-FE21466BD2C0}">
      <dgm:prSet/>
      <dgm:spPr/>
      <dgm:t>
        <a:bodyPr/>
        <a:lstStyle/>
        <a:p>
          <a:endParaRPr lang="en-US"/>
        </a:p>
      </dgm:t>
    </dgm:pt>
    <dgm:pt modelId="{ABCADF7A-7ED1-44EC-B608-BFA2456D0BF1}">
      <dgm:prSet phldrT="[Text]" custT="1"/>
      <dgm:spPr/>
      <dgm:t>
        <a:bodyPr/>
        <a:lstStyle/>
        <a:p>
          <a:r>
            <a:rPr lang="en-US" sz="2000" dirty="0" smtClean="0"/>
            <a:t>Urban Analysis</a:t>
          </a:r>
          <a:endParaRPr lang="en-US" sz="2000" dirty="0"/>
        </a:p>
      </dgm:t>
    </dgm:pt>
    <dgm:pt modelId="{8A1E2C0D-A1DE-4345-9535-20746F249212}" type="parTrans" cxnId="{9426A0FF-575B-4451-AC2F-24F426AAFB4C}">
      <dgm:prSet/>
      <dgm:spPr/>
      <dgm:t>
        <a:bodyPr/>
        <a:lstStyle/>
        <a:p>
          <a:endParaRPr lang="en-US"/>
        </a:p>
      </dgm:t>
    </dgm:pt>
    <dgm:pt modelId="{550C664F-08C6-4AB0-A8BA-427258162553}" type="sibTrans" cxnId="{9426A0FF-575B-4451-AC2F-24F426AAFB4C}">
      <dgm:prSet/>
      <dgm:spPr/>
      <dgm:t>
        <a:bodyPr/>
        <a:lstStyle/>
        <a:p>
          <a:endParaRPr lang="en-US"/>
        </a:p>
      </dgm:t>
    </dgm:pt>
    <dgm:pt modelId="{7B0573B5-8A6F-7846-9C06-E44A353CDB5A}">
      <dgm:prSet phldrT="[Text]"/>
      <dgm:spPr/>
      <dgm:t>
        <a:bodyPr/>
        <a:lstStyle/>
        <a:p>
          <a:r>
            <a:rPr lang="en-US" dirty="0" smtClean="0"/>
            <a:t>New Faith Action Story</a:t>
          </a:r>
          <a:endParaRPr lang="en-US" dirty="0"/>
        </a:p>
      </dgm:t>
    </dgm:pt>
    <dgm:pt modelId="{9EC81498-1304-C04A-AB50-B9657A7E55DB}" type="parTrans" cxnId="{8E2B1727-4315-EF4A-8C8E-4E6425DED373}">
      <dgm:prSet/>
      <dgm:spPr/>
      <dgm:t>
        <a:bodyPr/>
        <a:lstStyle/>
        <a:p>
          <a:endParaRPr lang="en-US"/>
        </a:p>
      </dgm:t>
    </dgm:pt>
    <dgm:pt modelId="{2046AA4B-0820-4D4F-BA9D-60A6B9C0FB83}" type="sibTrans" cxnId="{8E2B1727-4315-EF4A-8C8E-4E6425DED373}">
      <dgm:prSet/>
      <dgm:spPr/>
      <dgm:t>
        <a:bodyPr/>
        <a:lstStyle/>
        <a:p>
          <a:endParaRPr lang="en-US"/>
        </a:p>
      </dgm:t>
    </dgm:pt>
    <dgm:pt modelId="{DA4DB111-7C98-44ED-BC7C-C91D7DDAE81E}" type="pres">
      <dgm:prSet presAssocID="{78A7C5B0-5227-4C8B-AA01-92D448A818AF}" presName="Name0" presStyleCnt="0">
        <dgm:presLayoutVars>
          <dgm:chMax val="1"/>
          <dgm:dir/>
          <dgm:animLvl val="ctr"/>
          <dgm:resizeHandles val="exact"/>
        </dgm:presLayoutVars>
      </dgm:prSet>
      <dgm:spPr/>
      <dgm:t>
        <a:bodyPr/>
        <a:lstStyle/>
        <a:p>
          <a:endParaRPr lang="en-US"/>
        </a:p>
      </dgm:t>
    </dgm:pt>
    <dgm:pt modelId="{E6AF0A74-5C53-4808-8A77-31B80B0E5BF6}" type="pres">
      <dgm:prSet presAssocID="{0AA34E75-C871-4636-82AC-E87B52167F2D}" presName="centerShape" presStyleLbl="node0" presStyleIdx="0" presStyleCnt="1" custLinFactNeighborX="-250" custLinFactNeighborY="2987"/>
      <dgm:spPr>
        <a:prstGeom prst="ellipse">
          <a:avLst/>
        </a:prstGeom>
      </dgm:spPr>
      <dgm:t>
        <a:bodyPr/>
        <a:lstStyle/>
        <a:p>
          <a:endParaRPr lang="en-US"/>
        </a:p>
      </dgm:t>
    </dgm:pt>
    <dgm:pt modelId="{21E2B31A-E4B2-4ECF-88AA-8FCC85E6F254}" type="pres">
      <dgm:prSet presAssocID="{AC3E7205-C590-4C12-9D02-2D2D91E25E73}" presName="node" presStyleLbl="node1" presStyleIdx="0" presStyleCnt="5" custScaleX="150550">
        <dgm:presLayoutVars>
          <dgm:bulletEnabled val="1"/>
        </dgm:presLayoutVars>
      </dgm:prSet>
      <dgm:spPr/>
      <dgm:t>
        <a:bodyPr/>
        <a:lstStyle/>
        <a:p>
          <a:endParaRPr lang="en-US"/>
        </a:p>
      </dgm:t>
    </dgm:pt>
    <dgm:pt modelId="{A740D28C-C6E5-4D3D-829E-B2E72DEC6932}" type="pres">
      <dgm:prSet presAssocID="{AC3E7205-C590-4C12-9D02-2D2D91E25E73}" presName="dummy" presStyleCnt="0"/>
      <dgm:spPr/>
    </dgm:pt>
    <dgm:pt modelId="{C09C0B9D-C626-4352-937F-E565C32A1F1A}" type="pres">
      <dgm:prSet presAssocID="{188A0AD8-3361-466A-980F-FD629CABEA5D}" presName="sibTrans" presStyleLbl="sibTrans2D1" presStyleIdx="0" presStyleCnt="5"/>
      <dgm:spPr/>
      <dgm:t>
        <a:bodyPr/>
        <a:lstStyle/>
        <a:p>
          <a:endParaRPr lang="en-US"/>
        </a:p>
      </dgm:t>
    </dgm:pt>
    <dgm:pt modelId="{18949E23-5716-41EE-8482-AD899487C22A}" type="pres">
      <dgm:prSet presAssocID="{053550CC-D558-47D3-BB85-AEC146FC1E73}" presName="node" presStyleLbl="node1" presStyleIdx="1" presStyleCnt="5" custScaleX="192303" custScaleY="104334">
        <dgm:presLayoutVars>
          <dgm:bulletEnabled val="1"/>
        </dgm:presLayoutVars>
      </dgm:prSet>
      <dgm:spPr/>
      <dgm:t>
        <a:bodyPr/>
        <a:lstStyle/>
        <a:p>
          <a:endParaRPr lang="en-US"/>
        </a:p>
      </dgm:t>
    </dgm:pt>
    <dgm:pt modelId="{22544C63-152D-4BA0-B4E1-6E36758E97BB}" type="pres">
      <dgm:prSet presAssocID="{053550CC-D558-47D3-BB85-AEC146FC1E73}" presName="dummy" presStyleCnt="0"/>
      <dgm:spPr/>
    </dgm:pt>
    <dgm:pt modelId="{47906407-956C-4DBE-95F5-60B3E34737A1}" type="pres">
      <dgm:prSet presAssocID="{274A1F7C-FF7D-49DF-BC19-A31740450024}" presName="sibTrans" presStyleLbl="sibTrans2D1" presStyleIdx="1" presStyleCnt="5"/>
      <dgm:spPr/>
      <dgm:t>
        <a:bodyPr/>
        <a:lstStyle/>
        <a:p>
          <a:endParaRPr lang="en-US"/>
        </a:p>
      </dgm:t>
    </dgm:pt>
    <dgm:pt modelId="{585FE9A8-D8F9-48B3-BD89-BCB8D40C3B62}" type="pres">
      <dgm:prSet presAssocID="{C86AF644-A202-465B-986C-F66F4C0A09FE}" presName="node" presStyleLbl="node1" presStyleIdx="2" presStyleCnt="5" custAng="19204248" custScaleX="188296" custScaleY="75530" custRadScaleRad="126750" custRadScaleInc="318155">
        <dgm:presLayoutVars>
          <dgm:bulletEnabled val="1"/>
        </dgm:presLayoutVars>
      </dgm:prSet>
      <dgm:spPr>
        <a:prstGeom prst="stripedRightArrow">
          <a:avLst/>
        </a:prstGeom>
      </dgm:spPr>
      <dgm:t>
        <a:bodyPr/>
        <a:lstStyle/>
        <a:p>
          <a:endParaRPr lang="en-US"/>
        </a:p>
      </dgm:t>
    </dgm:pt>
    <dgm:pt modelId="{61A87214-CB21-4889-AF91-57B4116DD7F6}" type="pres">
      <dgm:prSet presAssocID="{C86AF644-A202-465B-986C-F66F4C0A09FE}" presName="dummy" presStyleCnt="0"/>
      <dgm:spPr/>
    </dgm:pt>
    <dgm:pt modelId="{607E6A0A-3655-4CA6-91D8-44B285A4941A}" type="pres">
      <dgm:prSet presAssocID="{FD225BFA-EC92-4709-8193-75F266C9714F}" presName="sibTrans" presStyleLbl="sibTrans2D1" presStyleIdx="2" presStyleCnt="5"/>
      <dgm:spPr/>
      <dgm:t>
        <a:bodyPr/>
        <a:lstStyle/>
        <a:p>
          <a:endParaRPr lang="en-US"/>
        </a:p>
      </dgm:t>
    </dgm:pt>
    <dgm:pt modelId="{63D78A7C-432C-DB43-969A-13B9B68A243B}" type="pres">
      <dgm:prSet presAssocID="{7B0573B5-8A6F-7846-9C06-E44A353CDB5A}" presName="node" presStyleLbl="node1" presStyleIdx="3" presStyleCnt="5" custAng="1754488" custScaleX="200957" custScaleY="84383" custRadScaleRad="146966" custRadScaleInc="-387420">
        <dgm:presLayoutVars>
          <dgm:bulletEnabled val="1"/>
        </dgm:presLayoutVars>
      </dgm:prSet>
      <dgm:spPr>
        <a:prstGeom prst="stripedRightArrow">
          <a:avLst/>
        </a:prstGeom>
      </dgm:spPr>
      <dgm:t>
        <a:bodyPr/>
        <a:lstStyle/>
        <a:p>
          <a:endParaRPr lang="en-US"/>
        </a:p>
      </dgm:t>
    </dgm:pt>
    <dgm:pt modelId="{5390B328-B53B-9941-ACC2-E0082790D09C}" type="pres">
      <dgm:prSet presAssocID="{7B0573B5-8A6F-7846-9C06-E44A353CDB5A}" presName="dummy" presStyleCnt="0"/>
      <dgm:spPr/>
    </dgm:pt>
    <dgm:pt modelId="{3E70BEC6-A8C1-C74C-8E6D-2D4C08659F31}" type="pres">
      <dgm:prSet presAssocID="{2046AA4B-0820-4D4F-BA9D-60A6B9C0FB83}" presName="sibTrans" presStyleLbl="sibTrans2D1" presStyleIdx="3" presStyleCnt="5"/>
      <dgm:spPr/>
      <dgm:t>
        <a:bodyPr/>
        <a:lstStyle/>
        <a:p>
          <a:endParaRPr lang="en-US"/>
        </a:p>
      </dgm:t>
    </dgm:pt>
    <dgm:pt modelId="{819BC320-0E3F-4F15-A919-57F70CA02FCD}" type="pres">
      <dgm:prSet presAssocID="{ABCADF7A-7ED1-44EC-B608-BFA2456D0BF1}" presName="node" presStyleLbl="node1" presStyleIdx="4" presStyleCnt="5" custScaleX="129686" custRadScaleRad="95870" custRadScaleInc="-115224">
        <dgm:presLayoutVars>
          <dgm:bulletEnabled val="1"/>
        </dgm:presLayoutVars>
      </dgm:prSet>
      <dgm:spPr/>
      <dgm:t>
        <a:bodyPr/>
        <a:lstStyle/>
        <a:p>
          <a:endParaRPr lang="en-US"/>
        </a:p>
      </dgm:t>
    </dgm:pt>
    <dgm:pt modelId="{46156E6F-80BF-4EEB-9889-1CA1A20B7461}" type="pres">
      <dgm:prSet presAssocID="{ABCADF7A-7ED1-44EC-B608-BFA2456D0BF1}" presName="dummy" presStyleCnt="0"/>
      <dgm:spPr/>
    </dgm:pt>
    <dgm:pt modelId="{0DD71EEF-493C-4E91-89BE-3AD922D5DFEC}" type="pres">
      <dgm:prSet presAssocID="{550C664F-08C6-4AB0-A8BA-427258162553}" presName="sibTrans" presStyleLbl="sibTrans2D1" presStyleIdx="4" presStyleCnt="5"/>
      <dgm:spPr/>
      <dgm:t>
        <a:bodyPr/>
        <a:lstStyle/>
        <a:p>
          <a:endParaRPr lang="en-US"/>
        </a:p>
      </dgm:t>
    </dgm:pt>
  </dgm:ptLst>
  <dgm:cxnLst>
    <dgm:cxn modelId="{81A21804-BFC1-F340-BD53-F81F872BC174}" type="presOf" srcId="{550C664F-08C6-4AB0-A8BA-427258162553}" destId="{0DD71EEF-493C-4E91-89BE-3AD922D5DFEC}" srcOrd="0" destOrd="0" presId="urn:microsoft.com/office/officeart/2005/8/layout/radial6"/>
    <dgm:cxn modelId="{419C8274-9815-1940-BB0A-90266C73F257}" type="presOf" srcId="{78A7C5B0-5227-4C8B-AA01-92D448A818AF}" destId="{DA4DB111-7C98-44ED-BC7C-C91D7DDAE81E}" srcOrd="0" destOrd="0" presId="urn:microsoft.com/office/officeart/2005/8/layout/radial6"/>
    <dgm:cxn modelId="{4B573AC9-02DD-FD4E-B076-57E94FA5D001}" type="presOf" srcId="{ABCADF7A-7ED1-44EC-B608-BFA2456D0BF1}" destId="{819BC320-0E3F-4F15-A919-57F70CA02FCD}" srcOrd="0" destOrd="0" presId="urn:microsoft.com/office/officeart/2005/8/layout/radial6"/>
    <dgm:cxn modelId="{62C2B8D2-9CD3-7346-A01E-1920E7765C36}" type="presOf" srcId="{2046AA4B-0820-4D4F-BA9D-60A6B9C0FB83}" destId="{3E70BEC6-A8C1-C74C-8E6D-2D4C08659F31}" srcOrd="0" destOrd="0" presId="urn:microsoft.com/office/officeart/2005/8/layout/radial6"/>
    <dgm:cxn modelId="{9978EA0F-0741-0541-A5B0-4CC5345C8B3F}" type="presOf" srcId="{0AA34E75-C871-4636-82AC-E87B52167F2D}" destId="{E6AF0A74-5C53-4808-8A77-31B80B0E5BF6}" srcOrd="0" destOrd="0" presId="urn:microsoft.com/office/officeart/2005/8/layout/radial6"/>
    <dgm:cxn modelId="{6FCF8980-132A-B746-B0AD-85B1AF145AB1}" type="presOf" srcId="{053550CC-D558-47D3-BB85-AEC146FC1E73}" destId="{18949E23-5716-41EE-8482-AD899487C22A}" srcOrd="0" destOrd="0" presId="urn:microsoft.com/office/officeart/2005/8/layout/radial6"/>
    <dgm:cxn modelId="{63BCB23F-EE6F-BE41-93D6-5A5B47BBC8B1}" type="presOf" srcId="{188A0AD8-3361-466A-980F-FD629CABEA5D}" destId="{C09C0B9D-C626-4352-937F-E565C32A1F1A}" srcOrd="0" destOrd="0" presId="urn:microsoft.com/office/officeart/2005/8/layout/radial6"/>
    <dgm:cxn modelId="{7668A306-6BA6-9E49-87D4-3F38DD1EE9B9}" type="presOf" srcId="{7B0573B5-8A6F-7846-9C06-E44A353CDB5A}" destId="{63D78A7C-432C-DB43-969A-13B9B68A243B}" srcOrd="0" destOrd="0" presId="urn:microsoft.com/office/officeart/2005/8/layout/radial6"/>
    <dgm:cxn modelId="{8E2B1727-4315-EF4A-8C8E-4E6425DED373}" srcId="{0AA34E75-C871-4636-82AC-E87B52167F2D}" destId="{7B0573B5-8A6F-7846-9C06-E44A353CDB5A}" srcOrd="3" destOrd="0" parTransId="{9EC81498-1304-C04A-AB50-B9657A7E55DB}" sibTransId="{2046AA4B-0820-4D4F-BA9D-60A6B9C0FB83}"/>
    <dgm:cxn modelId="{9426A0FF-575B-4451-AC2F-24F426AAFB4C}" srcId="{0AA34E75-C871-4636-82AC-E87B52167F2D}" destId="{ABCADF7A-7ED1-44EC-B608-BFA2456D0BF1}" srcOrd="4" destOrd="0" parTransId="{8A1E2C0D-A1DE-4345-9535-20746F249212}" sibTransId="{550C664F-08C6-4AB0-A8BA-427258162553}"/>
    <dgm:cxn modelId="{A154A5B9-5EC8-471A-96F8-FE21466BD2C0}" srcId="{0AA34E75-C871-4636-82AC-E87B52167F2D}" destId="{C86AF644-A202-465B-986C-F66F4C0A09FE}" srcOrd="2" destOrd="0" parTransId="{C779C0AF-D271-4A58-BB19-C35BD8C60CE1}" sibTransId="{FD225BFA-EC92-4709-8193-75F266C9714F}"/>
    <dgm:cxn modelId="{9DE74EFE-BC12-0349-850A-9760C676487B}" type="presOf" srcId="{C86AF644-A202-465B-986C-F66F4C0A09FE}" destId="{585FE9A8-D8F9-48B3-BD89-BCB8D40C3B62}" srcOrd="0" destOrd="0" presId="urn:microsoft.com/office/officeart/2005/8/layout/radial6"/>
    <dgm:cxn modelId="{D22A4B60-30C8-1F4E-8DE0-CCE276367574}" type="presOf" srcId="{274A1F7C-FF7D-49DF-BC19-A31740450024}" destId="{47906407-956C-4DBE-95F5-60B3E34737A1}" srcOrd="0" destOrd="0" presId="urn:microsoft.com/office/officeart/2005/8/layout/radial6"/>
    <dgm:cxn modelId="{FD4ADD06-DE19-9C4F-AD30-29DC4F8A6947}" type="presOf" srcId="{FD225BFA-EC92-4709-8193-75F266C9714F}" destId="{607E6A0A-3655-4CA6-91D8-44B285A4941A}" srcOrd="0" destOrd="0" presId="urn:microsoft.com/office/officeart/2005/8/layout/radial6"/>
    <dgm:cxn modelId="{671463A1-BD77-4E7B-8641-51B69E711DE6}" srcId="{0AA34E75-C871-4636-82AC-E87B52167F2D}" destId="{053550CC-D558-47D3-BB85-AEC146FC1E73}" srcOrd="1" destOrd="0" parTransId="{EEAEC8F7-C456-4B17-A39A-8C9F0CE7FF7F}" sibTransId="{274A1F7C-FF7D-49DF-BC19-A31740450024}"/>
    <dgm:cxn modelId="{3417AD69-EAA2-43F0-8528-859C472288BF}" srcId="{0AA34E75-C871-4636-82AC-E87B52167F2D}" destId="{AC3E7205-C590-4C12-9D02-2D2D91E25E73}" srcOrd="0" destOrd="0" parTransId="{C72E16C8-A3A3-4D61-BA9F-136C8BBE749A}" sibTransId="{188A0AD8-3361-466A-980F-FD629CABEA5D}"/>
    <dgm:cxn modelId="{265C01EA-2335-1F4C-B678-86B64BF3F26B}" type="presOf" srcId="{AC3E7205-C590-4C12-9D02-2D2D91E25E73}" destId="{21E2B31A-E4B2-4ECF-88AA-8FCC85E6F254}" srcOrd="0" destOrd="0" presId="urn:microsoft.com/office/officeart/2005/8/layout/radial6"/>
    <dgm:cxn modelId="{650CFF69-2CB2-4304-8E6F-0C50330F4E83}" srcId="{78A7C5B0-5227-4C8B-AA01-92D448A818AF}" destId="{0AA34E75-C871-4636-82AC-E87B52167F2D}" srcOrd="0" destOrd="0" parTransId="{7951B0F9-C179-4EF5-82AB-9C0960BAD989}" sibTransId="{D4C38F3D-FB10-4FFF-B562-EB61B4FD0556}"/>
    <dgm:cxn modelId="{BC0412B3-C070-6046-AFB3-00C5BFABB57F}" type="presParOf" srcId="{DA4DB111-7C98-44ED-BC7C-C91D7DDAE81E}" destId="{E6AF0A74-5C53-4808-8A77-31B80B0E5BF6}" srcOrd="0" destOrd="0" presId="urn:microsoft.com/office/officeart/2005/8/layout/radial6"/>
    <dgm:cxn modelId="{F66A30E0-4CE0-A94D-B30B-5404243A9C2E}" type="presParOf" srcId="{DA4DB111-7C98-44ED-BC7C-C91D7DDAE81E}" destId="{21E2B31A-E4B2-4ECF-88AA-8FCC85E6F254}" srcOrd="1" destOrd="0" presId="urn:microsoft.com/office/officeart/2005/8/layout/radial6"/>
    <dgm:cxn modelId="{16E5837B-0424-034A-B868-F2B56CD355D4}" type="presParOf" srcId="{DA4DB111-7C98-44ED-BC7C-C91D7DDAE81E}" destId="{A740D28C-C6E5-4D3D-829E-B2E72DEC6932}" srcOrd="2" destOrd="0" presId="urn:microsoft.com/office/officeart/2005/8/layout/radial6"/>
    <dgm:cxn modelId="{B52B3CF5-4A9A-9346-98DE-738F128FC7A1}" type="presParOf" srcId="{DA4DB111-7C98-44ED-BC7C-C91D7DDAE81E}" destId="{C09C0B9D-C626-4352-937F-E565C32A1F1A}" srcOrd="3" destOrd="0" presId="urn:microsoft.com/office/officeart/2005/8/layout/radial6"/>
    <dgm:cxn modelId="{B3CE7526-2D51-D549-B173-AA1493A47C47}" type="presParOf" srcId="{DA4DB111-7C98-44ED-BC7C-C91D7DDAE81E}" destId="{18949E23-5716-41EE-8482-AD899487C22A}" srcOrd="4" destOrd="0" presId="urn:microsoft.com/office/officeart/2005/8/layout/radial6"/>
    <dgm:cxn modelId="{F9DF8A91-AF73-C943-95B8-BBC9E53957C6}" type="presParOf" srcId="{DA4DB111-7C98-44ED-BC7C-C91D7DDAE81E}" destId="{22544C63-152D-4BA0-B4E1-6E36758E97BB}" srcOrd="5" destOrd="0" presId="urn:microsoft.com/office/officeart/2005/8/layout/radial6"/>
    <dgm:cxn modelId="{9766DCCC-F8C5-4C49-BE8E-B056ABFAADE1}" type="presParOf" srcId="{DA4DB111-7C98-44ED-BC7C-C91D7DDAE81E}" destId="{47906407-956C-4DBE-95F5-60B3E34737A1}" srcOrd="6" destOrd="0" presId="urn:microsoft.com/office/officeart/2005/8/layout/radial6"/>
    <dgm:cxn modelId="{B460866C-840F-3F47-81C1-CDE97C89C5CA}" type="presParOf" srcId="{DA4DB111-7C98-44ED-BC7C-C91D7DDAE81E}" destId="{585FE9A8-D8F9-48B3-BD89-BCB8D40C3B62}" srcOrd="7" destOrd="0" presId="urn:microsoft.com/office/officeart/2005/8/layout/radial6"/>
    <dgm:cxn modelId="{B13DFC5E-6556-7845-A973-D5D801DD0A79}" type="presParOf" srcId="{DA4DB111-7C98-44ED-BC7C-C91D7DDAE81E}" destId="{61A87214-CB21-4889-AF91-57B4116DD7F6}" srcOrd="8" destOrd="0" presId="urn:microsoft.com/office/officeart/2005/8/layout/radial6"/>
    <dgm:cxn modelId="{CCE723C1-1584-8646-A3BF-6ED84D86E627}" type="presParOf" srcId="{DA4DB111-7C98-44ED-BC7C-C91D7DDAE81E}" destId="{607E6A0A-3655-4CA6-91D8-44B285A4941A}" srcOrd="9" destOrd="0" presId="urn:microsoft.com/office/officeart/2005/8/layout/radial6"/>
    <dgm:cxn modelId="{2C863239-F221-BF4A-B39F-6CBC3F8E1652}" type="presParOf" srcId="{DA4DB111-7C98-44ED-BC7C-C91D7DDAE81E}" destId="{63D78A7C-432C-DB43-969A-13B9B68A243B}" srcOrd="10" destOrd="0" presId="urn:microsoft.com/office/officeart/2005/8/layout/radial6"/>
    <dgm:cxn modelId="{07B8DF3B-68F8-4D46-936F-E132D9C68745}" type="presParOf" srcId="{DA4DB111-7C98-44ED-BC7C-C91D7DDAE81E}" destId="{5390B328-B53B-9941-ACC2-E0082790D09C}" srcOrd="11" destOrd="0" presId="urn:microsoft.com/office/officeart/2005/8/layout/radial6"/>
    <dgm:cxn modelId="{CFDCFCBF-6E5D-D845-A7AF-B7955D25EDAA}" type="presParOf" srcId="{DA4DB111-7C98-44ED-BC7C-C91D7DDAE81E}" destId="{3E70BEC6-A8C1-C74C-8E6D-2D4C08659F31}" srcOrd="12" destOrd="0" presId="urn:microsoft.com/office/officeart/2005/8/layout/radial6"/>
    <dgm:cxn modelId="{876640F7-9855-F145-AEC8-F2FB5C9A6777}" type="presParOf" srcId="{DA4DB111-7C98-44ED-BC7C-C91D7DDAE81E}" destId="{819BC320-0E3F-4F15-A919-57F70CA02FCD}" srcOrd="13" destOrd="0" presId="urn:microsoft.com/office/officeart/2005/8/layout/radial6"/>
    <dgm:cxn modelId="{CF1E957C-134C-574B-803A-F4B22BEDE244}" type="presParOf" srcId="{DA4DB111-7C98-44ED-BC7C-C91D7DDAE81E}" destId="{46156E6F-80BF-4EEB-9889-1CA1A20B7461}" srcOrd="14" destOrd="0" presId="urn:microsoft.com/office/officeart/2005/8/layout/radial6"/>
    <dgm:cxn modelId="{5D79C7F2-36F3-8A4C-97B6-2E9FABF64886}" type="presParOf" srcId="{DA4DB111-7C98-44ED-BC7C-C91D7DDAE81E}" destId="{0DD71EEF-493C-4E91-89BE-3AD922D5DFEC}"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690160-D328-4B69-A035-90D3C82FA0A6}" type="doc">
      <dgm:prSet loTypeId="urn:microsoft.com/office/officeart/2005/8/layout/pList2#1" loCatId="list" qsTypeId="urn:microsoft.com/office/officeart/2005/8/quickstyle/simple4" qsCatId="simple" csTypeId="urn:microsoft.com/office/officeart/2005/8/colors/colorful2" csCatId="colorful" phldr="1"/>
      <dgm:spPr/>
    </dgm:pt>
    <dgm:pt modelId="{476E4177-EF8D-419E-AB8A-93E66CC82482}">
      <dgm:prSet phldrT="[Text]" custT="1"/>
      <dgm:spPr/>
      <dgm:t>
        <a:bodyPr lIns="73152" tIns="274320" rIns="73152"/>
        <a:lstStyle/>
        <a:p>
          <a:pPr algn="l"/>
          <a:r>
            <a:rPr lang="en-US" sz="2200" dirty="0" smtClean="0">
              <a:solidFill>
                <a:schemeClr val="bg2">
                  <a:lumMod val="50000"/>
                </a:schemeClr>
              </a:solidFill>
              <a:latin typeface="Corbel" pitchFamily="34" charset="0"/>
            </a:rPr>
            <a:t>Constructivism</a:t>
          </a:r>
        </a:p>
      </dgm:t>
    </dgm:pt>
    <dgm:pt modelId="{50A25A56-CEA1-40EB-822C-18475EA4B47A}" type="parTrans" cxnId="{9A40B199-C1E6-4AA6-9486-07915ED7CAE7}">
      <dgm:prSet/>
      <dgm:spPr/>
      <dgm:t>
        <a:bodyPr/>
        <a:lstStyle/>
        <a:p>
          <a:endParaRPr lang="en-US"/>
        </a:p>
      </dgm:t>
    </dgm:pt>
    <dgm:pt modelId="{A91F7A1B-DD1E-4B26-839C-2A5EF0A403AD}" type="sibTrans" cxnId="{9A40B199-C1E6-4AA6-9486-07915ED7CAE7}">
      <dgm:prSet/>
      <dgm:spPr/>
      <dgm:t>
        <a:bodyPr/>
        <a:lstStyle/>
        <a:p>
          <a:endParaRPr lang="en-US"/>
        </a:p>
      </dgm:t>
    </dgm:pt>
    <dgm:pt modelId="{5DD0A7D4-5781-4819-AF33-C5CE25A2D297}">
      <dgm:prSet phldrT="[Text]" custT="1"/>
      <dgm:spPr/>
      <dgm:t>
        <a:bodyPr/>
        <a:lstStyle/>
        <a:p>
          <a:pPr algn="l"/>
          <a:r>
            <a:rPr lang="en-US" sz="2200" dirty="0" smtClean="0">
              <a:solidFill>
                <a:schemeClr val="tx1"/>
              </a:solidFill>
              <a:latin typeface="Corbel" pitchFamily="34" charset="0"/>
            </a:rPr>
            <a:t>Freire:  </a:t>
          </a:r>
          <a:r>
            <a:rPr lang="en-US" sz="2200" dirty="0" err="1" smtClean="0">
              <a:solidFill>
                <a:schemeClr val="tx1"/>
              </a:solidFill>
              <a:latin typeface="Corbel" pitchFamily="34" charset="0"/>
            </a:rPr>
            <a:t>conscientization</a:t>
          </a:r>
          <a:r>
            <a:rPr lang="en-US" sz="2200" dirty="0" smtClean="0">
              <a:solidFill>
                <a:schemeClr val="tx1"/>
              </a:solidFill>
              <a:latin typeface="Corbel" pitchFamily="34" charset="0"/>
            </a:rPr>
            <a:t>: education as a vehicle of the poor </a:t>
          </a:r>
          <a:r>
            <a:rPr lang="en-US" sz="2200" dirty="0" smtClean="0">
              <a:solidFill>
                <a:schemeClr val="tx1"/>
              </a:solidFill>
              <a:latin typeface="Corbel" pitchFamily="34" charset="0"/>
            </a:rPr>
            <a:t>engaging oppression</a:t>
          </a:r>
          <a:endParaRPr lang="en-US" sz="2200" dirty="0" smtClean="0">
            <a:solidFill>
              <a:schemeClr val="tx1"/>
            </a:solidFill>
            <a:latin typeface="Corbel" pitchFamily="34" charset="0"/>
          </a:endParaRPr>
        </a:p>
        <a:p>
          <a:pPr algn="l"/>
          <a:r>
            <a:rPr lang="en-US" sz="2200" dirty="0" smtClean="0">
              <a:solidFill>
                <a:schemeClr val="tx1"/>
              </a:solidFill>
              <a:latin typeface="Corbel" pitchFamily="34" charset="0"/>
            </a:rPr>
            <a:t>Lev </a:t>
          </a:r>
          <a:r>
            <a:rPr lang="en-US" sz="2200" dirty="0" err="1" smtClean="0">
              <a:solidFill>
                <a:schemeClr val="tx1"/>
              </a:solidFill>
              <a:latin typeface="Corbel" pitchFamily="34" charset="0"/>
            </a:rPr>
            <a:t>Vigotsky</a:t>
          </a:r>
          <a:r>
            <a:rPr lang="en-US" sz="2200" dirty="0" smtClean="0">
              <a:solidFill>
                <a:schemeClr val="tx1"/>
              </a:solidFill>
              <a:latin typeface="Corbel" pitchFamily="34" charset="0"/>
            </a:rPr>
            <a:t> (social </a:t>
          </a:r>
          <a:r>
            <a:rPr lang="en-US" sz="2200" dirty="0" err="1" smtClean="0">
              <a:solidFill>
                <a:schemeClr val="tx1"/>
              </a:solidFill>
              <a:latin typeface="Corbel" pitchFamily="34" charset="0"/>
            </a:rPr>
            <a:t>reconstructivism</a:t>
          </a:r>
          <a:r>
            <a:rPr lang="en-US" sz="2200" dirty="0" smtClean="0">
              <a:solidFill>
                <a:schemeClr val="tx1"/>
              </a:solidFill>
              <a:latin typeface="Corbel" pitchFamily="34" charset="0"/>
            </a:rPr>
            <a:t>)</a:t>
          </a:r>
          <a:endParaRPr lang="en-US" sz="2200" dirty="0">
            <a:solidFill>
              <a:schemeClr val="tx1"/>
            </a:solidFill>
            <a:latin typeface="Corbel" pitchFamily="34" charset="0"/>
          </a:endParaRPr>
        </a:p>
      </dgm:t>
    </dgm:pt>
    <dgm:pt modelId="{05B7C26E-C389-4346-849B-05526EF2C457}" type="parTrans" cxnId="{7417CC53-98FE-43F4-BF56-8508FB7DA803}">
      <dgm:prSet/>
      <dgm:spPr/>
      <dgm:t>
        <a:bodyPr/>
        <a:lstStyle/>
        <a:p>
          <a:endParaRPr lang="en-US"/>
        </a:p>
      </dgm:t>
    </dgm:pt>
    <dgm:pt modelId="{FD53903F-8A86-4D24-917A-36748269F973}" type="sibTrans" cxnId="{7417CC53-98FE-43F4-BF56-8508FB7DA803}">
      <dgm:prSet/>
      <dgm:spPr/>
      <dgm:t>
        <a:bodyPr/>
        <a:lstStyle/>
        <a:p>
          <a:endParaRPr lang="en-US"/>
        </a:p>
      </dgm:t>
    </dgm:pt>
    <dgm:pt modelId="{5DF8D196-4D3D-4940-9F32-682169997D7A}">
      <dgm:prSet phldrT="[Text]" custT="1"/>
      <dgm:spPr/>
      <dgm:t>
        <a:bodyPr lIns="73152" tIns="274320" rIns="73152"/>
        <a:lstStyle/>
        <a:p>
          <a:pPr algn="l"/>
          <a:r>
            <a:rPr lang="en-US" sz="2200" dirty="0" smtClean="0">
              <a:solidFill>
                <a:schemeClr val="tx1"/>
              </a:solidFill>
              <a:latin typeface="Corbel" pitchFamily="34" charset="0"/>
            </a:rPr>
            <a:t>Derived </a:t>
          </a:r>
          <a:r>
            <a:rPr lang="en-US" sz="2200" dirty="0" smtClean="0">
              <a:solidFill>
                <a:schemeClr val="tx1"/>
              </a:solidFill>
              <a:latin typeface="Corbel" pitchFamily="34" charset="0"/>
            </a:rPr>
            <a:t>from Pragmatism </a:t>
          </a:r>
        </a:p>
        <a:p>
          <a:pPr algn="l"/>
          <a:r>
            <a:rPr lang="en-US" sz="2200" dirty="0" smtClean="0">
              <a:solidFill>
                <a:schemeClr val="tx1"/>
              </a:solidFill>
              <a:latin typeface="Corbel" pitchFamily="34" charset="0"/>
            </a:rPr>
            <a:t> John </a:t>
          </a:r>
          <a:r>
            <a:rPr lang="en-US" sz="2200" dirty="0" smtClean="0">
              <a:solidFill>
                <a:schemeClr val="tx1"/>
              </a:solidFill>
              <a:latin typeface="Corbel" pitchFamily="34" charset="0"/>
            </a:rPr>
            <a:t>Dewey</a:t>
          </a:r>
        </a:p>
        <a:p>
          <a:pPr algn="l"/>
          <a:r>
            <a:rPr lang="en-US" sz="2200" dirty="0" smtClean="0">
              <a:solidFill>
                <a:schemeClr val="tx1"/>
              </a:solidFill>
              <a:latin typeface="Corbel" pitchFamily="34" charset="0"/>
            </a:rPr>
            <a:t>Jean Piaget</a:t>
          </a:r>
          <a:endParaRPr lang="en-US" sz="2200" dirty="0">
            <a:solidFill>
              <a:schemeClr val="tx1"/>
            </a:solidFill>
            <a:latin typeface="Corbel" pitchFamily="34" charset="0"/>
          </a:endParaRPr>
        </a:p>
      </dgm:t>
    </dgm:pt>
    <dgm:pt modelId="{90C1E242-23BD-452C-B222-DCFA2D4DAE3B}" type="sibTrans" cxnId="{B9B85342-AC50-4E97-8E9E-2FD870B1E881}">
      <dgm:prSet/>
      <dgm:spPr/>
      <dgm:t>
        <a:bodyPr/>
        <a:lstStyle/>
        <a:p>
          <a:endParaRPr lang="en-US"/>
        </a:p>
      </dgm:t>
    </dgm:pt>
    <dgm:pt modelId="{51CE1848-AB2A-4E28-8CF5-8442E546E0C5}" type="parTrans" cxnId="{B9B85342-AC50-4E97-8E9E-2FD870B1E881}">
      <dgm:prSet/>
      <dgm:spPr/>
      <dgm:t>
        <a:bodyPr/>
        <a:lstStyle/>
        <a:p>
          <a:endParaRPr lang="en-US"/>
        </a:p>
      </dgm:t>
    </dgm:pt>
    <dgm:pt modelId="{89C46C10-FBAD-7544-B42B-0DA0A34AE797}">
      <dgm:prSet phldrT="[Text]" custT="1"/>
      <dgm:spPr/>
      <dgm:t>
        <a:bodyPr lIns="73152" tIns="274320" rIns="73152"/>
        <a:lstStyle/>
        <a:p>
          <a:pPr algn="l"/>
          <a:r>
            <a:rPr lang="en-US" sz="2200" dirty="0" err="1" smtClean="0">
              <a:solidFill>
                <a:schemeClr val="bg2">
                  <a:lumMod val="50000"/>
                </a:schemeClr>
              </a:solidFill>
              <a:latin typeface="Corbel" pitchFamily="34" charset="0"/>
            </a:rPr>
            <a:t>Deconstructivism</a:t>
          </a:r>
          <a:r>
            <a:rPr lang="en-US" sz="2200" dirty="0" smtClean="0">
              <a:solidFill>
                <a:schemeClr val="bg2">
                  <a:lumMod val="50000"/>
                </a:schemeClr>
              </a:solidFill>
              <a:latin typeface="Corbel" pitchFamily="34" charset="0"/>
            </a:rPr>
            <a:t> </a:t>
          </a:r>
          <a:r>
            <a:rPr lang="en-US" sz="2200" dirty="0" smtClean="0">
              <a:solidFill>
                <a:schemeClr val="bg2">
                  <a:lumMod val="50000"/>
                </a:schemeClr>
              </a:solidFill>
              <a:latin typeface="Corbel" pitchFamily="34" charset="0"/>
            </a:rPr>
            <a:t>(</a:t>
          </a:r>
          <a:r>
            <a:rPr lang="en-US" sz="2200" dirty="0" err="1" smtClean="0">
              <a:solidFill>
                <a:schemeClr val="bg2">
                  <a:lumMod val="50000"/>
                </a:schemeClr>
              </a:solidFill>
              <a:latin typeface="Corbel" pitchFamily="34" charset="0"/>
            </a:rPr>
            <a:t>Illich</a:t>
          </a:r>
          <a:r>
            <a:rPr lang="en-US" sz="2200" dirty="0" smtClean="0">
              <a:solidFill>
                <a:schemeClr val="bg2">
                  <a:lumMod val="50000"/>
                </a:schemeClr>
              </a:solidFill>
              <a:latin typeface="Corbel" pitchFamily="34" charset="0"/>
            </a:rPr>
            <a:t>)</a:t>
          </a:r>
          <a:endParaRPr lang="en-US" sz="2200" dirty="0" smtClean="0">
            <a:solidFill>
              <a:schemeClr val="bg2">
                <a:lumMod val="50000"/>
              </a:schemeClr>
            </a:solidFill>
            <a:latin typeface="Corbel" pitchFamily="34" charset="0"/>
          </a:endParaRPr>
        </a:p>
      </dgm:t>
    </dgm:pt>
    <dgm:pt modelId="{A9B7AE49-968E-8D47-B4B3-4CCB3C85B66C}" type="parTrans" cxnId="{8BF6A5CB-4E86-694B-A575-D476BB052240}">
      <dgm:prSet/>
      <dgm:spPr/>
      <dgm:t>
        <a:bodyPr/>
        <a:lstStyle/>
        <a:p>
          <a:endParaRPr lang="en-US"/>
        </a:p>
      </dgm:t>
    </dgm:pt>
    <dgm:pt modelId="{D48ED88F-7CA5-C143-81F3-34ABCEF021C4}" type="sibTrans" cxnId="{8BF6A5CB-4E86-694B-A575-D476BB052240}">
      <dgm:prSet/>
      <dgm:spPr/>
      <dgm:t>
        <a:bodyPr/>
        <a:lstStyle/>
        <a:p>
          <a:endParaRPr lang="en-US"/>
        </a:p>
      </dgm:t>
    </dgm:pt>
    <dgm:pt modelId="{10945EBA-CA15-2A43-99FE-13199CF8572C}">
      <dgm:prSet phldrT="[Text]" custT="1"/>
      <dgm:spPr/>
      <dgm:t>
        <a:bodyPr/>
        <a:lstStyle/>
        <a:p>
          <a:pPr algn="l"/>
          <a:r>
            <a:rPr lang="en-US" sz="2200" dirty="0" smtClean="0">
              <a:solidFill>
                <a:schemeClr val="tx1"/>
              </a:solidFill>
            </a:rPr>
            <a:t>learners are actively involved in a process of knowledge construction vs. passively receiving information.</a:t>
          </a:r>
          <a:endParaRPr lang="en-US" sz="2200" dirty="0" smtClean="0">
            <a:solidFill>
              <a:schemeClr val="tx1"/>
            </a:solidFill>
            <a:latin typeface="Corbel" pitchFamily="34" charset="0"/>
          </a:endParaRPr>
        </a:p>
      </dgm:t>
    </dgm:pt>
    <dgm:pt modelId="{6BC18BAE-1B68-6B48-953C-D1380C27F58C}" type="parTrans" cxnId="{5B699053-8BF4-5B4A-A03E-49321DCCE464}">
      <dgm:prSet/>
      <dgm:spPr/>
      <dgm:t>
        <a:bodyPr/>
        <a:lstStyle/>
        <a:p>
          <a:endParaRPr lang="en-US"/>
        </a:p>
      </dgm:t>
    </dgm:pt>
    <dgm:pt modelId="{935CD0F5-B3BC-5B4E-9D78-DDEF3DD12D7E}" type="sibTrans" cxnId="{5B699053-8BF4-5B4A-A03E-49321DCCE464}">
      <dgm:prSet/>
      <dgm:spPr/>
      <dgm:t>
        <a:bodyPr/>
        <a:lstStyle/>
        <a:p>
          <a:endParaRPr lang="en-US"/>
        </a:p>
      </dgm:t>
    </dgm:pt>
    <dgm:pt modelId="{9E4DC8AD-1AC7-4E53-B32C-25202AFDB195}" type="pres">
      <dgm:prSet presAssocID="{AA690160-D328-4B69-A035-90D3C82FA0A6}" presName="Name0" presStyleCnt="0">
        <dgm:presLayoutVars>
          <dgm:dir/>
          <dgm:resizeHandles val="exact"/>
        </dgm:presLayoutVars>
      </dgm:prSet>
      <dgm:spPr/>
    </dgm:pt>
    <dgm:pt modelId="{ACBF4AF3-FAB8-444C-81AB-52C89640E279}" type="pres">
      <dgm:prSet presAssocID="{AA690160-D328-4B69-A035-90D3C82FA0A6}" presName="bkgdShp" presStyleLbl="alignAccFollowNode1" presStyleIdx="0" presStyleCnt="1" custScaleY="42262"/>
      <dgm:spPr>
        <a:solidFill>
          <a:schemeClr val="bg1">
            <a:lumMod val="65000"/>
            <a:alpha val="90000"/>
          </a:schemeClr>
        </a:solidFill>
      </dgm:spPr>
    </dgm:pt>
    <dgm:pt modelId="{78248EF9-FFBB-4EB0-94C4-16A1D0A1A170}" type="pres">
      <dgm:prSet presAssocID="{AA690160-D328-4B69-A035-90D3C82FA0A6}" presName="linComp" presStyleCnt="0"/>
      <dgm:spPr/>
    </dgm:pt>
    <dgm:pt modelId="{CC8831C0-DF59-484B-83B2-A708366B3EB6}" type="pres">
      <dgm:prSet presAssocID="{476E4177-EF8D-419E-AB8A-93E66CC82482}" presName="compNode" presStyleCnt="0"/>
      <dgm:spPr/>
    </dgm:pt>
    <dgm:pt modelId="{2572025E-E8B8-4F94-94D0-DC22D7F762FB}" type="pres">
      <dgm:prSet presAssocID="{476E4177-EF8D-419E-AB8A-93E66CC82482}" presName="node" presStyleLbl="node1" presStyleIdx="0" presStyleCnt="3" custScaleX="109889" custScaleY="123843">
        <dgm:presLayoutVars>
          <dgm:bulletEnabled val="1"/>
        </dgm:presLayoutVars>
      </dgm:prSet>
      <dgm:spPr/>
      <dgm:t>
        <a:bodyPr/>
        <a:lstStyle/>
        <a:p>
          <a:endParaRPr lang="en-US"/>
        </a:p>
      </dgm:t>
    </dgm:pt>
    <dgm:pt modelId="{2E2B4276-DB06-4C66-80FF-919CDE10A5FE}" type="pres">
      <dgm:prSet presAssocID="{476E4177-EF8D-419E-AB8A-93E66CC82482}" presName="invisiNode" presStyleLbl="node1" presStyleIdx="0" presStyleCnt="3"/>
      <dgm:spPr/>
    </dgm:pt>
    <dgm:pt modelId="{C43EB61A-2E04-409F-8F87-79F190ED3CE0}" type="pres">
      <dgm:prSet presAssocID="{476E4177-EF8D-419E-AB8A-93E66CC82482}" presName="imagNode" presStyleLbl="fgImgPlace1" presStyleIdx="0" presStyleCnt="3"/>
      <dgm:spPr>
        <a:blipFill dpi="0" rotWithShape="0">
          <a:blip xmlns:r="http://schemas.openxmlformats.org/officeDocument/2006/relationships" r:embed="rId1"/>
          <a:srcRect/>
          <a:tile tx="0" ty="0" sx="40000" sy="40000" flip="none" algn="ctr"/>
        </a:blipFill>
      </dgm:spPr>
    </dgm:pt>
    <dgm:pt modelId="{3DB5F289-A8C3-40D5-8393-8636D9BFFD29}" type="pres">
      <dgm:prSet presAssocID="{A91F7A1B-DD1E-4B26-839C-2A5EF0A403AD}" presName="sibTrans" presStyleLbl="sibTrans2D1" presStyleIdx="0" presStyleCnt="0"/>
      <dgm:spPr/>
      <dgm:t>
        <a:bodyPr/>
        <a:lstStyle/>
        <a:p>
          <a:endParaRPr lang="en-US"/>
        </a:p>
      </dgm:t>
    </dgm:pt>
    <dgm:pt modelId="{CDFA4098-C274-4C84-9513-F0698696D98A}" type="pres">
      <dgm:prSet presAssocID="{5DF8D196-4D3D-4940-9F32-682169997D7A}" presName="compNode" presStyleCnt="0"/>
      <dgm:spPr/>
    </dgm:pt>
    <dgm:pt modelId="{87B5BDBA-3C7A-41F1-8C33-F13937A84B36}" type="pres">
      <dgm:prSet presAssocID="{5DF8D196-4D3D-4940-9F32-682169997D7A}" presName="node" presStyleLbl="node1" presStyleIdx="1" presStyleCnt="3" custLinFactNeighborX="-5352" custLinFactNeighborY="0">
        <dgm:presLayoutVars>
          <dgm:bulletEnabled val="1"/>
        </dgm:presLayoutVars>
      </dgm:prSet>
      <dgm:spPr/>
      <dgm:t>
        <a:bodyPr/>
        <a:lstStyle/>
        <a:p>
          <a:endParaRPr lang="en-US"/>
        </a:p>
      </dgm:t>
    </dgm:pt>
    <dgm:pt modelId="{928528D1-DD5F-4687-9BFE-878C43D23D5D}" type="pres">
      <dgm:prSet presAssocID="{5DF8D196-4D3D-4940-9F32-682169997D7A}" presName="invisiNode" presStyleLbl="node1" presStyleIdx="1" presStyleCnt="3"/>
      <dgm:spPr/>
    </dgm:pt>
    <dgm:pt modelId="{D88C7409-AB93-4FE3-A61D-F51EE8A4B008}" type="pres">
      <dgm:prSet presAssocID="{5DF8D196-4D3D-4940-9F32-682169997D7A}" presName="imagNode" presStyleLbl="fgImgPlace1" presStyleIdx="1" presStyleCnt="3"/>
      <dgm:spPr>
        <a:blipFill dpi="0" rotWithShape="0">
          <a:blip xmlns:r="http://schemas.openxmlformats.org/officeDocument/2006/relationships" r:embed="rId2"/>
          <a:srcRect/>
          <a:tile tx="0" ty="0" sx="60000" sy="60000" flip="none" algn="ctr"/>
        </a:blipFill>
      </dgm:spPr>
    </dgm:pt>
    <dgm:pt modelId="{CA6E58D0-F06D-4082-9183-0F2955E6C631}" type="pres">
      <dgm:prSet presAssocID="{90C1E242-23BD-452C-B222-DCFA2D4DAE3B}" presName="sibTrans" presStyleLbl="sibTrans2D1" presStyleIdx="0" presStyleCnt="0"/>
      <dgm:spPr/>
      <dgm:t>
        <a:bodyPr/>
        <a:lstStyle/>
        <a:p>
          <a:endParaRPr lang="en-US"/>
        </a:p>
      </dgm:t>
    </dgm:pt>
    <dgm:pt modelId="{0C509E44-86D3-42D8-94FF-9B9788BAB857}" type="pres">
      <dgm:prSet presAssocID="{5DD0A7D4-5781-4819-AF33-C5CE25A2D297}" presName="compNode" presStyleCnt="0"/>
      <dgm:spPr/>
    </dgm:pt>
    <dgm:pt modelId="{E4B0666F-2CF1-4C21-A251-46E6EBFF7C1D}" type="pres">
      <dgm:prSet presAssocID="{5DD0A7D4-5781-4819-AF33-C5CE25A2D297}" presName="node" presStyleLbl="node1" presStyleIdx="2" presStyleCnt="3" custScaleX="107865">
        <dgm:presLayoutVars>
          <dgm:bulletEnabled val="1"/>
        </dgm:presLayoutVars>
      </dgm:prSet>
      <dgm:spPr/>
      <dgm:t>
        <a:bodyPr/>
        <a:lstStyle/>
        <a:p>
          <a:endParaRPr lang="en-US"/>
        </a:p>
      </dgm:t>
    </dgm:pt>
    <dgm:pt modelId="{BBFA0B92-8C45-4EAA-A200-A78384D846A7}" type="pres">
      <dgm:prSet presAssocID="{5DD0A7D4-5781-4819-AF33-C5CE25A2D297}" presName="invisiNode" presStyleLbl="node1" presStyleIdx="2" presStyleCnt="3"/>
      <dgm:spPr/>
    </dgm:pt>
    <dgm:pt modelId="{BF646D7A-C7D0-4489-A68F-61F32B7DB0C6}" type="pres">
      <dgm:prSet presAssocID="{5DD0A7D4-5781-4819-AF33-C5CE25A2D297}" presName="imagNode" presStyleLbl="fgImgPlace1" presStyleIdx="2" presStyleCnt="3"/>
      <dgm:spPr>
        <a:blipFill dpi="0" rotWithShape="0">
          <a:blip xmlns:r="http://schemas.openxmlformats.org/officeDocument/2006/relationships" r:embed="rId3"/>
          <a:srcRect/>
          <a:tile tx="0" ty="0" sx="30000" sy="30000" flip="none" algn="ctr"/>
        </a:blipFill>
      </dgm:spPr>
    </dgm:pt>
  </dgm:ptLst>
  <dgm:cxnLst>
    <dgm:cxn modelId="{3A6B7FCF-B361-4D42-906C-CF1C834F4922}" type="presOf" srcId="{A91F7A1B-DD1E-4B26-839C-2A5EF0A403AD}" destId="{3DB5F289-A8C3-40D5-8393-8636D9BFFD29}" srcOrd="0" destOrd="0" presId="urn:microsoft.com/office/officeart/2005/8/layout/pList2#1"/>
    <dgm:cxn modelId="{1F3265B1-83F3-3844-8AD6-90B8A6703808}" type="presOf" srcId="{476E4177-EF8D-419E-AB8A-93E66CC82482}" destId="{2572025E-E8B8-4F94-94D0-DC22D7F762FB}" srcOrd="0" destOrd="0" presId="urn:microsoft.com/office/officeart/2005/8/layout/pList2#1"/>
    <dgm:cxn modelId="{3167FE9B-B043-9A42-9926-35E539CC98E8}" type="presOf" srcId="{10945EBA-CA15-2A43-99FE-13199CF8572C}" destId="{2572025E-E8B8-4F94-94D0-DC22D7F762FB}" srcOrd="0" destOrd="2" presId="urn:microsoft.com/office/officeart/2005/8/layout/pList2#1"/>
    <dgm:cxn modelId="{C03B8C5E-C3EC-2E4F-9F02-7E4E1D26D74A}" type="presOf" srcId="{5DF8D196-4D3D-4940-9F32-682169997D7A}" destId="{87B5BDBA-3C7A-41F1-8C33-F13937A84B36}" srcOrd="0" destOrd="0" presId="urn:microsoft.com/office/officeart/2005/8/layout/pList2#1"/>
    <dgm:cxn modelId="{9A40B199-C1E6-4AA6-9486-07915ED7CAE7}" srcId="{AA690160-D328-4B69-A035-90D3C82FA0A6}" destId="{476E4177-EF8D-419E-AB8A-93E66CC82482}" srcOrd="0" destOrd="0" parTransId="{50A25A56-CEA1-40EB-822C-18475EA4B47A}" sibTransId="{A91F7A1B-DD1E-4B26-839C-2A5EF0A403AD}"/>
    <dgm:cxn modelId="{34F663F0-1C57-3749-9E17-5F46D1D593CA}" type="presOf" srcId="{90C1E242-23BD-452C-B222-DCFA2D4DAE3B}" destId="{CA6E58D0-F06D-4082-9183-0F2955E6C631}" srcOrd="0" destOrd="0" presId="urn:microsoft.com/office/officeart/2005/8/layout/pList2#1"/>
    <dgm:cxn modelId="{7417CC53-98FE-43F4-BF56-8508FB7DA803}" srcId="{AA690160-D328-4B69-A035-90D3C82FA0A6}" destId="{5DD0A7D4-5781-4819-AF33-C5CE25A2D297}" srcOrd="2" destOrd="0" parTransId="{05B7C26E-C389-4346-849B-05526EF2C457}" sibTransId="{FD53903F-8A86-4D24-917A-36748269F973}"/>
    <dgm:cxn modelId="{A3738F39-DF27-E246-8BF0-F45644DEF165}" type="presOf" srcId="{5DD0A7D4-5781-4819-AF33-C5CE25A2D297}" destId="{E4B0666F-2CF1-4C21-A251-46E6EBFF7C1D}" srcOrd="0" destOrd="0" presId="urn:microsoft.com/office/officeart/2005/8/layout/pList2#1"/>
    <dgm:cxn modelId="{75B812F8-6450-8F4D-84C1-0607CEBFBEA3}" type="presOf" srcId="{89C46C10-FBAD-7544-B42B-0DA0A34AE797}" destId="{2572025E-E8B8-4F94-94D0-DC22D7F762FB}" srcOrd="0" destOrd="1" presId="urn:microsoft.com/office/officeart/2005/8/layout/pList2#1"/>
    <dgm:cxn modelId="{70F77023-FC20-5045-8DC8-A2DEA5F9AAB6}" type="presOf" srcId="{AA690160-D328-4B69-A035-90D3C82FA0A6}" destId="{9E4DC8AD-1AC7-4E53-B32C-25202AFDB195}" srcOrd="0" destOrd="0" presId="urn:microsoft.com/office/officeart/2005/8/layout/pList2#1"/>
    <dgm:cxn modelId="{B9B85342-AC50-4E97-8E9E-2FD870B1E881}" srcId="{AA690160-D328-4B69-A035-90D3C82FA0A6}" destId="{5DF8D196-4D3D-4940-9F32-682169997D7A}" srcOrd="1" destOrd="0" parTransId="{51CE1848-AB2A-4E28-8CF5-8442E546E0C5}" sibTransId="{90C1E242-23BD-452C-B222-DCFA2D4DAE3B}"/>
    <dgm:cxn modelId="{8BF6A5CB-4E86-694B-A575-D476BB052240}" srcId="{476E4177-EF8D-419E-AB8A-93E66CC82482}" destId="{89C46C10-FBAD-7544-B42B-0DA0A34AE797}" srcOrd="0" destOrd="0" parTransId="{A9B7AE49-968E-8D47-B4B3-4CCB3C85B66C}" sibTransId="{D48ED88F-7CA5-C143-81F3-34ABCEF021C4}"/>
    <dgm:cxn modelId="{5B699053-8BF4-5B4A-A03E-49321DCCE464}" srcId="{476E4177-EF8D-419E-AB8A-93E66CC82482}" destId="{10945EBA-CA15-2A43-99FE-13199CF8572C}" srcOrd="1" destOrd="0" parTransId="{6BC18BAE-1B68-6B48-953C-D1380C27F58C}" sibTransId="{935CD0F5-B3BC-5B4E-9D78-DDEF3DD12D7E}"/>
    <dgm:cxn modelId="{C508245E-16C5-9E4F-9245-30AD5E4A5EE2}" type="presParOf" srcId="{9E4DC8AD-1AC7-4E53-B32C-25202AFDB195}" destId="{ACBF4AF3-FAB8-444C-81AB-52C89640E279}" srcOrd="0" destOrd="0" presId="urn:microsoft.com/office/officeart/2005/8/layout/pList2#1"/>
    <dgm:cxn modelId="{D9CD9DB0-D602-1043-9E0A-C34B0FD0119B}" type="presParOf" srcId="{9E4DC8AD-1AC7-4E53-B32C-25202AFDB195}" destId="{78248EF9-FFBB-4EB0-94C4-16A1D0A1A170}" srcOrd="1" destOrd="0" presId="urn:microsoft.com/office/officeart/2005/8/layout/pList2#1"/>
    <dgm:cxn modelId="{BF0FCD4F-E0E6-914A-8832-A5F889950846}" type="presParOf" srcId="{78248EF9-FFBB-4EB0-94C4-16A1D0A1A170}" destId="{CC8831C0-DF59-484B-83B2-A708366B3EB6}" srcOrd="0" destOrd="0" presId="urn:microsoft.com/office/officeart/2005/8/layout/pList2#1"/>
    <dgm:cxn modelId="{8611C727-05AE-0C4E-8773-B04B6295D4A7}" type="presParOf" srcId="{CC8831C0-DF59-484B-83B2-A708366B3EB6}" destId="{2572025E-E8B8-4F94-94D0-DC22D7F762FB}" srcOrd="0" destOrd="0" presId="urn:microsoft.com/office/officeart/2005/8/layout/pList2#1"/>
    <dgm:cxn modelId="{0943B481-5D79-7542-B126-88151C405086}" type="presParOf" srcId="{CC8831C0-DF59-484B-83B2-A708366B3EB6}" destId="{2E2B4276-DB06-4C66-80FF-919CDE10A5FE}" srcOrd="1" destOrd="0" presId="urn:microsoft.com/office/officeart/2005/8/layout/pList2#1"/>
    <dgm:cxn modelId="{4166152E-FDB7-BE45-A1EC-59C537D974A7}" type="presParOf" srcId="{CC8831C0-DF59-484B-83B2-A708366B3EB6}" destId="{C43EB61A-2E04-409F-8F87-79F190ED3CE0}" srcOrd="2" destOrd="0" presId="urn:microsoft.com/office/officeart/2005/8/layout/pList2#1"/>
    <dgm:cxn modelId="{1EB47E2E-845C-B04D-A0A4-0F263E6D614A}" type="presParOf" srcId="{78248EF9-FFBB-4EB0-94C4-16A1D0A1A170}" destId="{3DB5F289-A8C3-40D5-8393-8636D9BFFD29}" srcOrd="1" destOrd="0" presId="urn:microsoft.com/office/officeart/2005/8/layout/pList2#1"/>
    <dgm:cxn modelId="{0E70A3F2-493A-D44E-A431-2BC0AFC6B145}" type="presParOf" srcId="{78248EF9-FFBB-4EB0-94C4-16A1D0A1A170}" destId="{CDFA4098-C274-4C84-9513-F0698696D98A}" srcOrd="2" destOrd="0" presId="urn:microsoft.com/office/officeart/2005/8/layout/pList2#1"/>
    <dgm:cxn modelId="{B7703924-3259-B54E-8DFB-9278EAD146EF}" type="presParOf" srcId="{CDFA4098-C274-4C84-9513-F0698696D98A}" destId="{87B5BDBA-3C7A-41F1-8C33-F13937A84B36}" srcOrd="0" destOrd="0" presId="urn:microsoft.com/office/officeart/2005/8/layout/pList2#1"/>
    <dgm:cxn modelId="{FD98F291-6F5C-9342-AAFF-83987572058C}" type="presParOf" srcId="{CDFA4098-C274-4C84-9513-F0698696D98A}" destId="{928528D1-DD5F-4687-9BFE-878C43D23D5D}" srcOrd="1" destOrd="0" presId="urn:microsoft.com/office/officeart/2005/8/layout/pList2#1"/>
    <dgm:cxn modelId="{82BCB45A-D4EF-634E-BE6C-7883E24CE1DA}" type="presParOf" srcId="{CDFA4098-C274-4C84-9513-F0698696D98A}" destId="{D88C7409-AB93-4FE3-A61D-F51EE8A4B008}" srcOrd="2" destOrd="0" presId="urn:microsoft.com/office/officeart/2005/8/layout/pList2#1"/>
    <dgm:cxn modelId="{5D4CC843-D12B-B04A-930F-D447E7A4A02D}" type="presParOf" srcId="{78248EF9-FFBB-4EB0-94C4-16A1D0A1A170}" destId="{CA6E58D0-F06D-4082-9183-0F2955E6C631}" srcOrd="3" destOrd="0" presId="urn:microsoft.com/office/officeart/2005/8/layout/pList2#1"/>
    <dgm:cxn modelId="{8A604867-B677-2648-B8A7-D68387B9804C}" type="presParOf" srcId="{78248EF9-FFBB-4EB0-94C4-16A1D0A1A170}" destId="{0C509E44-86D3-42D8-94FF-9B9788BAB857}" srcOrd="4" destOrd="0" presId="urn:microsoft.com/office/officeart/2005/8/layout/pList2#1"/>
    <dgm:cxn modelId="{3219B34F-D130-284E-AE97-0763A79548CF}" type="presParOf" srcId="{0C509E44-86D3-42D8-94FF-9B9788BAB857}" destId="{E4B0666F-2CF1-4C21-A251-46E6EBFF7C1D}" srcOrd="0" destOrd="0" presId="urn:microsoft.com/office/officeart/2005/8/layout/pList2#1"/>
    <dgm:cxn modelId="{4103E8DA-DCAF-4E45-B1D7-920C3968844F}" type="presParOf" srcId="{0C509E44-86D3-42D8-94FF-9B9788BAB857}" destId="{BBFA0B92-8C45-4EAA-A200-A78384D846A7}" srcOrd="1" destOrd="0" presId="urn:microsoft.com/office/officeart/2005/8/layout/pList2#1"/>
    <dgm:cxn modelId="{E996F204-91AE-D146-B8DA-49A0CAFAB0D1}" type="presParOf" srcId="{0C509E44-86D3-42D8-94FF-9B9788BAB857}" destId="{BF646D7A-C7D0-4489-A68F-61F32B7DB0C6}" srcOrd="2" destOrd="0" presId="urn:microsoft.com/office/officeart/2005/8/layout/p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6BAB5D-98AE-D94C-A6F9-26345C32533A}" type="doc">
      <dgm:prSet loTypeId="urn:microsoft.com/office/officeart/2005/8/layout/arrow3" loCatId="relationship" qsTypeId="urn:microsoft.com/office/officeart/2005/8/quickstyle/simple4" qsCatId="simple" csTypeId="urn:microsoft.com/office/officeart/2005/8/colors/accent1_2" csCatId="accent1" phldr="1"/>
      <dgm:spPr/>
      <dgm:t>
        <a:bodyPr/>
        <a:lstStyle/>
        <a:p>
          <a:endParaRPr lang="en-US"/>
        </a:p>
      </dgm:t>
    </dgm:pt>
    <dgm:pt modelId="{65DC6A0D-9B44-8140-B547-022699FBEBB4}">
      <dgm:prSet phldrT="[Text]"/>
      <dgm:spPr/>
      <dgm:t>
        <a:bodyPr/>
        <a:lstStyle/>
        <a:p>
          <a:r>
            <a:rPr lang="en-US" dirty="0" smtClean="0">
              <a:solidFill>
                <a:schemeClr val="tx1"/>
              </a:solidFill>
            </a:rPr>
            <a:t>Literate Cultures</a:t>
          </a:r>
          <a:endParaRPr lang="en-US" dirty="0">
            <a:solidFill>
              <a:schemeClr val="tx1"/>
            </a:solidFill>
          </a:endParaRPr>
        </a:p>
      </dgm:t>
    </dgm:pt>
    <dgm:pt modelId="{7F3C1B75-E076-E942-846B-4BFF086D997D}" type="parTrans" cxnId="{B03D92F3-D839-A847-B4A3-7B0A703C250E}">
      <dgm:prSet/>
      <dgm:spPr/>
      <dgm:t>
        <a:bodyPr/>
        <a:lstStyle/>
        <a:p>
          <a:endParaRPr lang="en-US"/>
        </a:p>
      </dgm:t>
    </dgm:pt>
    <dgm:pt modelId="{98AB6CFF-3EAB-8B44-BB3D-5D76E5233FA4}" type="sibTrans" cxnId="{B03D92F3-D839-A847-B4A3-7B0A703C250E}">
      <dgm:prSet/>
      <dgm:spPr/>
      <dgm:t>
        <a:bodyPr/>
        <a:lstStyle/>
        <a:p>
          <a:endParaRPr lang="en-US"/>
        </a:p>
      </dgm:t>
    </dgm:pt>
    <dgm:pt modelId="{C876EF6E-13A1-F54D-8A53-B244ADE0D065}">
      <dgm:prSet phldrT="[Text]"/>
      <dgm:spPr/>
      <dgm:t>
        <a:bodyPr/>
        <a:lstStyle/>
        <a:p>
          <a:r>
            <a:rPr lang="en-US" dirty="0" smtClean="0">
              <a:solidFill>
                <a:schemeClr val="tx1"/>
              </a:solidFill>
            </a:rPr>
            <a:t>Oral Cultures</a:t>
          </a:r>
          <a:endParaRPr lang="en-US" dirty="0">
            <a:solidFill>
              <a:schemeClr val="tx1"/>
            </a:solidFill>
          </a:endParaRPr>
        </a:p>
      </dgm:t>
    </dgm:pt>
    <dgm:pt modelId="{F9D52EAD-B648-6243-9E2A-C8FED51883C9}" type="parTrans" cxnId="{EB80B1F3-6A66-DF4A-8477-5780A8B51120}">
      <dgm:prSet/>
      <dgm:spPr/>
      <dgm:t>
        <a:bodyPr/>
        <a:lstStyle/>
        <a:p>
          <a:endParaRPr lang="en-US"/>
        </a:p>
      </dgm:t>
    </dgm:pt>
    <dgm:pt modelId="{0ECCAB12-9C3A-D84D-AD58-28E9122E682C}" type="sibTrans" cxnId="{EB80B1F3-6A66-DF4A-8477-5780A8B51120}">
      <dgm:prSet/>
      <dgm:spPr/>
      <dgm:t>
        <a:bodyPr/>
        <a:lstStyle/>
        <a:p>
          <a:endParaRPr lang="en-US"/>
        </a:p>
      </dgm:t>
    </dgm:pt>
    <dgm:pt modelId="{BF7EAFB7-CD7C-134C-98F8-2594FA5C1B3A}" type="pres">
      <dgm:prSet presAssocID="{7E6BAB5D-98AE-D94C-A6F9-26345C32533A}" presName="compositeShape" presStyleCnt="0">
        <dgm:presLayoutVars>
          <dgm:chMax val="2"/>
          <dgm:dir/>
          <dgm:resizeHandles val="exact"/>
        </dgm:presLayoutVars>
      </dgm:prSet>
      <dgm:spPr/>
      <dgm:t>
        <a:bodyPr/>
        <a:lstStyle/>
        <a:p>
          <a:endParaRPr lang="en-US"/>
        </a:p>
      </dgm:t>
    </dgm:pt>
    <dgm:pt modelId="{261E8F4E-5F4E-5C4F-B8A1-6374DFF59D99}" type="pres">
      <dgm:prSet presAssocID="{7E6BAB5D-98AE-D94C-A6F9-26345C32533A}" presName="divider" presStyleLbl="fgShp" presStyleIdx="0" presStyleCnt="1" custAng="20346046" custScaleX="100000" custScaleY="83904" custLinFactNeighborX="-5130" custLinFactNeighborY="743"/>
      <dgm:spPr/>
    </dgm:pt>
    <dgm:pt modelId="{E3D71B7F-28AD-9B4A-A184-AD06FAC3F93E}" type="pres">
      <dgm:prSet presAssocID="{65DC6A0D-9B44-8140-B547-022699FBEBB4}" presName="downArrow" presStyleLbl="node1" presStyleIdx="0" presStyleCnt="2" custLinFactNeighborX="-40000" custLinFactNeighborY="37658"/>
      <dgm:spPr/>
    </dgm:pt>
    <dgm:pt modelId="{4893FDC1-E0A4-F146-9D73-9124E859C791}" type="pres">
      <dgm:prSet presAssocID="{65DC6A0D-9B44-8140-B547-022699FBEBB4}" presName="downArrowText" presStyleLbl="revTx" presStyleIdx="0" presStyleCnt="2" custFlipVert="0" custScaleX="102475" custScaleY="49354" custLinFactY="55852" custLinFactNeighborX="45449" custLinFactNeighborY="100000">
        <dgm:presLayoutVars>
          <dgm:bulletEnabled val="1"/>
        </dgm:presLayoutVars>
      </dgm:prSet>
      <dgm:spPr/>
      <dgm:t>
        <a:bodyPr/>
        <a:lstStyle/>
        <a:p>
          <a:endParaRPr lang="en-US"/>
        </a:p>
      </dgm:t>
    </dgm:pt>
    <dgm:pt modelId="{BFFD12D8-EB21-5241-B6D5-56E7D927F305}" type="pres">
      <dgm:prSet presAssocID="{C876EF6E-13A1-F54D-8A53-B244ADE0D065}" presName="upArrow" presStyleLbl="node1" presStyleIdx="1" presStyleCnt="2" custLinFactNeighborX="29160" custLinFactNeighborY="-46025"/>
      <dgm:spPr/>
    </dgm:pt>
    <dgm:pt modelId="{0C9434BF-5B20-6E48-9A16-DCB95CA90200}" type="pres">
      <dgm:prSet presAssocID="{C876EF6E-13A1-F54D-8A53-B244ADE0D065}" presName="upArrowText" presStyleLbl="revTx" presStyleIdx="1" presStyleCnt="2" custScaleY="61602" custLinFactY="-10182" custLinFactNeighborX="-46875" custLinFactNeighborY="-100000">
        <dgm:presLayoutVars>
          <dgm:bulletEnabled val="1"/>
        </dgm:presLayoutVars>
      </dgm:prSet>
      <dgm:spPr/>
      <dgm:t>
        <a:bodyPr/>
        <a:lstStyle/>
        <a:p>
          <a:endParaRPr lang="en-US"/>
        </a:p>
      </dgm:t>
    </dgm:pt>
  </dgm:ptLst>
  <dgm:cxnLst>
    <dgm:cxn modelId="{EB80B1F3-6A66-DF4A-8477-5780A8B51120}" srcId="{7E6BAB5D-98AE-D94C-A6F9-26345C32533A}" destId="{C876EF6E-13A1-F54D-8A53-B244ADE0D065}" srcOrd="1" destOrd="0" parTransId="{F9D52EAD-B648-6243-9E2A-C8FED51883C9}" sibTransId="{0ECCAB12-9C3A-D84D-AD58-28E9122E682C}"/>
    <dgm:cxn modelId="{91A0C110-FBDD-084D-925E-CE9AEA9FC684}" type="presOf" srcId="{65DC6A0D-9B44-8140-B547-022699FBEBB4}" destId="{4893FDC1-E0A4-F146-9D73-9124E859C791}" srcOrd="0" destOrd="0" presId="urn:microsoft.com/office/officeart/2005/8/layout/arrow3"/>
    <dgm:cxn modelId="{33EE2995-9D4A-B94D-AE39-5E0EB8B9877D}" type="presOf" srcId="{C876EF6E-13A1-F54D-8A53-B244ADE0D065}" destId="{0C9434BF-5B20-6E48-9A16-DCB95CA90200}" srcOrd="0" destOrd="0" presId="urn:microsoft.com/office/officeart/2005/8/layout/arrow3"/>
    <dgm:cxn modelId="{76B8B591-A61E-E140-8867-CE8B3D21C62F}" type="presOf" srcId="{7E6BAB5D-98AE-D94C-A6F9-26345C32533A}" destId="{BF7EAFB7-CD7C-134C-98F8-2594FA5C1B3A}" srcOrd="0" destOrd="0" presId="urn:microsoft.com/office/officeart/2005/8/layout/arrow3"/>
    <dgm:cxn modelId="{B03D92F3-D839-A847-B4A3-7B0A703C250E}" srcId="{7E6BAB5D-98AE-D94C-A6F9-26345C32533A}" destId="{65DC6A0D-9B44-8140-B547-022699FBEBB4}" srcOrd="0" destOrd="0" parTransId="{7F3C1B75-E076-E942-846B-4BFF086D997D}" sibTransId="{98AB6CFF-3EAB-8B44-BB3D-5D76E5233FA4}"/>
    <dgm:cxn modelId="{5CB879A2-0555-014B-AF41-84DFB7845006}" type="presParOf" srcId="{BF7EAFB7-CD7C-134C-98F8-2594FA5C1B3A}" destId="{261E8F4E-5F4E-5C4F-B8A1-6374DFF59D99}" srcOrd="0" destOrd="0" presId="urn:microsoft.com/office/officeart/2005/8/layout/arrow3"/>
    <dgm:cxn modelId="{52371959-EB35-3D4E-80A7-7868DB539AD4}" type="presParOf" srcId="{BF7EAFB7-CD7C-134C-98F8-2594FA5C1B3A}" destId="{E3D71B7F-28AD-9B4A-A184-AD06FAC3F93E}" srcOrd="1" destOrd="0" presId="urn:microsoft.com/office/officeart/2005/8/layout/arrow3"/>
    <dgm:cxn modelId="{71F1A8DE-E38C-FB44-ACB2-DB62E849B2F6}" type="presParOf" srcId="{BF7EAFB7-CD7C-134C-98F8-2594FA5C1B3A}" destId="{4893FDC1-E0A4-F146-9D73-9124E859C791}" srcOrd="2" destOrd="0" presId="urn:microsoft.com/office/officeart/2005/8/layout/arrow3"/>
    <dgm:cxn modelId="{C79A8551-9ABA-5F49-A27C-56AA5C922346}" type="presParOf" srcId="{BF7EAFB7-CD7C-134C-98F8-2594FA5C1B3A}" destId="{BFFD12D8-EB21-5241-B6D5-56E7D927F305}" srcOrd="3" destOrd="0" presId="urn:microsoft.com/office/officeart/2005/8/layout/arrow3"/>
    <dgm:cxn modelId="{2E6DB567-1B18-B64A-A764-ABBA47775515}" type="presParOf" srcId="{BF7EAFB7-CD7C-134C-98F8-2594FA5C1B3A}" destId="{0C9434BF-5B20-6E48-9A16-DCB95CA90200}" srcOrd="4" destOrd="0" presId="urn:microsoft.com/office/officeart/2005/8/layout/arrow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D16EB-811C-3E48-A057-E27962424DFF}"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23396CC6-134A-A945-8707-DEE63728303B}">
      <dgm:prSet phldrT="[Text]" custT="1"/>
      <dgm:spPr/>
      <dgm:t>
        <a:bodyPr/>
        <a:lstStyle/>
        <a:p>
          <a:r>
            <a:rPr lang="en-US" sz="2000" dirty="0" smtClean="0"/>
            <a:t>Theological Reflection</a:t>
          </a:r>
          <a:endParaRPr lang="en-US" sz="2000" dirty="0"/>
        </a:p>
      </dgm:t>
    </dgm:pt>
    <dgm:pt modelId="{E460248D-55E0-BD4A-B0BD-E725FF3760D2}" type="parTrans" cxnId="{A6D7C553-8A10-C84D-84F7-3E2A6B1D9A3C}">
      <dgm:prSet/>
      <dgm:spPr/>
      <dgm:t>
        <a:bodyPr/>
        <a:lstStyle/>
        <a:p>
          <a:endParaRPr lang="en-US"/>
        </a:p>
      </dgm:t>
    </dgm:pt>
    <dgm:pt modelId="{DA7F943C-1463-C341-945C-3A6A79E9E1DA}" type="sibTrans" cxnId="{A6D7C553-8A10-C84D-84F7-3E2A6B1D9A3C}">
      <dgm:prSet/>
      <dgm:spPr/>
      <dgm:t>
        <a:bodyPr/>
        <a:lstStyle/>
        <a:p>
          <a:endParaRPr lang="en-US"/>
        </a:p>
      </dgm:t>
    </dgm:pt>
    <dgm:pt modelId="{FAAACAB3-DA86-B347-809D-8887103B5ECC}">
      <dgm:prSet phldrT="[Text]" custT="1"/>
      <dgm:spPr/>
      <dgm:t>
        <a:bodyPr/>
        <a:lstStyle/>
        <a:p>
          <a:r>
            <a:rPr lang="en-US" sz="1600" dirty="0" smtClean="0"/>
            <a:t>Entrance Action</a:t>
          </a:r>
          <a:endParaRPr lang="en-US" sz="1600" dirty="0"/>
        </a:p>
      </dgm:t>
    </dgm:pt>
    <dgm:pt modelId="{630C6D56-6E4E-2B46-9B45-AED35F9BCBD5}" type="parTrans" cxnId="{00E5DB3C-677E-214C-B066-9B430B6560CA}">
      <dgm:prSet/>
      <dgm:spPr/>
      <dgm:t>
        <a:bodyPr/>
        <a:lstStyle/>
        <a:p>
          <a:endParaRPr lang="en-US"/>
        </a:p>
      </dgm:t>
    </dgm:pt>
    <dgm:pt modelId="{7BCB15D8-49FD-2C4A-B6A9-FC247F79FA7C}" type="sibTrans" cxnId="{00E5DB3C-677E-214C-B066-9B430B6560CA}">
      <dgm:prSet/>
      <dgm:spPr/>
      <dgm:t>
        <a:bodyPr/>
        <a:lstStyle/>
        <a:p>
          <a:endParaRPr lang="en-US"/>
        </a:p>
      </dgm:t>
    </dgm:pt>
    <dgm:pt modelId="{7FE2CAD1-F840-0F41-BEF1-909C28DC424A}">
      <dgm:prSet phldrT="[Text]" custT="1"/>
      <dgm:spPr/>
      <dgm:t>
        <a:bodyPr/>
        <a:lstStyle/>
        <a:p>
          <a:r>
            <a:rPr lang="en-US" sz="2000" dirty="0" smtClean="0"/>
            <a:t>Social Analysis</a:t>
          </a:r>
          <a:endParaRPr lang="en-US" sz="2000" dirty="0"/>
        </a:p>
      </dgm:t>
    </dgm:pt>
    <dgm:pt modelId="{DB88FF68-CED7-8C45-A626-A54BC1094F5F}" type="parTrans" cxnId="{A8937113-581E-D644-BE17-914F92C30694}">
      <dgm:prSet/>
      <dgm:spPr/>
      <dgm:t>
        <a:bodyPr/>
        <a:lstStyle/>
        <a:p>
          <a:endParaRPr lang="en-US"/>
        </a:p>
      </dgm:t>
    </dgm:pt>
    <dgm:pt modelId="{001C5A5B-3B16-D343-A652-B58B1EAA0A8E}" type="sibTrans" cxnId="{A8937113-581E-D644-BE17-914F92C30694}">
      <dgm:prSet/>
      <dgm:spPr/>
      <dgm:t>
        <a:bodyPr/>
        <a:lstStyle/>
        <a:p>
          <a:endParaRPr lang="en-US"/>
        </a:p>
      </dgm:t>
    </dgm:pt>
    <dgm:pt modelId="{C477FEFE-1FC2-1D4B-96A7-F5AC4445B918}">
      <dgm:prSet phldrT="[Text]" custT="1"/>
      <dgm:spPr/>
      <dgm:t>
        <a:bodyPr/>
        <a:lstStyle/>
        <a:p>
          <a:r>
            <a:rPr lang="en-US" sz="1600" dirty="0" smtClean="0"/>
            <a:t>Social Science Models</a:t>
          </a:r>
          <a:endParaRPr lang="en-US" sz="1600" dirty="0"/>
        </a:p>
      </dgm:t>
    </dgm:pt>
    <dgm:pt modelId="{42F00EE6-F626-AA46-A02F-4966BE7BFEE9}" type="parTrans" cxnId="{1098E1FF-9993-A94A-AFC0-069CFF08F5C5}">
      <dgm:prSet/>
      <dgm:spPr/>
      <dgm:t>
        <a:bodyPr/>
        <a:lstStyle/>
        <a:p>
          <a:endParaRPr lang="en-US"/>
        </a:p>
      </dgm:t>
    </dgm:pt>
    <dgm:pt modelId="{98DBDA8E-083D-3842-9778-A296093713FC}" type="sibTrans" cxnId="{1098E1FF-9993-A94A-AFC0-069CFF08F5C5}">
      <dgm:prSet/>
      <dgm:spPr/>
      <dgm:t>
        <a:bodyPr/>
        <a:lstStyle/>
        <a:p>
          <a:endParaRPr lang="en-US"/>
        </a:p>
      </dgm:t>
    </dgm:pt>
    <dgm:pt modelId="{D53C94BA-6CB0-944B-96A9-26034B2DBFA0}">
      <dgm:prSet phldrT="[Text]" custT="1"/>
      <dgm:spPr/>
      <dgm:t>
        <a:bodyPr/>
        <a:lstStyle/>
        <a:p>
          <a:r>
            <a:rPr lang="en-US" sz="2000" dirty="0" smtClean="0"/>
            <a:t>Transformational Conversation</a:t>
          </a:r>
          <a:endParaRPr lang="en-US" sz="2000" dirty="0"/>
        </a:p>
      </dgm:t>
    </dgm:pt>
    <dgm:pt modelId="{C75BEB38-D065-A645-880E-A4A651F1C6AE}" type="parTrans" cxnId="{585F20DB-204F-2B4F-B777-55C60ECACB0F}">
      <dgm:prSet/>
      <dgm:spPr/>
      <dgm:t>
        <a:bodyPr/>
        <a:lstStyle/>
        <a:p>
          <a:endParaRPr lang="en-US"/>
        </a:p>
      </dgm:t>
    </dgm:pt>
    <dgm:pt modelId="{3B129F2F-9F85-FA42-8DAC-89D1255E9614}" type="sibTrans" cxnId="{585F20DB-204F-2B4F-B777-55C60ECACB0F}">
      <dgm:prSet/>
      <dgm:spPr/>
      <dgm:t>
        <a:bodyPr/>
        <a:lstStyle/>
        <a:p>
          <a:endParaRPr lang="en-US"/>
        </a:p>
      </dgm:t>
    </dgm:pt>
    <dgm:pt modelId="{4E17E6B5-D0E2-D448-B9C0-B33FFD0EA24C}">
      <dgm:prSet phldrT="[Text]" custT="1"/>
      <dgm:spPr/>
      <dgm:t>
        <a:bodyPr/>
        <a:lstStyle/>
        <a:p>
          <a:r>
            <a:rPr lang="en-US" sz="1600" dirty="0" smtClean="0"/>
            <a:t>Integration</a:t>
          </a:r>
          <a:endParaRPr lang="en-US" sz="1600" dirty="0"/>
        </a:p>
      </dgm:t>
    </dgm:pt>
    <dgm:pt modelId="{E96F7B0F-1CE7-C041-813C-A620D1F0DC4E}" type="parTrans" cxnId="{CCAF7C05-0458-A542-A2AC-454021CF2D40}">
      <dgm:prSet/>
      <dgm:spPr/>
      <dgm:t>
        <a:bodyPr/>
        <a:lstStyle/>
        <a:p>
          <a:endParaRPr lang="en-US"/>
        </a:p>
      </dgm:t>
    </dgm:pt>
    <dgm:pt modelId="{274DF2FA-CCD1-B145-8AE0-5846F6C047C4}" type="sibTrans" cxnId="{CCAF7C05-0458-A542-A2AC-454021CF2D40}">
      <dgm:prSet/>
      <dgm:spPr/>
      <dgm:t>
        <a:bodyPr/>
        <a:lstStyle/>
        <a:p>
          <a:endParaRPr lang="en-US"/>
        </a:p>
      </dgm:t>
    </dgm:pt>
    <dgm:pt modelId="{FCBB62F6-F5A4-F048-86AA-565852496628}">
      <dgm:prSet phldrT="[Text]" custT="1"/>
      <dgm:spPr/>
      <dgm:t>
        <a:bodyPr/>
        <a:lstStyle/>
        <a:p>
          <a:r>
            <a:rPr lang="en-US" sz="1600" dirty="0" smtClean="0"/>
            <a:t>New Action Steps</a:t>
          </a:r>
          <a:endParaRPr lang="en-US" sz="1600" dirty="0"/>
        </a:p>
      </dgm:t>
    </dgm:pt>
    <dgm:pt modelId="{CE7D6E71-6903-3E45-AF5C-950D8E5A939D}" type="parTrans" cxnId="{875BB6DC-412F-7A4F-9267-5953F250C2D7}">
      <dgm:prSet/>
      <dgm:spPr/>
      <dgm:t>
        <a:bodyPr/>
        <a:lstStyle/>
        <a:p>
          <a:endParaRPr lang="en-US"/>
        </a:p>
      </dgm:t>
    </dgm:pt>
    <dgm:pt modelId="{65CEBA73-CCBB-0644-850D-11A6B0A6ECD2}" type="sibTrans" cxnId="{875BB6DC-412F-7A4F-9267-5953F250C2D7}">
      <dgm:prSet/>
      <dgm:spPr/>
      <dgm:t>
        <a:bodyPr/>
        <a:lstStyle/>
        <a:p>
          <a:endParaRPr lang="en-US"/>
        </a:p>
      </dgm:t>
    </dgm:pt>
    <dgm:pt modelId="{5940770E-E416-4448-A2F6-3BF332B087CD}">
      <dgm:prSet phldrT="[Text]" custT="1"/>
      <dgm:spPr/>
      <dgm:t>
        <a:bodyPr/>
        <a:lstStyle/>
        <a:p>
          <a:r>
            <a:rPr lang="en-US" sz="1600" dirty="0" smtClean="0"/>
            <a:t>Community Development Theories</a:t>
          </a:r>
          <a:endParaRPr lang="en-US" sz="1600" dirty="0"/>
        </a:p>
      </dgm:t>
    </dgm:pt>
    <dgm:pt modelId="{EFF0424C-3F8C-ED46-9098-3E160ABC52FB}" type="parTrans" cxnId="{8B71D6F7-AC26-BC49-9B23-9B8EAC8AB7AF}">
      <dgm:prSet/>
      <dgm:spPr/>
      <dgm:t>
        <a:bodyPr/>
        <a:lstStyle/>
        <a:p>
          <a:endParaRPr lang="en-US"/>
        </a:p>
      </dgm:t>
    </dgm:pt>
    <dgm:pt modelId="{33E2BFC3-B9CC-A54A-9A6F-2E6FA8EB2B95}" type="sibTrans" cxnId="{8B71D6F7-AC26-BC49-9B23-9B8EAC8AB7AF}">
      <dgm:prSet/>
      <dgm:spPr/>
      <dgm:t>
        <a:bodyPr/>
        <a:lstStyle/>
        <a:p>
          <a:endParaRPr lang="en-US"/>
        </a:p>
      </dgm:t>
    </dgm:pt>
    <dgm:pt modelId="{A1B16527-EE95-3A4F-B76C-5DAA279FE394}">
      <dgm:prSet phldrT="[Text]" custT="1"/>
      <dgm:spPr/>
      <dgm:t>
        <a:bodyPr/>
        <a:lstStyle/>
        <a:p>
          <a:r>
            <a:rPr lang="en-US" sz="1600" dirty="0" smtClean="0"/>
            <a:t>Biblical Study</a:t>
          </a:r>
          <a:endParaRPr lang="en-US" sz="1600" dirty="0"/>
        </a:p>
      </dgm:t>
    </dgm:pt>
    <dgm:pt modelId="{9FC36728-2228-4A44-B48C-556155835F38}" type="parTrans" cxnId="{BAF35551-86BA-F24B-B07B-F1F9766C266B}">
      <dgm:prSet/>
      <dgm:spPr/>
      <dgm:t>
        <a:bodyPr/>
        <a:lstStyle/>
        <a:p>
          <a:endParaRPr lang="en-US"/>
        </a:p>
      </dgm:t>
    </dgm:pt>
    <dgm:pt modelId="{472B4FE1-C805-3744-9514-21B32A0211BC}" type="sibTrans" cxnId="{BAF35551-86BA-F24B-B07B-F1F9766C266B}">
      <dgm:prSet/>
      <dgm:spPr/>
      <dgm:t>
        <a:bodyPr/>
        <a:lstStyle/>
        <a:p>
          <a:endParaRPr lang="en-US"/>
        </a:p>
      </dgm:t>
    </dgm:pt>
    <dgm:pt modelId="{2E27F9B4-CA3F-074B-9F43-25094D1312B5}">
      <dgm:prSet phldrT="[Text]" custT="1"/>
      <dgm:spPr/>
      <dgm:t>
        <a:bodyPr/>
        <a:lstStyle/>
        <a:p>
          <a:r>
            <a:rPr lang="en-US" sz="1600" dirty="0" smtClean="0"/>
            <a:t>Theological Analysis</a:t>
          </a:r>
          <a:endParaRPr lang="en-US" sz="1600" dirty="0"/>
        </a:p>
      </dgm:t>
    </dgm:pt>
    <dgm:pt modelId="{7BD2F389-8B86-2A41-BA29-570E49EF6F53}" type="parTrans" cxnId="{93F7F4BA-8905-7349-A9FA-313197FD1DB2}">
      <dgm:prSet/>
      <dgm:spPr/>
      <dgm:t>
        <a:bodyPr/>
        <a:lstStyle/>
        <a:p>
          <a:endParaRPr lang="en-US"/>
        </a:p>
      </dgm:t>
    </dgm:pt>
    <dgm:pt modelId="{48AD733C-7F6F-A945-879C-F0C4F8BAFC0A}" type="sibTrans" cxnId="{93F7F4BA-8905-7349-A9FA-313197FD1DB2}">
      <dgm:prSet/>
      <dgm:spPr/>
      <dgm:t>
        <a:bodyPr/>
        <a:lstStyle/>
        <a:p>
          <a:endParaRPr lang="en-US"/>
        </a:p>
      </dgm:t>
    </dgm:pt>
    <dgm:pt modelId="{DA63E194-1980-6C46-9CDC-7DF106BFEE05}">
      <dgm:prSet phldrT="[Text]" custT="1"/>
      <dgm:spPr/>
      <dgm:t>
        <a:bodyPr/>
        <a:lstStyle/>
        <a:p>
          <a:r>
            <a:rPr lang="en-US" sz="1600" dirty="0" smtClean="0"/>
            <a:t>Presentation of Research</a:t>
          </a:r>
          <a:endParaRPr lang="en-US" sz="1600" dirty="0"/>
        </a:p>
      </dgm:t>
    </dgm:pt>
    <dgm:pt modelId="{F0A39F5B-1856-5E44-A21F-DD37622EE45A}" type="parTrans" cxnId="{8CB44008-3FA7-654D-B0DD-93EF3AC9396D}">
      <dgm:prSet/>
      <dgm:spPr/>
      <dgm:t>
        <a:bodyPr/>
        <a:lstStyle/>
        <a:p>
          <a:endParaRPr lang="en-US"/>
        </a:p>
      </dgm:t>
    </dgm:pt>
    <dgm:pt modelId="{E28FC509-1095-6944-A066-B787DC4EA105}" type="sibTrans" cxnId="{8CB44008-3FA7-654D-B0DD-93EF3AC9396D}">
      <dgm:prSet/>
      <dgm:spPr/>
      <dgm:t>
        <a:bodyPr/>
        <a:lstStyle/>
        <a:p>
          <a:endParaRPr lang="en-US"/>
        </a:p>
      </dgm:t>
    </dgm:pt>
    <dgm:pt modelId="{24ECEEA3-43C0-734E-9FFF-0078FA884598}" type="pres">
      <dgm:prSet presAssocID="{550D16EB-811C-3E48-A057-E27962424DFF}" presName="composite" presStyleCnt="0">
        <dgm:presLayoutVars>
          <dgm:chMax val="3"/>
          <dgm:animLvl val="lvl"/>
          <dgm:resizeHandles val="exact"/>
        </dgm:presLayoutVars>
      </dgm:prSet>
      <dgm:spPr/>
      <dgm:t>
        <a:bodyPr/>
        <a:lstStyle/>
        <a:p>
          <a:endParaRPr lang="en-US"/>
        </a:p>
      </dgm:t>
    </dgm:pt>
    <dgm:pt modelId="{A8EAC4BC-B9B3-B34E-A4A5-3AC07A1FB1DE}" type="pres">
      <dgm:prSet presAssocID="{23396CC6-134A-A945-8707-DEE63728303B}" presName="gear1" presStyleLbl="node1" presStyleIdx="0" presStyleCnt="3">
        <dgm:presLayoutVars>
          <dgm:chMax val="1"/>
          <dgm:bulletEnabled val="1"/>
        </dgm:presLayoutVars>
      </dgm:prSet>
      <dgm:spPr/>
      <dgm:t>
        <a:bodyPr/>
        <a:lstStyle/>
        <a:p>
          <a:endParaRPr lang="en-US"/>
        </a:p>
      </dgm:t>
    </dgm:pt>
    <dgm:pt modelId="{CD7785A1-9E55-8F41-9EF6-923A5912DF58}" type="pres">
      <dgm:prSet presAssocID="{23396CC6-134A-A945-8707-DEE63728303B}" presName="gear1srcNode" presStyleLbl="node1" presStyleIdx="0" presStyleCnt="3"/>
      <dgm:spPr/>
      <dgm:t>
        <a:bodyPr/>
        <a:lstStyle/>
        <a:p>
          <a:endParaRPr lang="en-US"/>
        </a:p>
      </dgm:t>
    </dgm:pt>
    <dgm:pt modelId="{2DB9175C-54A6-B34F-991C-518DDC9D9832}" type="pres">
      <dgm:prSet presAssocID="{23396CC6-134A-A945-8707-DEE63728303B}" presName="gear1dstNode" presStyleLbl="node1" presStyleIdx="0" presStyleCnt="3"/>
      <dgm:spPr/>
      <dgm:t>
        <a:bodyPr/>
        <a:lstStyle/>
        <a:p>
          <a:endParaRPr lang="en-US"/>
        </a:p>
      </dgm:t>
    </dgm:pt>
    <dgm:pt modelId="{AB74898E-881D-0443-9386-32BFEFF1F435}" type="pres">
      <dgm:prSet presAssocID="{23396CC6-134A-A945-8707-DEE63728303B}" presName="gear1ch" presStyleLbl="fgAcc1" presStyleIdx="0" presStyleCnt="3" custScaleY="171799" custLinFactNeighborX="-42192">
        <dgm:presLayoutVars>
          <dgm:chMax val="0"/>
          <dgm:bulletEnabled val="1"/>
        </dgm:presLayoutVars>
      </dgm:prSet>
      <dgm:spPr/>
      <dgm:t>
        <a:bodyPr/>
        <a:lstStyle/>
        <a:p>
          <a:endParaRPr lang="en-US"/>
        </a:p>
      </dgm:t>
    </dgm:pt>
    <dgm:pt modelId="{6AD68EA9-0D7E-1245-A792-E157C421BE71}" type="pres">
      <dgm:prSet presAssocID="{7FE2CAD1-F840-0F41-BEF1-909C28DC424A}" presName="gear2" presStyleLbl="node1" presStyleIdx="1" presStyleCnt="3">
        <dgm:presLayoutVars>
          <dgm:chMax val="1"/>
          <dgm:bulletEnabled val="1"/>
        </dgm:presLayoutVars>
      </dgm:prSet>
      <dgm:spPr/>
      <dgm:t>
        <a:bodyPr/>
        <a:lstStyle/>
        <a:p>
          <a:endParaRPr lang="en-US"/>
        </a:p>
      </dgm:t>
    </dgm:pt>
    <dgm:pt modelId="{65B7EE1D-F58B-084D-ADCB-97E8AC30844C}" type="pres">
      <dgm:prSet presAssocID="{7FE2CAD1-F840-0F41-BEF1-909C28DC424A}" presName="gear2srcNode" presStyleLbl="node1" presStyleIdx="1" presStyleCnt="3"/>
      <dgm:spPr/>
      <dgm:t>
        <a:bodyPr/>
        <a:lstStyle/>
        <a:p>
          <a:endParaRPr lang="en-US"/>
        </a:p>
      </dgm:t>
    </dgm:pt>
    <dgm:pt modelId="{36E44897-06CC-CC4A-880F-A42085168968}" type="pres">
      <dgm:prSet presAssocID="{7FE2CAD1-F840-0F41-BEF1-909C28DC424A}" presName="gear2dstNode" presStyleLbl="node1" presStyleIdx="1" presStyleCnt="3"/>
      <dgm:spPr/>
      <dgm:t>
        <a:bodyPr/>
        <a:lstStyle/>
        <a:p>
          <a:endParaRPr lang="en-US"/>
        </a:p>
      </dgm:t>
    </dgm:pt>
    <dgm:pt modelId="{F4FD964D-1BE0-EC41-8AD6-1923056C013D}" type="pres">
      <dgm:prSet presAssocID="{7FE2CAD1-F840-0F41-BEF1-909C28DC424A}" presName="gear2ch" presStyleLbl="fgAcc1" presStyleIdx="1" presStyleCnt="3" custScaleX="142958" custScaleY="106451" custLinFactNeighborX="-50631" custLinFactNeighborY="5275">
        <dgm:presLayoutVars>
          <dgm:chMax val="0"/>
          <dgm:bulletEnabled val="1"/>
        </dgm:presLayoutVars>
      </dgm:prSet>
      <dgm:spPr/>
      <dgm:t>
        <a:bodyPr/>
        <a:lstStyle/>
        <a:p>
          <a:endParaRPr lang="en-US"/>
        </a:p>
      </dgm:t>
    </dgm:pt>
    <dgm:pt modelId="{CC361DF8-6526-2C44-BBA3-B762D5DFB07B}" type="pres">
      <dgm:prSet presAssocID="{D53C94BA-6CB0-944B-96A9-26034B2DBFA0}" presName="gear3" presStyleLbl="node1" presStyleIdx="2" presStyleCnt="3"/>
      <dgm:spPr/>
      <dgm:t>
        <a:bodyPr/>
        <a:lstStyle/>
        <a:p>
          <a:endParaRPr lang="en-US"/>
        </a:p>
      </dgm:t>
    </dgm:pt>
    <dgm:pt modelId="{554206D7-7723-F549-A8A0-9F5848F62134}" type="pres">
      <dgm:prSet presAssocID="{D53C94BA-6CB0-944B-96A9-26034B2DBFA0}" presName="gear3tx" presStyleLbl="node1" presStyleIdx="2" presStyleCnt="3">
        <dgm:presLayoutVars>
          <dgm:chMax val="1"/>
          <dgm:bulletEnabled val="1"/>
        </dgm:presLayoutVars>
      </dgm:prSet>
      <dgm:spPr/>
      <dgm:t>
        <a:bodyPr/>
        <a:lstStyle/>
        <a:p>
          <a:endParaRPr lang="en-US"/>
        </a:p>
      </dgm:t>
    </dgm:pt>
    <dgm:pt modelId="{0FD0F92F-AC19-7744-B076-6663FF3B01ED}" type="pres">
      <dgm:prSet presAssocID="{D53C94BA-6CB0-944B-96A9-26034B2DBFA0}" presName="gear3srcNode" presStyleLbl="node1" presStyleIdx="2" presStyleCnt="3"/>
      <dgm:spPr/>
      <dgm:t>
        <a:bodyPr/>
        <a:lstStyle/>
        <a:p>
          <a:endParaRPr lang="en-US"/>
        </a:p>
      </dgm:t>
    </dgm:pt>
    <dgm:pt modelId="{83FE2514-0EE4-7B4B-A9C9-ACEEFEF5BA77}" type="pres">
      <dgm:prSet presAssocID="{D53C94BA-6CB0-944B-96A9-26034B2DBFA0}" presName="gear3dstNode" presStyleLbl="node1" presStyleIdx="2" presStyleCnt="3"/>
      <dgm:spPr/>
      <dgm:t>
        <a:bodyPr/>
        <a:lstStyle/>
        <a:p>
          <a:endParaRPr lang="en-US"/>
        </a:p>
      </dgm:t>
    </dgm:pt>
    <dgm:pt modelId="{788E4B1B-FB51-B241-8C1D-6FFF456B713F}" type="pres">
      <dgm:prSet presAssocID="{D53C94BA-6CB0-944B-96A9-26034B2DBFA0}" presName="gear3ch" presStyleLbl="fgAcc1" presStyleIdx="2" presStyleCnt="3" custScaleX="91204" custScaleY="157576">
        <dgm:presLayoutVars>
          <dgm:chMax val="0"/>
          <dgm:bulletEnabled val="1"/>
        </dgm:presLayoutVars>
      </dgm:prSet>
      <dgm:spPr/>
      <dgm:t>
        <a:bodyPr/>
        <a:lstStyle/>
        <a:p>
          <a:endParaRPr lang="en-US"/>
        </a:p>
      </dgm:t>
    </dgm:pt>
    <dgm:pt modelId="{20519CC8-2D94-E143-A3AA-326F1E91E3BE}" type="pres">
      <dgm:prSet presAssocID="{DA7F943C-1463-C341-945C-3A6A79E9E1DA}" presName="connector1" presStyleLbl="sibTrans2D1" presStyleIdx="0" presStyleCnt="3"/>
      <dgm:spPr/>
      <dgm:t>
        <a:bodyPr/>
        <a:lstStyle/>
        <a:p>
          <a:endParaRPr lang="en-US"/>
        </a:p>
      </dgm:t>
    </dgm:pt>
    <dgm:pt modelId="{656BE967-DE20-574E-AEE9-29FF441CEBD0}" type="pres">
      <dgm:prSet presAssocID="{001C5A5B-3B16-D343-A652-B58B1EAA0A8E}" presName="connector2" presStyleLbl="sibTrans2D1" presStyleIdx="1" presStyleCnt="3"/>
      <dgm:spPr/>
      <dgm:t>
        <a:bodyPr/>
        <a:lstStyle/>
        <a:p>
          <a:endParaRPr lang="en-US"/>
        </a:p>
      </dgm:t>
    </dgm:pt>
    <dgm:pt modelId="{EE58D3A2-F0FE-E744-90CB-E6A80637B218}" type="pres">
      <dgm:prSet presAssocID="{3B129F2F-9F85-FA42-8DAC-89D1255E9614}" presName="connector3" presStyleLbl="sibTrans2D1" presStyleIdx="2" presStyleCnt="3"/>
      <dgm:spPr/>
      <dgm:t>
        <a:bodyPr/>
        <a:lstStyle/>
        <a:p>
          <a:endParaRPr lang="en-US"/>
        </a:p>
      </dgm:t>
    </dgm:pt>
  </dgm:ptLst>
  <dgm:cxnLst>
    <dgm:cxn modelId="{475E5950-6233-A04E-A495-B13C0AF33F53}" type="presOf" srcId="{FCBB62F6-F5A4-F048-86AA-565852496628}" destId="{788E4B1B-FB51-B241-8C1D-6FFF456B713F}" srcOrd="0" destOrd="2" presId="urn:microsoft.com/office/officeart/2005/8/layout/gear1"/>
    <dgm:cxn modelId="{53BA631C-E87A-C842-9A42-8EECB680D684}" type="presOf" srcId="{A1B16527-EE95-3A4F-B76C-5DAA279FE394}" destId="{AB74898E-881D-0443-9386-32BFEFF1F435}" srcOrd="0" destOrd="1" presId="urn:microsoft.com/office/officeart/2005/8/layout/gear1"/>
    <dgm:cxn modelId="{4B166B90-D751-AA47-A33E-7245F90EF385}" type="presOf" srcId="{3B129F2F-9F85-FA42-8DAC-89D1255E9614}" destId="{EE58D3A2-F0FE-E744-90CB-E6A80637B218}" srcOrd="0" destOrd="0" presId="urn:microsoft.com/office/officeart/2005/8/layout/gear1"/>
    <dgm:cxn modelId="{2DD187C2-380C-B74E-BBFB-A5C5E466D00D}" type="presOf" srcId="{7FE2CAD1-F840-0F41-BEF1-909C28DC424A}" destId="{6AD68EA9-0D7E-1245-A792-E157C421BE71}" srcOrd="0" destOrd="0" presId="urn:microsoft.com/office/officeart/2005/8/layout/gear1"/>
    <dgm:cxn modelId="{911FAC99-CF07-DF41-A1C3-0D3863F662B2}" type="presOf" srcId="{D53C94BA-6CB0-944B-96A9-26034B2DBFA0}" destId="{0FD0F92F-AC19-7744-B076-6663FF3B01ED}" srcOrd="2" destOrd="0" presId="urn:microsoft.com/office/officeart/2005/8/layout/gear1"/>
    <dgm:cxn modelId="{E5A4C9F0-3516-A842-911A-15EDD4EC5C80}" type="presOf" srcId="{550D16EB-811C-3E48-A057-E27962424DFF}" destId="{24ECEEA3-43C0-734E-9FFF-0078FA884598}" srcOrd="0" destOrd="0" presId="urn:microsoft.com/office/officeart/2005/8/layout/gear1"/>
    <dgm:cxn modelId="{00E5DB3C-677E-214C-B066-9B430B6560CA}" srcId="{23396CC6-134A-A945-8707-DEE63728303B}" destId="{FAAACAB3-DA86-B347-809D-8887103B5ECC}" srcOrd="0" destOrd="0" parTransId="{630C6D56-6E4E-2B46-9B45-AED35F9BCBD5}" sibTransId="{7BCB15D8-49FD-2C4A-B6A9-FC247F79FA7C}"/>
    <dgm:cxn modelId="{A8937113-581E-D644-BE17-914F92C30694}" srcId="{550D16EB-811C-3E48-A057-E27962424DFF}" destId="{7FE2CAD1-F840-0F41-BEF1-909C28DC424A}" srcOrd="1" destOrd="0" parTransId="{DB88FF68-CED7-8C45-A626-A54BC1094F5F}" sibTransId="{001C5A5B-3B16-D343-A652-B58B1EAA0A8E}"/>
    <dgm:cxn modelId="{A6D7C553-8A10-C84D-84F7-3E2A6B1D9A3C}" srcId="{550D16EB-811C-3E48-A057-E27962424DFF}" destId="{23396CC6-134A-A945-8707-DEE63728303B}" srcOrd="0" destOrd="0" parTransId="{E460248D-55E0-BD4A-B0BD-E725FF3760D2}" sibTransId="{DA7F943C-1463-C341-945C-3A6A79E9E1DA}"/>
    <dgm:cxn modelId="{CCAF7C05-0458-A542-A2AC-454021CF2D40}" srcId="{D53C94BA-6CB0-944B-96A9-26034B2DBFA0}" destId="{4E17E6B5-D0E2-D448-B9C0-B33FFD0EA24C}" srcOrd="0" destOrd="0" parTransId="{E96F7B0F-1CE7-C041-813C-A620D1F0DC4E}" sibTransId="{274DF2FA-CCD1-B145-8AE0-5846F6C047C4}"/>
    <dgm:cxn modelId="{AC6617B0-9616-0E48-8989-507AA918C9E6}" type="presOf" srcId="{23396CC6-134A-A945-8707-DEE63728303B}" destId="{A8EAC4BC-B9B3-B34E-A4A5-3AC07A1FB1DE}" srcOrd="0" destOrd="0" presId="urn:microsoft.com/office/officeart/2005/8/layout/gear1"/>
    <dgm:cxn modelId="{2094E8A8-E7A0-6845-B10D-2E90E6E5D1E9}" type="presOf" srcId="{D53C94BA-6CB0-944B-96A9-26034B2DBFA0}" destId="{83FE2514-0EE4-7B4B-A9C9-ACEEFEF5BA77}" srcOrd="3" destOrd="0" presId="urn:microsoft.com/office/officeart/2005/8/layout/gear1"/>
    <dgm:cxn modelId="{B225A637-5215-D542-B7C5-9E0EAF807C17}" type="presOf" srcId="{FAAACAB3-DA86-B347-809D-8887103B5ECC}" destId="{AB74898E-881D-0443-9386-32BFEFF1F435}" srcOrd="0" destOrd="0" presId="urn:microsoft.com/office/officeart/2005/8/layout/gear1"/>
    <dgm:cxn modelId="{013CC4A0-A73E-3C4D-B842-E3FEABE08932}" type="presOf" srcId="{2E27F9B4-CA3F-074B-9F43-25094D1312B5}" destId="{AB74898E-881D-0443-9386-32BFEFF1F435}" srcOrd="0" destOrd="2" presId="urn:microsoft.com/office/officeart/2005/8/layout/gear1"/>
    <dgm:cxn modelId="{B7C86A9B-D2E4-8D4A-AB56-A10A3788FECE}" type="presOf" srcId="{D53C94BA-6CB0-944B-96A9-26034B2DBFA0}" destId="{554206D7-7723-F549-A8A0-9F5848F62134}" srcOrd="1" destOrd="0" presId="urn:microsoft.com/office/officeart/2005/8/layout/gear1"/>
    <dgm:cxn modelId="{1098E1FF-9993-A94A-AFC0-069CFF08F5C5}" srcId="{7FE2CAD1-F840-0F41-BEF1-909C28DC424A}" destId="{C477FEFE-1FC2-1D4B-96A7-F5AC4445B918}" srcOrd="0" destOrd="0" parTransId="{42F00EE6-F626-AA46-A02F-4966BE7BFEE9}" sibTransId="{98DBDA8E-083D-3842-9778-A296093713FC}"/>
    <dgm:cxn modelId="{585F20DB-204F-2B4F-B777-55C60ECACB0F}" srcId="{550D16EB-811C-3E48-A057-E27962424DFF}" destId="{D53C94BA-6CB0-944B-96A9-26034B2DBFA0}" srcOrd="2" destOrd="0" parTransId="{C75BEB38-D065-A645-880E-A4A651F1C6AE}" sibTransId="{3B129F2F-9F85-FA42-8DAC-89D1255E9614}"/>
    <dgm:cxn modelId="{3738E3B9-9214-164C-89AF-4853381E44A7}" type="presOf" srcId="{5940770E-E416-4448-A2F6-3BF332B087CD}" destId="{F4FD964D-1BE0-EC41-8AD6-1923056C013D}" srcOrd="0" destOrd="1" presId="urn:microsoft.com/office/officeart/2005/8/layout/gear1"/>
    <dgm:cxn modelId="{8B71D6F7-AC26-BC49-9B23-9B8EAC8AB7AF}" srcId="{7FE2CAD1-F840-0F41-BEF1-909C28DC424A}" destId="{5940770E-E416-4448-A2F6-3BF332B087CD}" srcOrd="1" destOrd="0" parTransId="{EFF0424C-3F8C-ED46-9098-3E160ABC52FB}" sibTransId="{33E2BFC3-B9CC-A54A-9A6F-2E6FA8EB2B95}"/>
    <dgm:cxn modelId="{875BB6DC-412F-7A4F-9267-5953F250C2D7}" srcId="{D53C94BA-6CB0-944B-96A9-26034B2DBFA0}" destId="{FCBB62F6-F5A4-F048-86AA-565852496628}" srcOrd="2" destOrd="0" parTransId="{CE7D6E71-6903-3E45-AF5C-950D8E5A939D}" sibTransId="{65CEBA73-CCBB-0644-850D-11A6B0A6ECD2}"/>
    <dgm:cxn modelId="{8A28F034-0338-764D-8E81-B32F371C1EBB}" type="presOf" srcId="{7FE2CAD1-F840-0F41-BEF1-909C28DC424A}" destId="{65B7EE1D-F58B-084D-ADCB-97E8AC30844C}" srcOrd="1" destOrd="0" presId="urn:microsoft.com/office/officeart/2005/8/layout/gear1"/>
    <dgm:cxn modelId="{167B3F57-0B12-9645-8176-0DF3F3B6F7A3}" type="presOf" srcId="{DA63E194-1980-6C46-9CDC-7DF106BFEE05}" destId="{788E4B1B-FB51-B241-8C1D-6FFF456B713F}" srcOrd="0" destOrd="1" presId="urn:microsoft.com/office/officeart/2005/8/layout/gear1"/>
    <dgm:cxn modelId="{DE094D5A-27E1-A54C-A7BD-678CB5983942}" type="presOf" srcId="{001C5A5B-3B16-D343-A652-B58B1EAA0A8E}" destId="{656BE967-DE20-574E-AEE9-29FF441CEBD0}" srcOrd="0" destOrd="0" presId="urn:microsoft.com/office/officeart/2005/8/layout/gear1"/>
    <dgm:cxn modelId="{18BC759E-303F-874A-8845-772D5B1F16AC}" type="presOf" srcId="{23396CC6-134A-A945-8707-DEE63728303B}" destId="{2DB9175C-54A6-B34F-991C-518DDC9D9832}" srcOrd="2" destOrd="0" presId="urn:microsoft.com/office/officeart/2005/8/layout/gear1"/>
    <dgm:cxn modelId="{406E411B-FC58-C447-AC72-D13856151820}" type="presOf" srcId="{D53C94BA-6CB0-944B-96A9-26034B2DBFA0}" destId="{CC361DF8-6526-2C44-BBA3-B762D5DFB07B}" srcOrd="0" destOrd="0" presId="urn:microsoft.com/office/officeart/2005/8/layout/gear1"/>
    <dgm:cxn modelId="{DE992E52-9078-744D-A68A-ED6FCA706465}" type="presOf" srcId="{4E17E6B5-D0E2-D448-B9C0-B33FFD0EA24C}" destId="{788E4B1B-FB51-B241-8C1D-6FFF456B713F}" srcOrd="0" destOrd="0" presId="urn:microsoft.com/office/officeart/2005/8/layout/gear1"/>
    <dgm:cxn modelId="{BAF35551-86BA-F24B-B07B-F1F9766C266B}" srcId="{23396CC6-134A-A945-8707-DEE63728303B}" destId="{A1B16527-EE95-3A4F-B76C-5DAA279FE394}" srcOrd="1" destOrd="0" parTransId="{9FC36728-2228-4A44-B48C-556155835F38}" sibTransId="{472B4FE1-C805-3744-9514-21B32A0211BC}"/>
    <dgm:cxn modelId="{8CB44008-3FA7-654D-B0DD-93EF3AC9396D}" srcId="{D53C94BA-6CB0-944B-96A9-26034B2DBFA0}" destId="{DA63E194-1980-6C46-9CDC-7DF106BFEE05}" srcOrd="1" destOrd="0" parTransId="{F0A39F5B-1856-5E44-A21F-DD37622EE45A}" sibTransId="{E28FC509-1095-6944-A066-B787DC4EA105}"/>
    <dgm:cxn modelId="{2D3ACCDE-B449-0F4D-8B4E-4061718E4E5C}" type="presOf" srcId="{7FE2CAD1-F840-0F41-BEF1-909C28DC424A}" destId="{36E44897-06CC-CC4A-880F-A42085168968}" srcOrd="2" destOrd="0" presId="urn:microsoft.com/office/officeart/2005/8/layout/gear1"/>
    <dgm:cxn modelId="{93F7F4BA-8905-7349-A9FA-313197FD1DB2}" srcId="{23396CC6-134A-A945-8707-DEE63728303B}" destId="{2E27F9B4-CA3F-074B-9F43-25094D1312B5}" srcOrd="2" destOrd="0" parTransId="{7BD2F389-8B86-2A41-BA29-570E49EF6F53}" sibTransId="{48AD733C-7F6F-A945-879C-F0C4F8BAFC0A}"/>
    <dgm:cxn modelId="{7EF62C8B-2EC1-E143-9DC8-3282C38A0D38}" type="presOf" srcId="{DA7F943C-1463-C341-945C-3A6A79E9E1DA}" destId="{20519CC8-2D94-E143-A3AA-326F1E91E3BE}" srcOrd="0" destOrd="0" presId="urn:microsoft.com/office/officeart/2005/8/layout/gear1"/>
    <dgm:cxn modelId="{D1900F91-47A9-064C-B7D3-D206FF2CDF1B}" type="presOf" srcId="{23396CC6-134A-A945-8707-DEE63728303B}" destId="{CD7785A1-9E55-8F41-9EF6-923A5912DF58}" srcOrd="1" destOrd="0" presId="urn:microsoft.com/office/officeart/2005/8/layout/gear1"/>
    <dgm:cxn modelId="{BB62DD9E-574D-A343-AE1C-29EFCADB381B}" type="presOf" srcId="{C477FEFE-1FC2-1D4B-96A7-F5AC4445B918}" destId="{F4FD964D-1BE0-EC41-8AD6-1923056C013D}" srcOrd="0" destOrd="0" presId="urn:microsoft.com/office/officeart/2005/8/layout/gear1"/>
    <dgm:cxn modelId="{09299EBD-ABFA-AD4E-8C92-5C22D7C90EE7}" type="presParOf" srcId="{24ECEEA3-43C0-734E-9FFF-0078FA884598}" destId="{A8EAC4BC-B9B3-B34E-A4A5-3AC07A1FB1DE}" srcOrd="0" destOrd="0" presId="urn:microsoft.com/office/officeart/2005/8/layout/gear1"/>
    <dgm:cxn modelId="{766973F6-E7C6-0E48-BF64-50669AB12F68}" type="presParOf" srcId="{24ECEEA3-43C0-734E-9FFF-0078FA884598}" destId="{CD7785A1-9E55-8F41-9EF6-923A5912DF58}" srcOrd="1" destOrd="0" presId="urn:microsoft.com/office/officeart/2005/8/layout/gear1"/>
    <dgm:cxn modelId="{9AB0BBA2-41C0-6B4A-A38E-4E24C827D140}" type="presParOf" srcId="{24ECEEA3-43C0-734E-9FFF-0078FA884598}" destId="{2DB9175C-54A6-B34F-991C-518DDC9D9832}" srcOrd="2" destOrd="0" presId="urn:microsoft.com/office/officeart/2005/8/layout/gear1"/>
    <dgm:cxn modelId="{089A07FC-F21D-A64C-B4B0-48BE14561D28}" type="presParOf" srcId="{24ECEEA3-43C0-734E-9FFF-0078FA884598}" destId="{AB74898E-881D-0443-9386-32BFEFF1F435}" srcOrd="3" destOrd="0" presId="urn:microsoft.com/office/officeart/2005/8/layout/gear1"/>
    <dgm:cxn modelId="{A0F179E0-64F2-6E47-96BB-77E3532996D5}" type="presParOf" srcId="{24ECEEA3-43C0-734E-9FFF-0078FA884598}" destId="{6AD68EA9-0D7E-1245-A792-E157C421BE71}" srcOrd="4" destOrd="0" presId="urn:microsoft.com/office/officeart/2005/8/layout/gear1"/>
    <dgm:cxn modelId="{6B10FCEF-6A2A-CE48-AF97-FD5BF7FD9E71}" type="presParOf" srcId="{24ECEEA3-43C0-734E-9FFF-0078FA884598}" destId="{65B7EE1D-F58B-084D-ADCB-97E8AC30844C}" srcOrd="5" destOrd="0" presId="urn:microsoft.com/office/officeart/2005/8/layout/gear1"/>
    <dgm:cxn modelId="{BADD1703-6122-F045-B069-CEECE1F727A5}" type="presParOf" srcId="{24ECEEA3-43C0-734E-9FFF-0078FA884598}" destId="{36E44897-06CC-CC4A-880F-A42085168968}" srcOrd="6" destOrd="0" presId="urn:microsoft.com/office/officeart/2005/8/layout/gear1"/>
    <dgm:cxn modelId="{EDFF6444-6290-164A-9677-7DB90DE20CC4}" type="presParOf" srcId="{24ECEEA3-43C0-734E-9FFF-0078FA884598}" destId="{F4FD964D-1BE0-EC41-8AD6-1923056C013D}" srcOrd="7" destOrd="0" presId="urn:microsoft.com/office/officeart/2005/8/layout/gear1"/>
    <dgm:cxn modelId="{8E6A68A8-CF02-EA42-83CE-40D7F1AB50A1}" type="presParOf" srcId="{24ECEEA3-43C0-734E-9FFF-0078FA884598}" destId="{CC361DF8-6526-2C44-BBA3-B762D5DFB07B}" srcOrd="8" destOrd="0" presId="urn:microsoft.com/office/officeart/2005/8/layout/gear1"/>
    <dgm:cxn modelId="{3F54A28E-3E5D-C847-A8DE-7405C115CA2D}" type="presParOf" srcId="{24ECEEA3-43C0-734E-9FFF-0078FA884598}" destId="{554206D7-7723-F549-A8A0-9F5848F62134}" srcOrd="9" destOrd="0" presId="urn:microsoft.com/office/officeart/2005/8/layout/gear1"/>
    <dgm:cxn modelId="{1C1608EA-9191-934B-BFD9-E85B1412B940}" type="presParOf" srcId="{24ECEEA3-43C0-734E-9FFF-0078FA884598}" destId="{0FD0F92F-AC19-7744-B076-6663FF3B01ED}" srcOrd="10" destOrd="0" presId="urn:microsoft.com/office/officeart/2005/8/layout/gear1"/>
    <dgm:cxn modelId="{61B6A511-3DAC-5545-BE41-23977398F9FD}" type="presParOf" srcId="{24ECEEA3-43C0-734E-9FFF-0078FA884598}" destId="{83FE2514-0EE4-7B4B-A9C9-ACEEFEF5BA77}" srcOrd="11" destOrd="0" presId="urn:microsoft.com/office/officeart/2005/8/layout/gear1"/>
    <dgm:cxn modelId="{F4168305-D008-7E40-B595-34C6FED76A88}" type="presParOf" srcId="{24ECEEA3-43C0-734E-9FFF-0078FA884598}" destId="{788E4B1B-FB51-B241-8C1D-6FFF456B713F}" srcOrd="12" destOrd="0" presId="urn:microsoft.com/office/officeart/2005/8/layout/gear1"/>
    <dgm:cxn modelId="{D18FF947-7276-E04E-9545-AEB3A1244EEF}" type="presParOf" srcId="{24ECEEA3-43C0-734E-9FFF-0078FA884598}" destId="{20519CC8-2D94-E143-A3AA-326F1E91E3BE}" srcOrd="13" destOrd="0" presId="urn:microsoft.com/office/officeart/2005/8/layout/gear1"/>
    <dgm:cxn modelId="{A663EFE4-3230-DF4D-AE04-5EC9B0C1D636}" type="presParOf" srcId="{24ECEEA3-43C0-734E-9FFF-0078FA884598}" destId="{656BE967-DE20-574E-AEE9-29FF441CEBD0}" srcOrd="14" destOrd="0" presId="urn:microsoft.com/office/officeart/2005/8/layout/gear1"/>
    <dgm:cxn modelId="{6CCAA835-1D55-3944-BE24-C9FF8FA69BF7}" type="presParOf" srcId="{24ECEEA3-43C0-734E-9FFF-0078FA884598}" destId="{EE58D3A2-F0FE-E744-90CB-E6A80637B218}"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50D16EB-811C-3E48-A057-E27962424DFF}"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23396CC6-134A-A945-8707-DEE63728303B}">
      <dgm:prSet phldrT="[Text]" custT="1"/>
      <dgm:spPr/>
      <dgm:t>
        <a:bodyPr/>
        <a:lstStyle/>
        <a:p>
          <a:r>
            <a:rPr lang="en-US" sz="2000" dirty="0" smtClean="0"/>
            <a:t>Theological Reflection</a:t>
          </a:r>
          <a:endParaRPr lang="en-US" sz="2000" dirty="0"/>
        </a:p>
      </dgm:t>
    </dgm:pt>
    <dgm:pt modelId="{E460248D-55E0-BD4A-B0BD-E725FF3760D2}" type="parTrans" cxnId="{A6D7C553-8A10-C84D-84F7-3E2A6B1D9A3C}">
      <dgm:prSet/>
      <dgm:spPr/>
      <dgm:t>
        <a:bodyPr/>
        <a:lstStyle/>
        <a:p>
          <a:endParaRPr lang="en-US"/>
        </a:p>
      </dgm:t>
    </dgm:pt>
    <dgm:pt modelId="{DA7F943C-1463-C341-945C-3A6A79E9E1DA}" type="sibTrans" cxnId="{A6D7C553-8A10-C84D-84F7-3E2A6B1D9A3C}">
      <dgm:prSet/>
      <dgm:spPr/>
      <dgm:t>
        <a:bodyPr/>
        <a:lstStyle/>
        <a:p>
          <a:endParaRPr lang="en-US"/>
        </a:p>
      </dgm:t>
    </dgm:pt>
    <dgm:pt modelId="{FAAACAB3-DA86-B347-809D-8887103B5ECC}">
      <dgm:prSet phldrT="[Text]" custT="1"/>
      <dgm:spPr/>
      <dgm:t>
        <a:bodyPr/>
        <a:lstStyle/>
        <a:p>
          <a:r>
            <a:rPr lang="en-US" sz="1600" dirty="0" smtClean="0"/>
            <a:t>Entrance Action</a:t>
          </a:r>
          <a:endParaRPr lang="en-US" sz="1600" dirty="0"/>
        </a:p>
      </dgm:t>
    </dgm:pt>
    <dgm:pt modelId="{630C6D56-6E4E-2B46-9B45-AED35F9BCBD5}" type="parTrans" cxnId="{00E5DB3C-677E-214C-B066-9B430B6560CA}">
      <dgm:prSet/>
      <dgm:spPr/>
      <dgm:t>
        <a:bodyPr/>
        <a:lstStyle/>
        <a:p>
          <a:endParaRPr lang="en-US"/>
        </a:p>
      </dgm:t>
    </dgm:pt>
    <dgm:pt modelId="{7BCB15D8-49FD-2C4A-B6A9-FC247F79FA7C}" type="sibTrans" cxnId="{00E5DB3C-677E-214C-B066-9B430B6560CA}">
      <dgm:prSet/>
      <dgm:spPr/>
      <dgm:t>
        <a:bodyPr/>
        <a:lstStyle/>
        <a:p>
          <a:endParaRPr lang="en-US"/>
        </a:p>
      </dgm:t>
    </dgm:pt>
    <dgm:pt modelId="{A1B16527-EE95-3A4F-B76C-5DAA279FE394}">
      <dgm:prSet phldrT="[Text]" custT="1"/>
      <dgm:spPr/>
      <dgm:t>
        <a:bodyPr/>
        <a:lstStyle/>
        <a:p>
          <a:r>
            <a:rPr lang="en-US" sz="1600" dirty="0" smtClean="0"/>
            <a:t>Biblical Study</a:t>
          </a:r>
          <a:endParaRPr lang="en-US" sz="1600" dirty="0"/>
        </a:p>
      </dgm:t>
    </dgm:pt>
    <dgm:pt modelId="{9FC36728-2228-4A44-B48C-556155835F38}" type="parTrans" cxnId="{BAF35551-86BA-F24B-B07B-F1F9766C266B}">
      <dgm:prSet/>
      <dgm:spPr/>
      <dgm:t>
        <a:bodyPr/>
        <a:lstStyle/>
        <a:p>
          <a:endParaRPr lang="en-US"/>
        </a:p>
      </dgm:t>
    </dgm:pt>
    <dgm:pt modelId="{472B4FE1-C805-3744-9514-21B32A0211BC}" type="sibTrans" cxnId="{BAF35551-86BA-F24B-B07B-F1F9766C266B}">
      <dgm:prSet/>
      <dgm:spPr/>
      <dgm:t>
        <a:bodyPr/>
        <a:lstStyle/>
        <a:p>
          <a:endParaRPr lang="en-US"/>
        </a:p>
      </dgm:t>
    </dgm:pt>
    <dgm:pt modelId="{2E27F9B4-CA3F-074B-9F43-25094D1312B5}">
      <dgm:prSet phldrT="[Text]" custT="1"/>
      <dgm:spPr/>
      <dgm:t>
        <a:bodyPr/>
        <a:lstStyle/>
        <a:p>
          <a:r>
            <a:rPr lang="en-US" sz="1600" dirty="0" smtClean="0"/>
            <a:t>Theological Analysis</a:t>
          </a:r>
          <a:endParaRPr lang="en-US" sz="1600" dirty="0"/>
        </a:p>
      </dgm:t>
    </dgm:pt>
    <dgm:pt modelId="{7BD2F389-8B86-2A41-BA29-570E49EF6F53}" type="parTrans" cxnId="{93F7F4BA-8905-7349-A9FA-313197FD1DB2}">
      <dgm:prSet/>
      <dgm:spPr/>
      <dgm:t>
        <a:bodyPr/>
        <a:lstStyle/>
        <a:p>
          <a:endParaRPr lang="en-US"/>
        </a:p>
      </dgm:t>
    </dgm:pt>
    <dgm:pt modelId="{48AD733C-7F6F-A945-879C-F0C4F8BAFC0A}" type="sibTrans" cxnId="{93F7F4BA-8905-7349-A9FA-313197FD1DB2}">
      <dgm:prSet/>
      <dgm:spPr/>
      <dgm:t>
        <a:bodyPr/>
        <a:lstStyle/>
        <a:p>
          <a:endParaRPr lang="en-US"/>
        </a:p>
      </dgm:t>
    </dgm:pt>
    <dgm:pt modelId="{24ECEEA3-43C0-734E-9FFF-0078FA884598}" type="pres">
      <dgm:prSet presAssocID="{550D16EB-811C-3E48-A057-E27962424DFF}" presName="composite" presStyleCnt="0">
        <dgm:presLayoutVars>
          <dgm:chMax val="3"/>
          <dgm:animLvl val="lvl"/>
          <dgm:resizeHandles val="exact"/>
        </dgm:presLayoutVars>
      </dgm:prSet>
      <dgm:spPr/>
      <dgm:t>
        <a:bodyPr/>
        <a:lstStyle/>
        <a:p>
          <a:endParaRPr lang="en-US"/>
        </a:p>
      </dgm:t>
    </dgm:pt>
    <dgm:pt modelId="{A8EAC4BC-B9B3-B34E-A4A5-3AC07A1FB1DE}" type="pres">
      <dgm:prSet presAssocID="{23396CC6-134A-A945-8707-DEE63728303B}" presName="gear1" presStyleLbl="node1" presStyleIdx="0" presStyleCnt="1">
        <dgm:presLayoutVars>
          <dgm:chMax val="1"/>
          <dgm:bulletEnabled val="1"/>
        </dgm:presLayoutVars>
      </dgm:prSet>
      <dgm:spPr/>
      <dgm:t>
        <a:bodyPr/>
        <a:lstStyle/>
        <a:p>
          <a:endParaRPr lang="en-US"/>
        </a:p>
      </dgm:t>
    </dgm:pt>
    <dgm:pt modelId="{CD7785A1-9E55-8F41-9EF6-923A5912DF58}" type="pres">
      <dgm:prSet presAssocID="{23396CC6-134A-A945-8707-DEE63728303B}" presName="gear1srcNode" presStyleLbl="node1" presStyleIdx="0" presStyleCnt="1"/>
      <dgm:spPr/>
      <dgm:t>
        <a:bodyPr/>
        <a:lstStyle/>
        <a:p>
          <a:endParaRPr lang="en-US"/>
        </a:p>
      </dgm:t>
    </dgm:pt>
    <dgm:pt modelId="{2DB9175C-54A6-B34F-991C-518DDC9D9832}" type="pres">
      <dgm:prSet presAssocID="{23396CC6-134A-A945-8707-DEE63728303B}" presName="gear1dstNode" presStyleLbl="node1" presStyleIdx="0" presStyleCnt="1"/>
      <dgm:spPr/>
      <dgm:t>
        <a:bodyPr/>
        <a:lstStyle/>
        <a:p>
          <a:endParaRPr lang="en-US"/>
        </a:p>
      </dgm:t>
    </dgm:pt>
    <dgm:pt modelId="{AB74898E-881D-0443-9386-32BFEFF1F435}" type="pres">
      <dgm:prSet presAssocID="{23396CC6-134A-A945-8707-DEE63728303B}" presName="gear1ch" presStyleLbl="fgAcc1" presStyleIdx="0" presStyleCnt="1" custScaleY="171799" custLinFactNeighborX="-42192">
        <dgm:presLayoutVars>
          <dgm:chMax val="0"/>
          <dgm:bulletEnabled val="1"/>
        </dgm:presLayoutVars>
      </dgm:prSet>
      <dgm:spPr/>
      <dgm:t>
        <a:bodyPr/>
        <a:lstStyle/>
        <a:p>
          <a:endParaRPr lang="en-US"/>
        </a:p>
      </dgm:t>
    </dgm:pt>
    <dgm:pt modelId="{20519CC8-2D94-E143-A3AA-326F1E91E3BE}" type="pres">
      <dgm:prSet presAssocID="{DA7F943C-1463-C341-945C-3A6A79E9E1DA}" presName="connector1" presStyleLbl="sibTrans2D1" presStyleIdx="0" presStyleCnt="1"/>
      <dgm:spPr/>
      <dgm:t>
        <a:bodyPr/>
        <a:lstStyle/>
        <a:p>
          <a:endParaRPr lang="en-US"/>
        </a:p>
      </dgm:t>
    </dgm:pt>
  </dgm:ptLst>
  <dgm:cxnLst>
    <dgm:cxn modelId="{7588C953-61D7-694D-BF28-626376BD9A95}" type="presOf" srcId="{23396CC6-134A-A945-8707-DEE63728303B}" destId="{CD7785A1-9E55-8F41-9EF6-923A5912DF58}" srcOrd="1" destOrd="0" presId="urn:microsoft.com/office/officeart/2005/8/layout/gear1"/>
    <dgm:cxn modelId="{9151CE18-972E-424F-B043-7345495159AC}" type="presOf" srcId="{2E27F9B4-CA3F-074B-9F43-25094D1312B5}" destId="{AB74898E-881D-0443-9386-32BFEFF1F435}" srcOrd="0" destOrd="2" presId="urn:microsoft.com/office/officeart/2005/8/layout/gear1"/>
    <dgm:cxn modelId="{4FD969FF-ADCE-EA45-9C43-86B5578435E0}" type="presOf" srcId="{FAAACAB3-DA86-B347-809D-8887103B5ECC}" destId="{AB74898E-881D-0443-9386-32BFEFF1F435}" srcOrd="0" destOrd="0" presId="urn:microsoft.com/office/officeart/2005/8/layout/gear1"/>
    <dgm:cxn modelId="{B81DF40C-B009-A34D-86F3-7B2EEA19B0C5}" type="presOf" srcId="{23396CC6-134A-A945-8707-DEE63728303B}" destId="{A8EAC4BC-B9B3-B34E-A4A5-3AC07A1FB1DE}" srcOrd="0" destOrd="0" presId="urn:microsoft.com/office/officeart/2005/8/layout/gear1"/>
    <dgm:cxn modelId="{441985C7-EFD4-8246-A40A-1B6EC13E0434}" type="presOf" srcId="{23396CC6-134A-A945-8707-DEE63728303B}" destId="{2DB9175C-54A6-B34F-991C-518DDC9D9832}" srcOrd="2" destOrd="0" presId="urn:microsoft.com/office/officeart/2005/8/layout/gear1"/>
    <dgm:cxn modelId="{1610B090-10BF-4546-AFD0-6780878E0BA0}" type="presOf" srcId="{A1B16527-EE95-3A4F-B76C-5DAA279FE394}" destId="{AB74898E-881D-0443-9386-32BFEFF1F435}" srcOrd="0" destOrd="1" presId="urn:microsoft.com/office/officeart/2005/8/layout/gear1"/>
    <dgm:cxn modelId="{93F7F4BA-8905-7349-A9FA-313197FD1DB2}" srcId="{23396CC6-134A-A945-8707-DEE63728303B}" destId="{2E27F9B4-CA3F-074B-9F43-25094D1312B5}" srcOrd="2" destOrd="0" parTransId="{7BD2F389-8B86-2A41-BA29-570E49EF6F53}" sibTransId="{48AD733C-7F6F-A945-879C-F0C4F8BAFC0A}"/>
    <dgm:cxn modelId="{A6D7C553-8A10-C84D-84F7-3E2A6B1D9A3C}" srcId="{550D16EB-811C-3E48-A057-E27962424DFF}" destId="{23396CC6-134A-A945-8707-DEE63728303B}" srcOrd="0" destOrd="0" parTransId="{E460248D-55E0-BD4A-B0BD-E725FF3760D2}" sibTransId="{DA7F943C-1463-C341-945C-3A6A79E9E1DA}"/>
    <dgm:cxn modelId="{B088772F-5A75-484F-A7CB-18C237D78F30}" type="presOf" srcId="{DA7F943C-1463-C341-945C-3A6A79E9E1DA}" destId="{20519CC8-2D94-E143-A3AA-326F1E91E3BE}" srcOrd="0" destOrd="0" presId="urn:microsoft.com/office/officeart/2005/8/layout/gear1"/>
    <dgm:cxn modelId="{00E5DB3C-677E-214C-B066-9B430B6560CA}" srcId="{23396CC6-134A-A945-8707-DEE63728303B}" destId="{FAAACAB3-DA86-B347-809D-8887103B5ECC}" srcOrd="0" destOrd="0" parTransId="{630C6D56-6E4E-2B46-9B45-AED35F9BCBD5}" sibTransId="{7BCB15D8-49FD-2C4A-B6A9-FC247F79FA7C}"/>
    <dgm:cxn modelId="{0EA96554-297E-6E4E-BD6A-785384C242DF}" type="presOf" srcId="{550D16EB-811C-3E48-A057-E27962424DFF}" destId="{24ECEEA3-43C0-734E-9FFF-0078FA884598}" srcOrd="0" destOrd="0" presId="urn:microsoft.com/office/officeart/2005/8/layout/gear1"/>
    <dgm:cxn modelId="{BAF35551-86BA-F24B-B07B-F1F9766C266B}" srcId="{23396CC6-134A-A945-8707-DEE63728303B}" destId="{A1B16527-EE95-3A4F-B76C-5DAA279FE394}" srcOrd="1" destOrd="0" parTransId="{9FC36728-2228-4A44-B48C-556155835F38}" sibTransId="{472B4FE1-C805-3744-9514-21B32A0211BC}"/>
    <dgm:cxn modelId="{067914DF-9959-0840-B1A9-3557C213AD7C}" type="presParOf" srcId="{24ECEEA3-43C0-734E-9FFF-0078FA884598}" destId="{A8EAC4BC-B9B3-B34E-A4A5-3AC07A1FB1DE}" srcOrd="0" destOrd="0" presId="urn:microsoft.com/office/officeart/2005/8/layout/gear1"/>
    <dgm:cxn modelId="{0D84FA16-E255-CB47-9094-FC6ABE46262D}" type="presParOf" srcId="{24ECEEA3-43C0-734E-9FFF-0078FA884598}" destId="{CD7785A1-9E55-8F41-9EF6-923A5912DF58}" srcOrd="1" destOrd="0" presId="urn:microsoft.com/office/officeart/2005/8/layout/gear1"/>
    <dgm:cxn modelId="{8877229B-62D0-5E49-A480-BEE04E417868}" type="presParOf" srcId="{24ECEEA3-43C0-734E-9FFF-0078FA884598}" destId="{2DB9175C-54A6-B34F-991C-518DDC9D9832}" srcOrd="2" destOrd="0" presId="urn:microsoft.com/office/officeart/2005/8/layout/gear1"/>
    <dgm:cxn modelId="{7CD5420B-A3E4-0B42-A6FB-1A9575EDAA15}" type="presParOf" srcId="{24ECEEA3-43C0-734E-9FFF-0078FA884598}" destId="{AB74898E-881D-0443-9386-32BFEFF1F435}" srcOrd="3" destOrd="0" presId="urn:microsoft.com/office/officeart/2005/8/layout/gear1"/>
    <dgm:cxn modelId="{045E4271-DDD2-0E4F-A8A6-0ED707A897DF}" type="presParOf" srcId="{24ECEEA3-43C0-734E-9FFF-0078FA884598}" destId="{20519CC8-2D94-E143-A3AA-326F1E91E3BE}"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0D16EB-811C-3E48-A057-E27962424DFF}"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23396CC6-134A-A945-8707-DEE63728303B}">
      <dgm:prSet phldrT="[Text]" custT="1"/>
      <dgm:spPr/>
      <dgm:t>
        <a:bodyPr/>
        <a:lstStyle/>
        <a:p>
          <a:r>
            <a:rPr lang="en-US" sz="2000" dirty="0" smtClean="0"/>
            <a:t>Theological Reflection</a:t>
          </a:r>
          <a:endParaRPr lang="en-US" sz="2000" dirty="0"/>
        </a:p>
      </dgm:t>
    </dgm:pt>
    <dgm:pt modelId="{E460248D-55E0-BD4A-B0BD-E725FF3760D2}" type="parTrans" cxnId="{A6D7C553-8A10-C84D-84F7-3E2A6B1D9A3C}">
      <dgm:prSet/>
      <dgm:spPr/>
      <dgm:t>
        <a:bodyPr/>
        <a:lstStyle/>
        <a:p>
          <a:endParaRPr lang="en-US"/>
        </a:p>
      </dgm:t>
    </dgm:pt>
    <dgm:pt modelId="{DA7F943C-1463-C341-945C-3A6A79E9E1DA}" type="sibTrans" cxnId="{A6D7C553-8A10-C84D-84F7-3E2A6B1D9A3C}">
      <dgm:prSet/>
      <dgm:spPr/>
      <dgm:t>
        <a:bodyPr/>
        <a:lstStyle/>
        <a:p>
          <a:endParaRPr lang="en-US"/>
        </a:p>
      </dgm:t>
    </dgm:pt>
    <dgm:pt modelId="{7FE2CAD1-F840-0F41-BEF1-909C28DC424A}">
      <dgm:prSet phldrT="[Text]" custT="1"/>
      <dgm:spPr/>
      <dgm:t>
        <a:bodyPr/>
        <a:lstStyle/>
        <a:p>
          <a:r>
            <a:rPr lang="en-US" sz="2000" dirty="0" smtClean="0"/>
            <a:t>Social Analysis</a:t>
          </a:r>
          <a:endParaRPr lang="en-US" sz="2000" dirty="0"/>
        </a:p>
      </dgm:t>
    </dgm:pt>
    <dgm:pt modelId="{DB88FF68-CED7-8C45-A626-A54BC1094F5F}" type="parTrans" cxnId="{A8937113-581E-D644-BE17-914F92C30694}">
      <dgm:prSet/>
      <dgm:spPr/>
      <dgm:t>
        <a:bodyPr/>
        <a:lstStyle/>
        <a:p>
          <a:endParaRPr lang="en-US"/>
        </a:p>
      </dgm:t>
    </dgm:pt>
    <dgm:pt modelId="{001C5A5B-3B16-D343-A652-B58B1EAA0A8E}" type="sibTrans" cxnId="{A8937113-581E-D644-BE17-914F92C30694}">
      <dgm:prSet/>
      <dgm:spPr/>
      <dgm:t>
        <a:bodyPr/>
        <a:lstStyle/>
        <a:p>
          <a:endParaRPr lang="en-US"/>
        </a:p>
      </dgm:t>
    </dgm:pt>
    <dgm:pt modelId="{C477FEFE-1FC2-1D4B-96A7-F5AC4445B918}">
      <dgm:prSet phldrT="[Text]" custT="1"/>
      <dgm:spPr/>
      <dgm:t>
        <a:bodyPr/>
        <a:lstStyle/>
        <a:p>
          <a:r>
            <a:rPr lang="en-US" sz="1600" dirty="0" smtClean="0"/>
            <a:t>Social Science Models</a:t>
          </a:r>
          <a:endParaRPr lang="en-US" sz="1600" dirty="0"/>
        </a:p>
      </dgm:t>
    </dgm:pt>
    <dgm:pt modelId="{42F00EE6-F626-AA46-A02F-4966BE7BFEE9}" type="parTrans" cxnId="{1098E1FF-9993-A94A-AFC0-069CFF08F5C5}">
      <dgm:prSet/>
      <dgm:spPr/>
      <dgm:t>
        <a:bodyPr/>
        <a:lstStyle/>
        <a:p>
          <a:endParaRPr lang="en-US"/>
        </a:p>
      </dgm:t>
    </dgm:pt>
    <dgm:pt modelId="{98DBDA8E-083D-3842-9778-A296093713FC}" type="sibTrans" cxnId="{1098E1FF-9993-A94A-AFC0-069CFF08F5C5}">
      <dgm:prSet/>
      <dgm:spPr/>
      <dgm:t>
        <a:bodyPr/>
        <a:lstStyle/>
        <a:p>
          <a:endParaRPr lang="en-US"/>
        </a:p>
      </dgm:t>
    </dgm:pt>
    <dgm:pt modelId="{5940770E-E416-4448-A2F6-3BF332B087CD}">
      <dgm:prSet phldrT="[Text]" custT="1"/>
      <dgm:spPr/>
      <dgm:t>
        <a:bodyPr/>
        <a:lstStyle/>
        <a:p>
          <a:r>
            <a:rPr lang="en-US" sz="1600" dirty="0" smtClean="0"/>
            <a:t>Community Development Theories</a:t>
          </a:r>
          <a:endParaRPr lang="en-US" sz="1600" dirty="0"/>
        </a:p>
      </dgm:t>
    </dgm:pt>
    <dgm:pt modelId="{EFF0424C-3F8C-ED46-9098-3E160ABC52FB}" type="parTrans" cxnId="{8B71D6F7-AC26-BC49-9B23-9B8EAC8AB7AF}">
      <dgm:prSet/>
      <dgm:spPr/>
      <dgm:t>
        <a:bodyPr/>
        <a:lstStyle/>
        <a:p>
          <a:endParaRPr lang="en-US"/>
        </a:p>
      </dgm:t>
    </dgm:pt>
    <dgm:pt modelId="{33E2BFC3-B9CC-A54A-9A6F-2E6FA8EB2B95}" type="sibTrans" cxnId="{8B71D6F7-AC26-BC49-9B23-9B8EAC8AB7AF}">
      <dgm:prSet/>
      <dgm:spPr/>
      <dgm:t>
        <a:bodyPr/>
        <a:lstStyle/>
        <a:p>
          <a:endParaRPr lang="en-US"/>
        </a:p>
      </dgm:t>
    </dgm:pt>
    <dgm:pt modelId="{24ECEEA3-43C0-734E-9FFF-0078FA884598}" type="pres">
      <dgm:prSet presAssocID="{550D16EB-811C-3E48-A057-E27962424DFF}" presName="composite" presStyleCnt="0">
        <dgm:presLayoutVars>
          <dgm:chMax val="3"/>
          <dgm:animLvl val="lvl"/>
          <dgm:resizeHandles val="exact"/>
        </dgm:presLayoutVars>
      </dgm:prSet>
      <dgm:spPr/>
      <dgm:t>
        <a:bodyPr/>
        <a:lstStyle/>
        <a:p>
          <a:endParaRPr lang="en-US"/>
        </a:p>
      </dgm:t>
    </dgm:pt>
    <dgm:pt modelId="{A8EAC4BC-B9B3-B34E-A4A5-3AC07A1FB1DE}" type="pres">
      <dgm:prSet presAssocID="{23396CC6-134A-A945-8707-DEE63728303B}" presName="gear1" presStyleLbl="node1" presStyleIdx="0" presStyleCnt="2">
        <dgm:presLayoutVars>
          <dgm:chMax val="1"/>
          <dgm:bulletEnabled val="1"/>
        </dgm:presLayoutVars>
      </dgm:prSet>
      <dgm:spPr/>
      <dgm:t>
        <a:bodyPr/>
        <a:lstStyle/>
        <a:p>
          <a:endParaRPr lang="en-US"/>
        </a:p>
      </dgm:t>
    </dgm:pt>
    <dgm:pt modelId="{CD7785A1-9E55-8F41-9EF6-923A5912DF58}" type="pres">
      <dgm:prSet presAssocID="{23396CC6-134A-A945-8707-DEE63728303B}" presName="gear1srcNode" presStyleLbl="node1" presStyleIdx="0" presStyleCnt="2"/>
      <dgm:spPr/>
      <dgm:t>
        <a:bodyPr/>
        <a:lstStyle/>
        <a:p>
          <a:endParaRPr lang="en-US"/>
        </a:p>
      </dgm:t>
    </dgm:pt>
    <dgm:pt modelId="{2DB9175C-54A6-B34F-991C-518DDC9D9832}" type="pres">
      <dgm:prSet presAssocID="{23396CC6-134A-A945-8707-DEE63728303B}" presName="gear1dstNode" presStyleLbl="node1" presStyleIdx="0" presStyleCnt="2"/>
      <dgm:spPr/>
      <dgm:t>
        <a:bodyPr/>
        <a:lstStyle/>
        <a:p>
          <a:endParaRPr lang="en-US"/>
        </a:p>
      </dgm:t>
    </dgm:pt>
    <dgm:pt modelId="{6AD68EA9-0D7E-1245-A792-E157C421BE71}" type="pres">
      <dgm:prSet presAssocID="{7FE2CAD1-F840-0F41-BEF1-909C28DC424A}" presName="gear2" presStyleLbl="node1" presStyleIdx="1" presStyleCnt="2">
        <dgm:presLayoutVars>
          <dgm:chMax val="1"/>
          <dgm:bulletEnabled val="1"/>
        </dgm:presLayoutVars>
      </dgm:prSet>
      <dgm:spPr/>
      <dgm:t>
        <a:bodyPr/>
        <a:lstStyle/>
        <a:p>
          <a:endParaRPr lang="en-US"/>
        </a:p>
      </dgm:t>
    </dgm:pt>
    <dgm:pt modelId="{65B7EE1D-F58B-084D-ADCB-97E8AC30844C}" type="pres">
      <dgm:prSet presAssocID="{7FE2CAD1-F840-0F41-BEF1-909C28DC424A}" presName="gear2srcNode" presStyleLbl="node1" presStyleIdx="1" presStyleCnt="2"/>
      <dgm:spPr/>
      <dgm:t>
        <a:bodyPr/>
        <a:lstStyle/>
        <a:p>
          <a:endParaRPr lang="en-US"/>
        </a:p>
      </dgm:t>
    </dgm:pt>
    <dgm:pt modelId="{36E44897-06CC-CC4A-880F-A42085168968}" type="pres">
      <dgm:prSet presAssocID="{7FE2CAD1-F840-0F41-BEF1-909C28DC424A}" presName="gear2dstNode" presStyleLbl="node1" presStyleIdx="1" presStyleCnt="2"/>
      <dgm:spPr/>
      <dgm:t>
        <a:bodyPr/>
        <a:lstStyle/>
        <a:p>
          <a:endParaRPr lang="en-US"/>
        </a:p>
      </dgm:t>
    </dgm:pt>
    <dgm:pt modelId="{F4FD964D-1BE0-EC41-8AD6-1923056C013D}" type="pres">
      <dgm:prSet presAssocID="{7FE2CAD1-F840-0F41-BEF1-909C28DC424A}" presName="gear2ch" presStyleLbl="fgAcc1" presStyleIdx="0" presStyleCnt="1" custScaleX="143883" custScaleY="91687" custLinFactNeighborX="-50631" custLinFactNeighborY="5275">
        <dgm:presLayoutVars>
          <dgm:chMax val="0"/>
          <dgm:bulletEnabled val="1"/>
        </dgm:presLayoutVars>
      </dgm:prSet>
      <dgm:spPr/>
      <dgm:t>
        <a:bodyPr/>
        <a:lstStyle/>
        <a:p>
          <a:endParaRPr lang="en-US"/>
        </a:p>
      </dgm:t>
    </dgm:pt>
    <dgm:pt modelId="{20519CC8-2D94-E143-A3AA-326F1E91E3BE}" type="pres">
      <dgm:prSet presAssocID="{DA7F943C-1463-C341-945C-3A6A79E9E1DA}" presName="connector1" presStyleLbl="sibTrans2D1" presStyleIdx="0" presStyleCnt="2"/>
      <dgm:spPr/>
      <dgm:t>
        <a:bodyPr/>
        <a:lstStyle/>
        <a:p>
          <a:endParaRPr lang="en-US"/>
        </a:p>
      </dgm:t>
    </dgm:pt>
    <dgm:pt modelId="{656BE967-DE20-574E-AEE9-29FF441CEBD0}" type="pres">
      <dgm:prSet presAssocID="{001C5A5B-3B16-D343-A652-B58B1EAA0A8E}" presName="connector2" presStyleLbl="sibTrans2D1" presStyleIdx="1" presStyleCnt="2"/>
      <dgm:spPr/>
      <dgm:t>
        <a:bodyPr/>
        <a:lstStyle/>
        <a:p>
          <a:endParaRPr lang="en-US"/>
        </a:p>
      </dgm:t>
    </dgm:pt>
  </dgm:ptLst>
  <dgm:cxnLst>
    <dgm:cxn modelId="{76EE8FD9-81E2-674E-911A-2C3826A271C0}" type="presOf" srcId="{C477FEFE-1FC2-1D4B-96A7-F5AC4445B918}" destId="{F4FD964D-1BE0-EC41-8AD6-1923056C013D}" srcOrd="0" destOrd="0" presId="urn:microsoft.com/office/officeart/2005/8/layout/gear1"/>
    <dgm:cxn modelId="{D7A48907-F7C8-E54B-B3CE-9E1F439CA020}" type="presOf" srcId="{550D16EB-811C-3E48-A057-E27962424DFF}" destId="{24ECEEA3-43C0-734E-9FFF-0078FA884598}" srcOrd="0" destOrd="0" presId="urn:microsoft.com/office/officeart/2005/8/layout/gear1"/>
    <dgm:cxn modelId="{EBC8287B-8749-1549-8575-9525A1C2B6CF}" type="presOf" srcId="{DA7F943C-1463-C341-945C-3A6A79E9E1DA}" destId="{20519CC8-2D94-E143-A3AA-326F1E91E3BE}" srcOrd="0" destOrd="0" presId="urn:microsoft.com/office/officeart/2005/8/layout/gear1"/>
    <dgm:cxn modelId="{E1BB2B10-56F1-5A47-9FE9-7B5610EB234D}" type="presOf" srcId="{7FE2CAD1-F840-0F41-BEF1-909C28DC424A}" destId="{36E44897-06CC-CC4A-880F-A42085168968}" srcOrd="2" destOrd="0" presId="urn:microsoft.com/office/officeart/2005/8/layout/gear1"/>
    <dgm:cxn modelId="{8B71D6F7-AC26-BC49-9B23-9B8EAC8AB7AF}" srcId="{7FE2CAD1-F840-0F41-BEF1-909C28DC424A}" destId="{5940770E-E416-4448-A2F6-3BF332B087CD}" srcOrd="1" destOrd="0" parTransId="{EFF0424C-3F8C-ED46-9098-3E160ABC52FB}" sibTransId="{33E2BFC3-B9CC-A54A-9A6F-2E6FA8EB2B95}"/>
    <dgm:cxn modelId="{A6D7C553-8A10-C84D-84F7-3E2A6B1D9A3C}" srcId="{550D16EB-811C-3E48-A057-E27962424DFF}" destId="{23396CC6-134A-A945-8707-DEE63728303B}" srcOrd="0" destOrd="0" parTransId="{E460248D-55E0-BD4A-B0BD-E725FF3760D2}" sibTransId="{DA7F943C-1463-C341-945C-3A6A79E9E1DA}"/>
    <dgm:cxn modelId="{24750C53-A23D-3E4A-B79A-A8CCF8F71D8B}" type="presOf" srcId="{001C5A5B-3B16-D343-A652-B58B1EAA0A8E}" destId="{656BE967-DE20-574E-AEE9-29FF441CEBD0}" srcOrd="0" destOrd="0" presId="urn:microsoft.com/office/officeart/2005/8/layout/gear1"/>
    <dgm:cxn modelId="{A8937113-581E-D644-BE17-914F92C30694}" srcId="{550D16EB-811C-3E48-A057-E27962424DFF}" destId="{7FE2CAD1-F840-0F41-BEF1-909C28DC424A}" srcOrd="1" destOrd="0" parTransId="{DB88FF68-CED7-8C45-A626-A54BC1094F5F}" sibTransId="{001C5A5B-3B16-D343-A652-B58B1EAA0A8E}"/>
    <dgm:cxn modelId="{BBDF22A9-07C1-4F44-950A-9E807CAD8D9D}" type="presOf" srcId="{23396CC6-134A-A945-8707-DEE63728303B}" destId="{2DB9175C-54A6-B34F-991C-518DDC9D9832}" srcOrd="2" destOrd="0" presId="urn:microsoft.com/office/officeart/2005/8/layout/gear1"/>
    <dgm:cxn modelId="{4DFFBD98-D31B-8F4E-8590-9A2D898D1C54}" type="presOf" srcId="{23396CC6-134A-A945-8707-DEE63728303B}" destId="{CD7785A1-9E55-8F41-9EF6-923A5912DF58}" srcOrd="1" destOrd="0" presId="urn:microsoft.com/office/officeart/2005/8/layout/gear1"/>
    <dgm:cxn modelId="{FF3D9421-B733-5A4E-8534-D3AF366B9575}" type="presOf" srcId="{7FE2CAD1-F840-0F41-BEF1-909C28DC424A}" destId="{65B7EE1D-F58B-084D-ADCB-97E8AC30844C}" srcOrd="1" destOrd="0" presId="urn:microsoft.com/office/officeart/2005/8/layout/gear1"/>
    <dgm:cxn modelId="{50562832-E276-5A42-9D8C-DF7DB67F8104}" type="presOf" srcId="{7FE2CAD1-F840-0F41-BEF1-909C28DC424A}" destId="{6AD68EA9-0D7E-1245-A792-E157C421BE71}" srcOrd="0" destOrd="0" presId="urn:microsoft.com/office/officeart/2005/8/layout/gear1"/>
    <dgm:cxn modelId="{27342E9C-FEF9-C842-B8EE-7BC7BB456BDD}" type="presOf" srcId="{23396CC6-134A-A945-8707-DEE63728303B}" destId="{A8EAC4BC-B9B3-B34E-A4A5-3AC07A1FB1DE}" srcOrd="0" destOrd="0" presId="urn:microsoft.com/office/officeart/2005/8/layout/gear1"/>
    <dgm:cxn modelId="{F23493D2-8E17-4445-809F-DD3ACC16B16E}" type="presOf" srcId="{5940770E-E416-4448-A2F6-3BF332B087CD}" destId="{F4FD964D-1BE0-EC41-8AD6-1923056C013D}" srcOrd="0" destOrd="1" presId="urn:microsoft.com/office/officeart/2005/8/layout/gear1"/>
    <dgm:cxn modelId="{1098E1FF-9993-A94A-AFC0-069CFF08F5C5}" srcId="{7FE2CAD1-F840-0F41-BEF1-909C28DC424A}" destId="{C477FEFE-1FC2-1D4B-96A7-F5AC4445B918}" srcOrd="0" destOrd="0" parTransId="{42F00EE6-F626-AA46-A02F-4966BE7BFEE9}" sibTransId="{98DBDA8E-083D-3842-9778-A296093713FC}"/>
    <dgm:cxn modelId="{6CFD7942-0EFB-9E4B-916E-96F357E9B1DC}" type="presParOf" srcId="{24ECEEA3-43C0-734E-9FFF-0078FA884598}" destId="{A8EAC4BC-B9B3-B34E-A4A5-3AC07A1FB1DE}" srcOrd="0" destOrd="0" presId="urn:microsoft.com/office/officeart/2005/8/layout/gear1"/>
    <dgm:cxn modelId="{BAA516CE-05C4-854C-B839-CBCA5E83F072}" type="presParOf" srcId="{24ECEEA3-43C0-734E-9FFF-0078FA884598}" destId="{CD7785A1-9E55-8F41-9EF6-923A5912DF58}" srcOrd="1" destOrd="0" presId="urn:microsoft.com/office/officeart/2005/8/layout/gear1"/>
    <dgm:cxn modelId="{1E2FD3C1-DED1-B94F-B13B-A3B973D8C8B5}" type="presParOf" srcId="{24ECEEA3-43C0-734E-9FFF-0078FA884598}" destId="{2DB9175C-54A6-B34F-991C-518DDC9D9832}" srcOrd="2" destOrd="0" presId="urn:microsoft.com/office/officeart/2005/8/layout/gear1"/>
    <dgm:cxn modelId="{F70DF660-845F-AC46-A512-287CAF47ABD6}" type="presParOf" srcId="{24ECEEA3-43C0-734E-9FFF-0078FA884598}" destId="{6AD68EA9-0D7E-1245-A792-E157C421BE71}" srcOrd="3" destOrd="0" presId="urn:microsoft.com/office/officeart/2005/8/layout/gear1"/>
    <dgm:cxn modelId="{6C8E6336-1923-0545-A977-36E600518928}" type="presParOf" srcId="{24ECEEA3-43C0-734E-9FFF-0078FA884598}" destId="{65B7EE1D-F58B-084D-ADCB-97E8AC30844C}" srcOrd="4" destOrd="0" presId="urn:microsoft.com/office/officeart/2005/8/layout/gear1"/>
    <dgm:cxn modelId="{CF003FC0-85D2-314D-8F1E-BFF925D134D9}" type="presParOf" srcId="{24ECEEA3-43C0-734E-9FFF-0078FA884598}" destId="{36E44897-06CC-CC4A-880F-A42085168968}" srcOrd="5" destOrd="0" presId="urn:microsoft.com/office/officeart/2005/8/layout/gear1"/>
    <dgm:cxn modelId="{7F9ADC91-E57B-F642-A771-2F4BF3B0E81E}" type="presParOf" srcId="{24ECEEA3-43C0-734E-9FFF-0078FA884598}" destId="{F4FD964D-1BE0-EC41-8AD6-1923056C013D}" srcOrd="6" destOrd="0" presId="urn:microsoft.com/office/officeart/2005/8/layout/gear1"/>
    <dgm:cxn modelId="{CF36C71F-AEA6-E248-AE7B-79794E721999}" type="presParOf" srcId="{24ECEEA3-43C0-734E-9FFF-0078FA884598}" destId="{20519CC8-2D94-E143-A3AA-326F1E91E3BE}" srcOrd="7" destOrd="0" presId="urn:microsoft.com/office/officeart/2005/8/layout/gear1"/>
    <dgm:cxn modelId="{0043F055-BDF2-F74E-A158-00C53E8C318F}" type="presParOf" srcId="{24ECEEA3-43C0-734E-9FFF-0078FA884598}" destId="{656BE967-DE20-574E-AEE9-29FF441CEBD0}" srcOrd="8"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D16EB-811C-3E48-A057-E27962424DFF}"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D53C94BA-6CB0-944B-96A9-26034B2DBFA0}">
      <dgm:prSet phldrT="[Text]" custT="1"/>
      <dgm:spPr/>
      <dgm:t>
        <a:bodyPr/>
        <a:lstStyle/>
        <a:p>
          <a:r>
            <a:rPr lang="en-US" sz="2000" dirty="0" smtClean="0"/>
            <a:t>Transformational Conversation</a:t>
          </a:r>
          <a:endParaRPr lang="en-US" sz="2000" dirty="0"/>
        </a:p>
      </dgm:t>
    </dgm:pt>
    <dgm:pt modelId="{C75BEB38-D065-A645-880E-A4A651F1C6AE}" type="parTrans" cxnId="{585F20DB-204F-2B4F-B777-55C60ECACB0F}">
      <dgm:prSet/>
      <dgm:spPr/>
      <dgm:t>
        <a:bodyPr/>
        <a:lstStyle/>
        <a:p>
          <a:endParaRPr lang="en-US"/>
        </a:p>
      </dgm:t>
    </dgm:pt>
    <dgm:pt modelId="{3B129F2F-9F85-FA42-8DAC-89D1255E9614}" type="sibTrans" cxnId="{585F20DB-204F-2B4F-B777-55C60ECACB0F}">
      <dgm:prSet/>
      <dgm:spPr/>
      <dgm:t>
        <a:bodyPr/>
        <a:lstStyle/>
        <a:p>
          <a:endParaRPr lang="en-US"/>
        </a:p>
      </dgm:t>
    </dgm:pt>
    <dgm:pt modelId="{4E17E6B5-D0E2-D448-B9C0-B33FFD0EA24C}">
      <dgm:prSet phldrT="[Text]" custT="1"/>
      <dgm:spPr/>
      <dgm:t>
        <a:bodyPr/>
        <a:lstStyle/>
        <a:p>
          <a:r>
            <a:rPr lang="en-US" sz="1600" dirty="0" smtClean="0"/>
            <a:t>Integration</a:t>
          </a:r>
          <a:endParaRPr lang="en-US" sz="1600" dirty="0"/>
        </a:p>
      </dgm:t>
    </dgm:pt>
    <dgm:pt modelId="{E96F7B0F-1CE7-C041-813C-A620D1F0DC4E}" type="parTrans" cxnId="{CCAF7C05-0458-A542-A2AC-454021CF2D40}">
      <dgm:prSet/>
      <dgm:spPr/>
      <dgm:t>
        <a:bodyPr/>
        <a:lstStyle/>
        <a:p>
          <a:endParaRPr lang="en-US"/>
        </a:p>
      </dgm:t>
    </dgm:pt>
    <dgm:pt modelId="{274DF2FA-CCD1-B145-8AE0-5846F6C047C4}" type="sibTrans" cxnId="{CCAF7C05-0458-A542-A2AC-454021CF2D40}">
      <dgm:prSet/>
      <dgm:spPr/>
      <dgm:t>
        <a:bodyPr/>
        <a:lstStyle/>
        <a:p>
          <a:endParaRPr lang="en-US"/>
        </a:p>
      </dgm:t>
    </dgm:pt>
    <dgm:pt modelId="{FCBB62F6-F5A4-F048-86AA-565852496628}">
      <dgm:prSet phldrT="[Text]" custT="1"/>
      <dgm:spPr/>
      <dgm:t>
        <a:bodyPr/>
        <a:lstStyle/>
        <a:p>
          <a:r>
            <a:rPr lang="en-US" sz="1600" dirty="0" smtClean="0"/>
            <a:t>New Action Steps</a:t>
          </a:r>
          <a:endParaRPr lang="en-US" sz="1600" dirty="0"/>
        </a:p>
      </dgm:t>
    </dgm:pt>
    <dgm:pt modelId="{CE7D6E71-6903-3E45-AF5C-950D8E5A939D}" type="parTrans" cxnId="{875BB6DC-412F-7A4F-9267-5953F250C2D7}">
      <dgm:prSet/>
      <dgm:spPr/>
      <dgm:t>
        <a:bodyPr/>
        <a:lstStyle/>
        <a:p>
          <a:endParaRPr lang="en-US"/>
        </a:p>
      </dgm:t>
    </dgm:pt>
    <dgm:pt modelId="{65CEBA73-CCBB-0644-850D-11A6B0A6ECD2}" type="sibTrans" cxnId="{875BB6DC-412F-7A4F-9267-5953F250C2D7}">
      <dgm:prSet/>
      <dgm:spPr/>
      <dgm:t>
        <a:bodyPr/>
        <a:lstStyle/>
        <a:p>
          <a:endParaRPr lang="en-US"/>
        </a:p>
      </dgm:t>
    </dgm:pt>
    <dgm:pt modelId="{DA63E194-1980-6C46-9CDC-7DF106BFEE05}">
      <dgm:prSet phldrT="[Text]" custT="1"/>
      <dgm:spPr/>
      <dgm:t>
        <a:bodyPr/>
        <a:lstStyle/>
        <a:p>
          <a:r>
            <a:rPr lang="en-US" sz="1600" dirty="0" smtClean="0"/>
            <a:t>Presentation of Research</a:t>
          </a:r>
          <a:endParaRPr lang="en-US" sz="1600" dirty="0"/>
        </a:p>
      </dgm:t>
    </dgm:pt>
    <dgm:pt modelId="{F0A39F5B-1856-5E44-A21F-DD37622EE45A}" type="parTrans" cxnId="{8CB44008-3FA7-654D-B0DD-93EF3AC9396D}">
      <dgm:prSet/>
      <dgm:spPr/>
      <dgm:t>
        <a:bodyPr/>
        <a:lstStyle/>
        <a:p>
          <a:endParaRPr lang="en-US"/>
        </a:p>
      </dgm:t>
    </dgm:pt>
    <dgm:pt modelId="{E28FC509-1095-6944-A066-B787DC4EA105}" type="sibTrans" cxnId="{8CB44008-3FA7-654D-B0DD-93EF3AC9396D}">
      <dgm:prSet/>
      <dgm:spPr/>
      <dgm:t>
        <a:bodyPr/>
        <a:lstStyle/>
        <a:p>
          <a:endParaRPr lang="en-US"/>
        </a:p>
      </dgm:t>
    </dgm:pt>
    <dgm:pt modelId="{24ECEEA3-43C0-734E-9FFF-0078FA884598}" type="pres">
      <dgm:prSet presAssocID="{550D16EB-811C-3E48-A057-E27962424DFF}" presName="composite" presStyleCnt="0">
        <dgm:presLayoutVars>
          <dgm:chMax val="3"/>
          <dgm:animLvl val="lvl"/>
          <dgm:resizeHandles val="exact"/>
        </dgm:presLayoutVars>
      </dgm:prSet>
      <dgm:spPr/>
      <dgm:t>
        <a:bodyPr/>
        <a:lstStyle/>
        <a:p>
          <a:endParaRPr lang="en-US"/>
        </a:p>
      </dgm:t>
    </dgm:pt>
    <dgm:pt modelId="{B1CDD6C6-481F-AF4E-814E-80C41C4B1156}" type="pres">
      <dgm:prSet presAssocID="{D53C94BA-6CB0-944B-96A9-26034B2DBFA0}" presName="gear1" presStyleLbl="node1" presStyleIdx="0" presStyleCnt="1">
        <dgm:presLayoutVars>
          <dgm:chMax val="1"/>
          <dgm:bulletEnabled val="1"/>
        </dgm:presLayoutVars>
      </dgm:prSet>
      <dgm:spPr/>
      <dgm:t>
        <a:bodyPr/>
        <a:lstStyle/>
        <a:p>
          <a:endParaRPr lang="en-US"/>
        </a:p>
      </dgm:t>
    </dgm:pt>
    <dgm:pt modelId="{96329474-FA3F-7D45-9526-748447F6EE4E}" type="pres">
      <dgm:prSet presAssocID="{D53C94BA-6CB0-944B-96A9-26034B2DBFA0}" presName="gear1srcNode" presStyleLbl="node1" presStyleIdx="0" presStyleCnt="1"/>
      <dgm:spPr/>
      <dgm:t>
        <a:bodyPr/>
        <a:lstStyle/>
        <a:p>
          <a:endParaRPr lang="en-US"/>
        </a:p>
      </dgm:t>
    </dgm:pt>
    <dgm:pt modelId="{8870A857-6E25-F246-B69E-FC6447F6AC5C}" type="pres">
      <dgm:prSet presAssocID="{D53C94BA-6CB0-944B-96A9-26034B2DBFA0}" presName="gear1dstNode" presStyleLbl="node1" presStyleIdx="0" presStyleCnt="1"/>
      <dgm:spPr/>
      <dgm:t>
        <a:bodyPr/>
        <a:lstStyle/>
        <a:p>
          <a:endParaRPr lang="en-US"/>
        </a:p>
      </dgm:t>
    </dgm:pt>
    <dgm:pt modelId="{10030C4E-58D4-D04C-98B6-B0B1387209DF}" type="pres">
      <dgm:prSet presAssocID="{D53C94BA-6CB0-944B-96A9-26034B2DBFA0}" presName="gear1ch" presStyleLbl="fgAcc1" presStyleIdx="0" presStyleCnt="1">
        <dgm:presLayoutVars>
          <dgm:chMax val="0"/>
          <dgm:bulletEnabled val="1"/>
        </dgm:presLayoutVars>
      </dgm:prSet>
      <dgm:spPr/>
      <dgm:t>
        <a:bodyPr/>
        <a:lstStyle/>
        <a:p>
          <a:endParaRPr lang="en-US"/>
        </a:p>
      </dgm:t>
    </dgm:pt>
    <dgm:pt modelId="{AA76F6C8-35BE-B647-BC19-EADE9F17149A}" type="pres">
      <dgm:prSet presAssocID="{3B129F2F-9F85-FA42-8DAC-89D1255E9614}" presName="connector1" presStyleLbl="sibTrans2D1" presStyleIdx="0" presStyleCnt="1"/>
      <dgm:spPr/>
      <dgm:t>
        <a:bodyPr/>
        <a:lstStyle/>
        <a:p>
          <a:endParaRPr lang="en-US"/>
        </a:p>
      </dgm:t>
    </dgm:pt>
  </dgm:ptLst>
  <dgm:cxnLst>
    <dgm:cxn modelId="{A7B620A4-26FC-BC45-8A32-33B88AB52AB0}" type="presOf" srcId="{DA63E194-1980-6C46-9CDC-7DF106BFEE05}" destId="{10030C4E-58D4-D04C-98B6-B0B1387209DF}" srcOrd="0" destOrd="1" presId="urn:microsoft.com/office/officeart/2005/8/layout/gear1"/>
    <dgm:cxn modelId="{3FB62DC3-2DD2-5446-9369-D00452E7D606}" type="presOf" srcId="{4E17E6B5-D0E2-D448-B9C0-B33FFD0EA24C}" destId="{10030C4E-58D4-D04C-98B6-B0B1387209DF}" srcOrd="0" destOrd="0" presId="urn:microsoft.com/office/officeart/2005/8/layout/gear1"/>
    <dgm:cxn modelId="{C8E394D2-3B47-F242-B02F-4E76C782AE21}" type="presOf" srcId="{D53C94BA-6CB0-944B-96A9-26034B2DBFA0}" destId="{B1CDD6C6-481F-AF4E-814E-80C41C4B1156}" srcOrd="0" destOrd="0" presId="urn:microsoft.com/office/officeart/2005/8/layout/gear1"/>
    <dgm:cxn modelId="{CCAF7C05-0458-A542-A2AC-454021CF2D40}" srcId="{D53C94BA-6CB0-944B-96A9-26034B2DBFA0}" destId="{4E17E6B5-D0E2-D448-B9C0-B33FFD0EA24C}" srcOrd="0" destOrd="0" parTransId="{E96F7B0F-1CE7-C041-813C-A620D1F0DC4E}" sibTransId="{274DF2FA-CCD1-B145-8AE0-5846F6C047C4}"/>
    <dgm:cxn modelId="{585F20DB-204F-2B4F-B777-55C60ECACB0F}" srcId="{550D16EB-811C-3E48-A057-E27962424DFF}" destId="{D53C94BA-6CB0-944B-96A9-26034B2DBFA0}" srcOrd="0" destOrd="0" parTransId="{C75BEB38-D065-A645-880E-A4A651F1C6AE}" sibTransId="{3B129F2F-9F85-FA42-8DAC-89D1255E9614}"/>
    <dgm:cxn modelId="{98338D3F-D538-E340-A710-B209E1614608}" type="presOf" srcId="{550D16EB-811C-3E48-A057-E27962424DFF}" destId="{24ECEEA3-43C0-734E-9FFF-0078FA884598}" srcOrd="0" destOrd="0" presId="urn:microsoft.com/office/officeart/2005/8/layout/gear1"/>
    <dgm:cxn modelId="{875BB6DC-412F-7A4F-9267-5953F250C2D7}" srcId="{D53C94BA-6CB0-944B-96A9-26034B2DBFA0}" destId="{FCBB62F6-F5A4-F048-86AA-565852496628}" srcOrd="2" destOrd="0" parTransId="{CE7D6E71-6903-3E45-AF5C-950D8E5A939D}" sibTransId="{65CEBA73-CCBB-0644-850D-11A6B0A6ECD2}"/>
    <dgm:cxn modelId="{B0F87486-C934-D244-B985-DEB84A86E0BA}" type="presOf" srcId="{3B129F2F-9F85-FA42-8DAC-89D1255E9614}" destId="{AA76F6C8-35BE-B647-BC19-EADE9F17149A}" srcOrd="0" destOrd="0" presId="urn:microsoft.com/office/officeart/2005/8/layout/gear1"/>
    <dgm:cxn modelId="{8CC47A0B-10CC-1341-8170-D94E2BF38053}" type="presOf" srcId="{FCBB62F6-F5A4-F048-86AA-565852496628}" destId="{10030C4E-58D4-D04C-98B6-B0B1387209DF}" srcOrd="0" destOrd="2" presId="urn:microsoft.com/office/officeart/2005/8/layout/gear1"/>
    <dgm:cxn modelId="{799FDE13-7FB1-F64C-BD13-1592926E906F}" type="presOf" srcId="{D53C94BA-6CB0-944B-96A9-26034B2DBFA0}" destId="{8870A857-6E25-F246-B69E-FC6447F6AC5C}" srcOrd="2" destOrd="0" presId="urn:microsoft.com/office/officeart/2005/8/layout/gear1"/>
    <dgm:cxn modelId="{8CB44008-3FA7-654D-B0DD-93EF3AC9396D}" srcId="{D53C94BA-6CB0-944B-96A9-26034B2DBFA0}" destId="{DA63E194-1980-6C46-9CDC-7DF106BFEE05}" srcOrd="1" destOrd="0" parTransId="{F0A39F5B-1856-5E44-A21F-DD37622EE45A}" sibTransId="{E28FC509-1095-6944-A066-B787DC4EA105}"/>
    <dgm:cxn modelId="{1C3410A2-A685-D245-8C00-5B05531E1F80}" type="presOf" srcId="{D53C94BA-6CB0-944B-96A9-26034B2DBFA0}" destId="{96329474-FA3F-7D45-9526-748447F6EE4E}" srcOrd="1" destOrd="0" presId="urn:microsoft.com/office/officeart/2005/8/layout/gear1"/>
    <dgm:cxn modelId="{CBA2E128-DD9F-7F43-B67B-58D4BFCC4966}" type="presParOf" srcId="{24ECEEA3-43C0-734E-9FFF-0078FA884598}" destId="{B1CDD6C6-481F-AF4E-814E-80C41C4B1156}" srcOrd="0" destOrd="0" presId="urn:microsoft.com/office/officeart/2005/8/layout/gear1"/>
    <dgm:cxn modelId="{6C88E3A7-FF05-2E42-BAB0-69C1079E0A43}" type="presParOf" srcId="{24ECEEA3-43C0-734E-9FFF-0078FA884598}" destId="{96329474-FA3F-7D45-9526-748447F6EE4E}" srcOrd="1" destOrd="0" presId="urn:microsoft.com/office/officeart/2005/8/layout/gear1"/>
    <dgm:cxn modelId="{8EDD3C81-E53F-DB43-A30A-131BECB02A81}" type="presParOf" srcId="{24ECEEA3-43C0-734E-9FFF-0078FA884598}" destId="{8870A857-6E25-F246-B69E-FC6447F6AC5C}" srcOrd="2" destOrd="0" presId="urn:microsoft.com/office/officeart/2005/8/layout/gear1"/>
    <dgm:cxn modelId="{A54B12CD-2C91-5E44-A256-9B4041B33226}" type="presParOf" srcId="{24ECEEA3-43C0-734E-9FFF-0078FA884598}" destId="{10030C4E-58D4-D04C-98B6-B0B1387209DF}" srcOrd="3" destOrd="0" presId="urn:microsoft.com/office/officeart/2005/8/layout/gear1"/>
    <dgm:cxn modelId="{F954867F-2E49-5C49-BA28-331AB7694811}" type="presParOf" srcId="{24ECEEA3-43C0-734E-9FFF-0078FA884598}" destId="{AA76F6C8-35BE-B647-BC19-EADE9F17149A}" srcOrd="4"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D16EB-811C-3E48-A057-E27962424DFF}" type="doc">
      <dgm:prSet loTypeId="urn:microsoft.com/office/officeart/2005/8/layout/gear1" loCatId="" qsTypeId="urn:microsoft.com/office/officeart/2005/8/quickstyle/simple4" qsCatId="simple" csTypeId="urn:microsoft.com/office/officeart/2005/8/colors/accent1_2" csCatId="accent1" phldr="1"/>
      <dgm:spPr/>
      <dgm:t>
        <a:bodyPr/>
        <a:lstStyle/>
        <a:p>
          <a:endParaRPr lang="en-US"/>
        </a:p>
      </dgm:t>
    </dgm:pt>
    <dgm:pt modelId="{23396CC6-134A-A945-8707-DEE63728303B}">
      <dgm:prSet phldrT="[Text]" custT="1"/>
      <dgm:spPr/>
      <dgm:t>
        <a:bodyPr/>
        <a:lstStyle/>
        <a:p>
          <a:r>
            <a:rPr lang="en-US" sz="2000" dirty="0" smtClean="0"/>
            <a:t>Theological Reflection</a:t>
          </a:r>
          <a:endParaRPr lang="en-US" sz="2000" dirty="0"/>
        </a:p>
      </dgm:t>
    </dgm:pt>
    <dgm:pt modelId="{E460248D-55E0-BD4A-B0BD-E725FF3760D2}" type="parTrans" cxnId="{A6D7C553-8A10-C84D-84F7-3E2A6B1D9A3C}">
      <dgm:prSet/>
      <dgm:spPr/>
      <dgm:t>
        <a:bodyPr/>
        <a:lstStyle/>
        <a:p>
          <a:endParaRPr lang="en-US"/>
        </a:p>
      </dgm:t>
    </dgm:pt>
    <dgm:pt modelId="{DA7F943C-1463-C341-945C-3A6A79E9E1DA}" type="sibTrans" cxnId="{A6D7C553-8A10-C84D-84F7-3E2A6B1D9A3C}">
      <dgm:prSet/>
      <dgm:spPr/>
      <dgm:t>
        <a:bodyPr/>
        <a:lstStyle/>
        <a:p>
          <a:endParaRPr lang="en-US"/>
        </a:p>
      </dgm:t>
    </dgm:pt>
    <dgm:pt modelId="{FAAACAB3-DA86-B347-809D-8887103B5ECC}">
      <dgm:prSet phldrT="[Text]" custT="1"/>
      <dgm:spPr/>
      <dgm:t>
        <a:bodyPr/>
        <a:lstStyle/>
        <a:p>
          <a:r>
            <a:rPr lang="en-US" sz="1600" dirty="0" smtClean="0"/>
            <a:t>Entrance Action</a:t>
          </a:r>
          <a:endParaRPr lang="en-US" sz="1600" dirty="0"/>
        </a:p>
      </dgm:t>
    </dgm:pt>
    <dgm:pt modelId="{630C6D56-6E4E-2B46-9B45-AED35F9BCBD5}" type="parTrans" cxnId="{00E5DB3C-677E-214C-B066-9B430B6560CA}">
      <dgm:prSet/>
      <dgm:spPr/>
      <dgm:t>
        <a:bodyPr/>
        <a:lstStyle/>
        <a:p>
          <a:endParaRPr lang="en-US"/>
        </a:p>
      </dgm:t>
    </dgm:pt>
    <dgm:pt modelId="{7BCB15D8-49FD-2C4A-B6A9-FC247F79FA7C}" type="sibTrans" cxnId="{00E5DB3C-677E-214C-B066-9B430B6560CA}">
      <dgm:prSet/>
      <dgm:spPr/>
      <dgm:t>
        <a:bodyPr/>
        <a:lstStyle/>
        <a:p>
          <a:endParaRPr lang="en-US"/>
        </a:p>
      </dgm:t>
    </dgm:pt>
    <dgm:pt modelId="{7FE2CAD1-F840-0F41-BEF1-909C28DC424A}">
      <dgm:prSet phldrT="[Text]" custT="1"/>
      <dgm:spPr/>
      <dgm:t>
        <a:bodyPr/>
        <a:lstStyle/>
        <a:p>
          <a:r>
            <a:rPr lang="en-US" sz="2000" dirty="0" smtClean="0"/>
            <a:t>Social Analysis</a:t>
          </a:r>
          <a:endParaRPr lang="en-US" sz="2000" dirty="0"/>
        </a:p>
      </dgm:t>
    </dgm:pt>
    <dgm:pt modelId="{DB88FF68-CED7-8C45-A626-A54BC1094F5F}" type="parTrans" cxnId="{A8937113-581E-D644-BE17-914F92C30694}">
      <dgm:prSet/>
      <dgm:spPr/>
      <dgm:t>
        <a:bodyPr/>
        <a:lstStyle/>
        <a:p>
          <a:endParaRPr lang="en-US"/>
        </a:p>
      </dgm:t>
    </dgm:pt>
    <dgm:pt modelId="{001C5A5B-3B16-D343-A652-B58B1EAA0A8E}" type="sibTrans" cxnId="{A8937113-581E-D644-BE17-914F92C30694}">
      <dgm:prSet/>
      <dgm:spPr/>
      <dgm:t>
        <a:bodyPr/>
        <a:lstStyle/>
        <a:p>
          <a:endParaRPr lang="en-US"/>
        </a:p>
      </dgm:t>
    </dgm:pt>
    <dgm:pt modelId="{C477FEFE-1FC2-1D4B-96A7-F5AC4445B918}">
      <dgm:prSet phldrT="[Text]" custT="1"/>
      <dgm:spPr/>
      <dgm:t>
        <a:bodyPr/>
        <a:lstStyle/>
        <a:p>
          <a:r>
            <a:rPr lang="en-US" sz="1600" dirty="0" smtClean="0"/>
            <a:t>Social Science Models</a:t>
          </a:r>
          <a:endParaRPr lang="en-US" sz="1600" dirty="0"/>
        </a:p>
      </dgm:t>
    </dgm:pt>
    <dgm:pt modelId="{42F00EE6-F626-AA46-A02F-4966BE7BFEE9}" type="parTrans" cxnId="{1098E1FF-9993-A94A-AFC0-069CFF08F5C5}">
      <dgm:prSet/>
      <dgm:spPr/>
      <dgm:t>
        <a:bodyPr/>
        <a:lstStyle/>
        <a:p>
          <a:endParaRPr lang="en-US"/>
        </a:p>
      </dgm:t>
    </dgm:pt>
    <dgm:pt modelId="{98DBDA8E-083D-3842-9778-A296093713FC}" type="sibTrans" cxnId="{1098E1FF-9993-A94A-AFC0-069CFF08F5C5}">
      <dgm:prSet/>
      <dgm:spPr/>
      <dgm:t>
        <a:bodyPr/>
        <a:lstStyle/>
        <a:p>
          <a:endParaRPr lang="en-US"/>
        </a:p>
      </dgm:t>
    </dgm:pt>
    <dgm:pt modelId="{D53C94BA-6CB0-944B-96A9-26034B2DBFA0}">
      <dgm:prSet phldrT="[Text]" custT="1"/>
      <dgm:spPr/>
      <dgm:t>
        <a:bodyPr/>
        <a:lstStyle/>
        <a:p>
          <a:r>
            <a:rPr lang="en-US" sz="2000" dirty="0" smtClean="0"/>
            <a:t>Transformational Conversation</a:t>
          </a:r>
          <a:endParaRPr lang="en-US" sz="2000" dirty="0"/>
        </a:p>
      </dgm:t>
    </dgm:pt>
    <dgm:pt modelId="{C75BEB38-D065-A645-880E-A4A651F1C6AE}" type="parTrans" cxnId="{585F20DB-204F-2B4F-B777-55C60ECACB0F}">
      <dgm:prSet/>
      <dgm:spPr/>
      <dgm:t>
        <a:bodyPr/>
        <a:lstStyle/>
        <a:p>
          <a:endParaRPr lang="en-US"/>
        </a:p>
      </dgm:t>
    </dgm:pt>
    <dgm:pt modelId="{3B129F2F-9F85-FA42-8DAC-89D1255E9614}" type="sibTrans" cxnId="{585F20DB-204F-2B4F-B777-55C60ECACB0F}">
      <dgm:prSet/>
      <dgm:spPr/>
      <dgm:t>
        <a:bodyPr/>
        <a:lstStyle/>
        <a:p>
          <a:endParaRPr lang="en-US"/>
        </a:p>
      </dgm:t>
    </dgm:pt>
    <dgm:pt modelId="{4E17E6B5-D0E2-D448-B9C0-B33FFD0EA24C}">
      <dgm:prSet phldrT="[Text]" custT="1"/>
      <dgm:spPr/>
      <dgm:t>
        <a:bodyPr/>
        <a:lstStyle/>
        <a:p>
          <a:r>
            <a:rPr lang="en-US" sz="1600" dirty="0" smtClean="0"/>
            <a:t>Integration</a:t>
          </a:r>
          <a:endParaRPr lang="en-US" sz="1600" dirty="0"/>
        </a:p>
      </dgm:t>
    </dgm:pt>
    <dgm:pt modelId="{E96F7B0F-1CE7-C041-813C-A620D1F0DC4E}" type="parTrans" cxnId="{CCAF7C05-0458-A542-A2AC-454021CF2D40}">
      <dgm:prSet/>
      <dgm:spPr/>
      <dgm:t>
        <a:bodyPr/>
        <a:lstStyle/>
        <a:p>
          <a:endParaRPr lang="en-US"/>
        </a:p>
      </dgm:t>
    </dgm:pt>
    <dgm:pt modelId="{274DF2FA-CCD1-B145-8AE0-5846F6C047C4}" type="sibTrans" cxnId="{CCAF7C05-0458-A542-A2AC-454021CF2D40}">
      <dgm:prSet/>
      <dgm:spPr/>
      <dgm:t>
        <a:bodyPr/>
        <a:lstStyle/>
        <a:p>
          <a:endParaRPr lang="en-US"/>
        </a:p>
      </dgm:t>
    </dgm:pt>
    <dgm:pt modelId="{FCBB62F6-F5A4-F048-86AA-565852496628}">
      <dgm:prSet phldrT="[Text]" custT="1"/>
      <dgm:spPr/>
      <dgm:t>
        <a:bodyPr/>
        <a:lstStyle/>
        <a:p>
          <a:r>
            <a:rPr lang="en-US" sz="1600" dirty="0" smtClean="0"/>
            <a:t>New Action Steps</a:t>
          </a:r>
          <a:endParaRPr lang="en-US" sz="1600" dirty="0"/>
        </a:p>
      </dgm:t>
    </dgm:pt>
    <dgm:pt modelId="{CE7D6E71-6903-3E45-AF5C-950D8E5A939D}" type="parTrans" cxnId="{875BB6DC-412F-7A4F-9267-5953F250C2D7}">
      <dgm:prSet/>
      <dgm:spPr/>
      <dgm:t>
        <a:bodyPr/>
        <a:lstStyle/>
        <a:p>
          <a:endParaRPr lang="en-US"/>
        </a:p>
      </dgm:t>
    </dgm:pt>
    <dgm:pt modelId="{65CEBA73-CCBB-0644-850D-11A6B0A6ECD2}" type="sibTrans" cxnId="{875BB6DC-412F-7A4F-9267-5953F250C2D7}">
      <dgm:prSet/>
      <dgm:spPr/>
      <dgm:t>
        <a:bodyPr/>
        <a:lstStyle/>
        <a:p>
          <a:endParaRPr lang="en-US"/>
        </a:p>
      </dgm:t>
    </dgm:pt>
    <dgm:pt modelId="{5940770E-E416-4448-A2F6-3BF332B087CD}">
      <dgm:prSet phldrT="[Text]" custT="1"/>
      <dgm:spPr/>
      <dgm:t>
        <a:bodyPr/>
        <a:lstStyle/>
        <a:p>
          <a:r>
            <a:rPr lang="en-US" sz="1600" dirty="0" smtClean="0"/>
            <a:t>Community Development Theories</a:t>
          </a:r>
          <a:endParaRPr lang="en-US" sz="1600" dirty="0"/>
        </a:p>
      </dgm:t>
    </dgm:pt>
    <dgm:pt modelId="{EFF0424C-3F8C-ED46-9098-3E160ABC52FB}" type="parTrans" cxnId="{8B71D6F7-AC26-BC49-9B23-9B8EAC8AB7AF}">
      <dgm:prSet/>
      <dgm:spPr/>
      <dgm:t>
        <a:bodyPr/>
        <a:lstStyle/>
        <a:p>
          <a:endParaRPr lang="en-US"/>
        </a:p>
      </dgm:t>
    </dgm:pt>
    <dgm:pt modelId="{33E2BFC3-B9CC-A54A-9A6F-2E6FA8EB2B95}" type="sibTrans" cxnId="{8B71D6F7-AC26-BC49-9B23-9B8EAC8AB7AF}">
      <dgm:prSet/>
      <dgm:spPr/>
      <dgm:t>
        <a:bodyPr/>
        <a:lstStyle/>
        <a:p>
          <a:endParaRPr lang="en-US"/>
        </a:p>
      </dgm:t>
    </dgm:pt>
    <dgm:pt modelId="{A1B16527-EE95-3A4F-B76C-5DAA279FE394}">
      <dgm:prSet phldrT="[Text]" custT="1"/>
      <dgm:spPr/>
      <dgm:t>
        <a:bodyPr/>
        <a:lstStyle/>
        <a:p>
          <a:r>
            <a:rPr lang="en-US" sz="1600" dirty="0" smtClean="0"/>
            <a:t>Biblical Study</a:t>
          </a:r>
          <a:endParaRPr lang="en-US" sz="1600" dirty="0"/>
        </a:p>
      </dgm:t>
    </dgm:pt>
    <dgm:pt modelId="{9FC36728-2228-4A44-B48C-556155835F38}" type="parTrans" cxnId="{BAF35551-86BA-F24B-B07B-F1F9766C266B}">
      <dgm:prSet/>
      <dgm:spPr/>
      <dgm:t>
        <a:bodyPr/>
        <a:lstStyle/>
        <a:p>
          <a:endParaRPr lang="en-US"/>
        </a:p>
      </dgm:t>
    </dgm:pt>
    <dgm:pt modelId="{472B4FE1-C805-3744-9514-21B32A0211BC}" type="sibTrans" cxnId="{BAF35551-86BA-F24B-B07B-F1F9766C266B}">
      <dgm:prSet/>
      <dgm:spPr/>
      <dgm:t>
        <a:bodyPr/>
        <a:lstStyle/>
        <a:p>
          <a:endParaRPr lang="en-US"/>
        </a:p>
      </dgm:t>
    </dgm:pt>
    <dgm:pt modelId="{2E27F9B4-CA3F-074B-9F43-25094D1312B5}">
      <dgm:prSet phldrT="[Text]" custT="1"/>
      <dgm:spPr/>
      <dgm:t>
        <a:bodyPr/>
        <a:lstStyle/>
        <a:p>
          <a:r>
            <a:rPr lang="en-US" sz="1600" dirty="0" smtClean="0"/>
            <a:t>Theological Analysis</a:t>
          </a:r>
          <a:endParaRPr lang="en-US" sz="1600" dirty="0"/>
        </a:p>
      </dgm:t>
    </dgm:pt>
    <dgm:pt modelId="{7BD2F389-8B86-2A41-BA29-570E49EF6F53}" type="parTrans" cxnId="{93F7F4BA-8905-7349-A9FA-313197FD1DB2}">
      <dgm:prSet/>
      <dgm:spPr/>
      <dgm:t>
        <a:bodyPr/>
        <a:lstStyle/>
        <a:p>
          <a:endParaRPr lang="en-US"/>
        </a:p>
      </dgm:t>
    </dgm:pt>
    <dgm:pt modelId="{48AD733C-7F6F-A945-879C-F0C4F8BAFC0A}" type="sibTrans" cxnId="{93F7F4BA-8905-7349-A9FA-313197FD1DB2}">
      <dgm:prSet/>
      <dgm:spPr/>
      <dgm:t>
        <a:bodyPr/>
        <a:lstStyle/>
        <a:p>
          <a:endParaRPr lang="en-US"/>
        </a:p>
      </dgm:t>
    </dgm:pt>
    <dgm:pt modelId="{DA63E194-1980-6C46-9CDC-7DF106BFEE05}">
      <dgm:prSet phldrT="[Text]" custT="1"/>
      <dgm:spPr/>
      <dgm:t>
        <a:bodyPr/>
        <a:lstStyle/>
        <a:p>
          <a:r>
            <a:rPr lang="en-US" sz="1600" dirty="0" smtClean="0"/>
            <a:t>Presentation of Research</a:t>
          </a:r>
          <a:endParaRPr lang="en-US" sz="1600" dirty="0"/>
        </a:p>
      </dgm:t>
    </dgm:pt>
    <dgm:pt modelId="{F0A39F5B-1856-5E44-A21F-DD37622EE45A}" type="parTrans" cxnId="{8CB44008-3FA7-654D-B0DD-93EF3AC9396D}">
      <dgm:prSet/>
      <dgm:spPr/>
      <dgm:t>
        <a:bodyPr/>
        <a:lstStyle/>
        <a:p>
          <a:endParaRPr lang="en-US"/>
        </a:p>
      </dgm:t>
    </dgm:pt>
    <dgm:pt modelId="{E28FC509-1095-6944-A066-B787DC4EA105}" type="sibTrans" cxnId="{8CB44008-3FA7-654D-B0DD-93EF3AC9396D}">
      <dgm:prSet/>
      <dgm:spPr/>
      <dgm:t>
        <a:bodyPr/>
        <a:lstStyle/>
        <a:p>
          <a:endParaRPr lang="en-US"/>
        </a:p>
      </dgm:t>
    </dgm:pt>
    <dgm:pt modelId="{24ECEEA3-43C0-734E-9FFF-0078FA884598}" type="pres">
      <dgm:prSet presAssocID="{550D16EB-811C-3E48-A057-E27962424DFF}" presName="composite" presStyleCnt="0">
        <dgm:presLayoutVars>
          <dgm:chMax val="3"/>
          <dgm:animLvl val="lvl"/>
          <dgm:resizeHandles val="exact"/>
        </dgm:presLayoutVars>
      </dgm:prSet>
      <dgm:spPr/>
      <dgm:t>
        <a:bodyPr/>
        <a:lstStyle/>
        <a:p>
          <a:endParaRPr lang="en-US"/>
        </a:p>
      </dgm:t>
    </dgm:pt>
    <dgm:pt modelId="{A8EAC4BC-B9B3-B34E-A4A5-3AC07A1FB1DE}" type="pres">
      <dgm:prSet presAssocID="{23396CC6-134A-A945-8707-DEE63728303B}" presName="gear1" presStyleLbl="node1" presStyleIdx="0" presStyleCnt="3">
        <dgm:presLayoutVars>
          <dgm:chMax val="1"/>
          <dgm:bulletEnabled val="1"/>
        </dgm:presLayoutVars>
      </dgm:prSet>
      <dgm:spPr/>
      <dgm:t>
        <a:bodyPr/>
        <a:lstStyle/>
        <a:p>
          <a:endParaRPr lang="en-US"/>
        </a:p>
      </dgm:t>
    </dgm:pt>
    <dgm:pt modelId="{CD7785A1-9E55-8F41-9EF6-923A5912DF58}" type="pres">
      <dgm:prSet presAssocID="{23396CC6-134A-A945-8707-DEE63728303B}" presName="gear1srcNode" presStyleLbl="node1" presStyleIdx="0" presStyleCnt="3"/>
      <dgm:spPr/>
      <dgm:t>
        <a:bodyPr/>
        <a:lstStyle/>
        <a:p>
          <a:endParaRPr lang="en-US"/>
        </a:p>
      </dgm:t>
    </dgm:pt>
    <dgm:pt modelId="{2DB9175C-54A6-B34F-991C-518DDC9D9832}" type="pres">
      <dgm:prSet presAssocID="{23396CC6-134A-A945-8707-DEE63728303B}" presName="gear1dstNode" presStyleLbl="node1" presStyleIdx="0" presStyleCnt="3"/>
      <dgm:spPr/>
      <dgm:t>
        <a:bodyPr/>
        <a:lstStyle/>
        <a:p>
          <a:endParaRPr lang="en-US"/>
        </a:p>
      </dgm:t>
    </dgm:pt>
    <dgm:pt modelId="{AB74898E-881D-0443-9386-32BFEFF1F435}" type="pres">
      <dgm:prSet presAssocID="{23396CC6-134A-A945-8707-DEE63728303B}" presName="gear1ch" presStyleLbl="fgAcc1" presStyleIdx="0" presStyleCnt="3" custScaleY="171799" custLinFactNeighborX="-42192">
        <dgm:presLayoutVars>
          <dgm:chMax val="0"/>
          <dgm:bulletEnabled val="1"/>
        </dgm:presLayoutVars>
      </dgm:prSet>
      <dgm:spPr/>
      <dgm:t>
        <a:bodyPr/>
        <a:lstStyle/>
        <a:p>
          <a:endParaRPr lang="en-US"/>
        </a:p>
      </dgm:t>
    </dgm:pt>
    <dgm:pt modelId="{6AD68EA9-0D7E-1245-A792-E157C421BE71}" type="pres">
      <dgm:prSet presAssocID="{7FE2CAD1-F840-0F41-BEF1-909C28DC424A}" presName="gear2" presStyleLbl="node1" presStyleIdx="1" presStyleCnt="3">
        <dgm:presLayoutVars>
          <dgm:chMax val="1"/>
          <dgm:bulletEnabled val="1"/>
        </dgm:presLayoutVars>
      </dgm:prSet>
      <dgm:spPr/>
      <dgm:t>
        <a:bodyPr/>
        <a:lstStyle/>
        <a:p>
          <a:endParaRPr lang="en-US"/>
        </a:p>
      </dgm:t>
    </dgm:pt>
    <dgm:pt modelId="{65B7EE1D-F58B-084D-ADCB-97E8AC30844C}" type="pres">
      <dgm:prSet presAssocID="{7FE2CAD1-F840-0F41-BEF1-909C28DC424A}" presName="gear2srcNode" presStyleLbl="node1" presStyleIdx="1" presStyleCnt="3"/>
      <dgm:spPr/>
      <dgm:t>
        <a:bodyPr/>
        <a:lstStyle/>
        <a:p>
          <a:endParaRPr lang="en-US"/>
        </a:p>
      </dgm:t>
    </dgm:pt>
    <dgm:pt modelId="{36E44897-06CC-CC4A-880F-A42085168968}" type="pres">
      <dgm:prSet presAssocID="{7FE2CAD1-F840-0F41-BEF1-909C28DC424A}" presName="gear2dstNode" presStyleLbl="node1" presStyleIdx="1" presStyleCnt="3"/>
      <dgm:spPr/>
      <dgm:t>
        <a:bodyPr/>
        <a:lstStyle/>
        <a:p>
          <a:endParaRPr lang="en-US"/>
        </a:p>
      </dgm:t>
    </dgm:pt>
    <dgm:pt modelId="{F4FD964D-1BE0-EC41-8AD6-1923056C013D}" type="pres">
      <dgm:prSet presAssocID="{7FE2CAD1-F840-0F41-BEF1-909C28DC424A}" presName="gear2ch" presStyleLbl="fgAcc1" presStyleIdx="1" presStyleCnt="3" custScaleX="142958" custScaleY="106451" custLinFactNeighborX="-50631" custLinFactNeighborY="5275">
        <dgm:presLayoutVars>
          <dgm:chMax val="0"/>
          <dgm:bulletEnabled val="1"/>
        </dgm:presLayoutVars>
      </dgm:prSet>
      <dgm:spPr/>
      <dgm:t>
        <a:bodyPr/>
        <a:lstStyle/>
        <a:p>
          <a:endParaRPr lang="en-US"/>
        </a:p>
      </dgm:t>
    </dgm:pt>
    <dgm:pt modelId="{CC361DF8-6526-2C44-BBA3-B762D5DFB07B}" type="pres">
      <dgm:prSet presAssocID="{D53C94BA-6CB0-944B-96A9-26034B2DBFA0}" presName="gear3" presStyleLbl="node1" presStyleIdx="2" presStyleCnt="3"/>
      <dgm:spPr/>
      <dgm:t>
        <a:bodyPr/>
        <a:lstStyle/>
        <a:p>
          <a:endParaRPr lang="en-US"/>
        </a:p>
      </dgm:t>
    </dgm:pt>
    <dgm:pt modelId="{554206D7-7723-F549-A8A0-9F5848F62134}" type="pres">
      <dgm:prSet presAssocID="{D53C94BA-6CB0-944B-96A9-26034B2DBFA0}" presName="gear3tx" presStyleLbl="node1" presStyleIdx="2" presStyleCnt="3">
        <dgm:presLayoutVars>
          <dgm:chMax val="1"/>
          <dgm:bulletEnabled val="1"/>
        </dgm:presLayoutVars>
      </dgm:prSet>
      <dgm:spPr/>
      <dgm:t>
        <a:bodyPr/>
        <a:lstStyle/>
        <a:p>
          <a:endParaRPr lang="en-US"/>
        </a:p>
      </dgm:t>
    </dgm:pt>
    <dgm:pt modelId="{0FD0F92F-AC19-7744-B076-6663FF3B01ED}" type="pres">
      <dgm:prSet presAssocID="{D53C94BA-6CB0-944B-96A9-26034B2DBFA0}" presName="gear3srcNode" presStyleLbl="node1" presStyleIdx="2" presStyleCnt="3"/>
      <dgm:spPr/>
      <dgm:t>
        <a:bodyPr/>
        <a:lstStyle/>
        <a:p>
          <a:endParaRPr lang="en-US"/>
        </a:p>
      </dgm:t>
    </dgm:pt>
    <dgm:pt modelId="{83FE2514-0EE4-7B4B-A9C9-ACEEFEF5BA77}" type="pres">
      <dgm:prSet presAssocID="{D53C94BA-6CB0-944B-96A9-26034B2DBFA0}" presName="gear3dstNode" presStyleLbl="node1" presStyleIdx="2" presStyleCnt="3"/>
      <dgm:spPr/>
      <dgm:t>
        <a:bodyPr/>
        <a:lstStyle/>
        <a:p>
          <a:endParaRPr lang="en-US"/>
        </a:p>
      </dgm:t>
    </dgm:pt>
    <dgm:pt modelId="{788E4B1B-FB51-B241-8C1D-6FFF456B713F}" type="pres">
      <dgm:prSet presAssocID="{D53C94BA-6CB0-944B-96A9-26034B2DBFA0}" presName="gear3ch" presStyleLbl="fgAcc1" presStyleIdx="2" presStyleCnt="3" custScaleX="91204" custScaleY="157576">
        <dgm:presLayoutVars>
          <dgm:chMax val="0"/>
          <dgm:bulletEnabled val="1"/>
        </dgm:presLayoutVars>
      </dgm:prSet>
      <dgm:spPr/>
      <dgm:t>
        <a:bodyPr/>
        <a:lstStyle/>
        <a:p>
          <a:endParaRPr lang="en-US"/>
        </a:p>
      </dgm:t>
    </dgm:pt>
    <dgm:pt modelId="{20519CC8-2D94-E143-A3AA-326F1E91E3BE}" type="pres">
      <dgm:prSet presAssocID="{DA7F943C-1463-C341-945C-3A6A79E9E1DA}" presName="connector1" presStyleLbl="sibTrans2D1" presStyleIdx="0" presStyleCnt="3"/>
      <dgm:spPr/>
      <dgm:t>
        <a:bodyPr/>
        <a:lstStyle/>
        <a:p>
          <a:endParaRPr lang="en-US"/>
        </a:p>
      </dgm:t>
    </dgm:pt>
    <dgm:pt modelId="{656BE967-DE20-574E-AEE9-29FF441CEBD0}" type="pres">
      <dgm:prSet presAssocID="{001C5A5B-3B16-D343-A652-B58B1EAA0A8E}" presName="connector2" presStyleLbl="sibTrans2D1" presStyleIdx="1" presStyleCnt="3"/>
      <dgm:spPr/>
      <dgm:t>
        <a:bodyPr/>
        <a:lstStyle/>
        <a:p>
          <a:endParaRPr lang="en-US"/>
        </a:p>
      </dgm:t>
    </dgm:pt>
    <dgm:pt modelId="{EE58D3A2-F0FE-E744-90CB-E6A80637B218}" type="pres">
      <dgm:prSet presAssocID="{3B129F2F-9F85-FA42-8DAC-89D1255E9614}" presName="connector3" presStyleLbl="sibTrans2D1" presStyleIdx="2" presStyleCnt="3"/>
      <dgm:spPr/>
      <dgm:t>
        <a:bodyPr/>
        <a:lstStyle/>
        <a:p>
          <a:endParaRPr lang="en-US"/>
        </a:p>
      </dgm:t>
    </dgm:pt>
  </dgm:ptLst>
  <dgm:cxnLst>
    <dgm:cxn modelId="{F946F7D9-9267-FA4E-BE3B-36A12AF1C776}" type="presOf" srcId="{23396CC6-134A-A945-8707-DEE63728303B}" destId="{2DB9175C-54A6-B34F-991C-518DDC9D9832}" srcOrd="2" destOrd="0" presId="urn:microsoft.com/office/officeart/2005/8/layout/gear1"/>
    <dgm:cxn modelId="{9AD97A53-DD63-F644-9AF3-78C7C5489127}" type="presOf" srcId="{7FE2CAD1-F840-0F41-BEF1-909C28DC424A}" destId="{6AD68EA9-0D7E-1245-A792-E157C421BE71}" srcOrd="0" destOrd="0" presId="urn:microsoft.com/office/officeart/2005/8/layout/gear1"/>
    <dgm:cxn modelId="{BEDC6A63-2010-DD4A-92D0-BB156529B835}" type="presOf" srcId="{7FE2CAD1-F840-0F41-BEF1-909C28DC424A}" destId="{36E44897-06CC-CC4A-880F-A42085168968}" srcOrd="2" destOrd="0" presId="urn:microsoft.com/office/officeart/2005/8/layout/gear1"/>
    <dgm:cxn modelId="{1D1D66AD-003E-CE44-B03A-F03296F23E63}" type="presOf" srcId="{4E17E6B5-D0E2-D448-B9C0-B33FFD0EA24C}" destId="{788E4B1B-FB51-B241-8C1D-6FFF456B713F}" srcOrd="0" destOrd="0" presId="urn:microsoft.com/office/officeart/2005/8/layout/gear1"/>
    <dgm:cxn modelId="{A8937113-581E-D644-BE17-914F92C30694}" srcId="{550D16EB-811C-3E48-A057-E27962424DFF}" destId="{7FE2CAD1-F840-0F41-BEF1-909C28DC424A}" srcOrd="1" destOrd="0" parTransId="{DB88FF68-CED7-8C45-A626-A54BC1094F5F}" sibTransId="{001C5A5B-3B16-D343-A652-B58B1EAA0A8E}"/>
    <dgm:cxn modelId="{00E5DB3C-677E-214C-B066-9B430B6560CA}" srcId="{23396CC6-134A-A945-8707-DEE63728303B}" destId="{FAAACAB3-DA86-B347-809D-8887103B5ECC}" srcOrd="0" destOrd="0" parTransId="{630C6D56-6E4E-2B46-9B45-AED35F9BCBD5}" sibTransId="{7BCB15D8-49FD-2C4A-B6A9-FC247F79FA7C}"/>
    <dgm:cxn modelId="{A6D7C553-8A10-C84D-84F7-3E2A6B1D9A3C}" srcId="{550D16EB-811C-3E48-A057-E27962424DFF}" destId="{23396CC6-134A-A945-8707-DEE63728303B}" srcOrd="0" destOrd="0" parTransId="{E460248D-55E0-BD4A-B0BD-E725FF3760D2}" sibTransId="{DA7F943C-1463-C341-945C-3A6A79E9E1DA}"/>
    <dgm:cxn modelId="{418CFC28-4A90-2142-97FF-7AD699ECD9A0}" type="presOf" srcId="{D53C94BA-6CB0-944B-96A9-26034B2DBFA0}" destId="{554206D7-7723-F549-A8A0-9F5848F62134}" srcOrd="1" destOrd="0" presId="urn:microsoft.com/office/officeart/2005/8/layout/gear1"/>
    <dgm:cxn modelId="{CCAF7C05-0458-A542-A2AC-454021CF2D40}" srcId="{D53C94BA-6CB0-944B-96A9-26034B2DBFA0}" destId="{4E17E6B5-D0E2-D448-B9C0-B33FFD0EA24C}" srcOrd="0" destOrd="0" parTransId="{E96F7B0F-1CE7-C041-813C-A620D1F0DC4E}" sibTransId="{274DF2FA-CCD1-B145-8AE0-5846F6C047C4}"/>
    <dgm:cxn modelId="{B87A513A-4315-5C4D-8209-9E61736AAE2C}" type="presOf" srcId="{550D16EB-811C-3E48-A057-E27962424DFF}" destId="{24ECEEA3-43C0-734E-9FFF-0078FA884598}" srcOrd="0" destOrd="0" presId="urn:microsoft.com/office/officeart/2005/8/layout/gear1"/>
    <dgm:cxn modelId="{1098E1FF-9993-A94A-AFC0-069CFF08F5C5}" srcId="{7FE2CAD1-F840-0F41-BEF1-909C28DC424A}" destId="{C477FEFE-1FC2-1D4B-96A7-F5AC4445B918}" srcOrd="0" destOrd="0" parTransId="{42F00EE6-F626-AA46-A02F-4966BE7BFEE9}" sibTransId="{98DBDA8E-083D-3842-9778-A296093713FC}"/>
    <dgm:cxn modelId="{585F20DB-204F-2B4F-B777-55C60ECACB0F}" srcId="{550D16EB-811C-3E48-A057-E27962424DFF}" destId="{D53C94BA-6CB0-944B-96A9-26034B2DBFA0}" srcOrd="2" destOrd="0" parTransId="{C75BEB38-D065-A645-880E-A4A651F1C6AE}" sibTransId="{3B129F2F-9F85-FA42-8DAC-89D1255E9614}"/>
    <dgm:cxn modelId="{8B71D6F7-AC26-BC49-9B23-9B8EAC8AB7AF}" srcId="{7FE2CAD1-F840-0F41-BEF1-909C28DC424A}" destId="{5940770E-E416-4448-A2F6-3BF332B087CD}" srcOrd="1" destOrd="0" parTransId="{EFF0424C-3F8C-ED46-9098-3E160ABC52FB}" sibTransId="{33E2BFC3-B9CC-A54A-9A6F-2E6FA8EB2B95}"/>
    <dgm:cxn modelId="{6F600079-B22E-FD4A-93D3-50F56399D66A}" type="presOf" srcId="{DA7F943C-1463-C341-945C-3A6A79E9E1DA}" destId="{20519CC8-2D94-E143-A3AA-326F1E91E3BE}" srcOrd="0" destOrd="0" presId="urn:microsoft.com/office/officeart/2005/8/layout/gear1"/>
    <dgm:cxn modelId="{80A6C21A-E6EB-6B43-B7CF-FB5A2CFC6898}" type="presOf" srcId="{C477FEFE-1FC2-1D4B-96A7-F5AC4445B918}" destId="{F4FD964D-1BE0-EC41-8AD6-1923056C013D}" srcOrd="0" destOrd="0" presId="urn:microsoft.com/office/officeart/2005/8/layout/gear1"/>
    <dgm:cxn modelId="{875BB6DC-412F-7A4F-9267-5953F250C2D7}" srcId="{D53C94BA-6CB0-944B-96A9-26034B2DBFA0}" destId="{FCBB62F6-F5A4-F048-86AA-565852496628}" srcOrd="2" destOrd="0" parTransId="{CE7D6E71-6903-3E45-AF5C-950D8E5A939D}" sibTransId="{65CEBA73-CCBB-0644-850D-11A6B0A6ECD2}"/>
    <dgm:cxn modelId="{1A789808-B71B-D24B-AB85-5663389E6D8C}" type="presOf" srcId="{D53C94BA-6CB0-944B-96A9-26034B2DBFA0}" destId="{0FD0F92F-AC19-7744-B076-6663FF3B01ED}" srcOrd="2" destOrd="0" presId="urn:microsoft.com/office/officeart/2005/8/layout/gear1"/>
    <dgm:cxn modelId="{9BDEC62A-4704-554A-8E43-78C2DEF9E2EE}" type="presOf" srcId="{D53C94BA-6CB0-944B-96A9-26034B2DBFA0}" destId="{83FE2514-0EE4-7B4B-A9C9-ACEEFEF5BA77}" srcOrd="3" destOrd="0" presId="urn:microsoft.com/office/officeart/2005/8/layout/gear1"/>
    <dgm:cxn modelId="{0361EC93-82F5-194A-9F81-2C634F24C3F9}" type="presOf" srcId="{001C5A5B-3B16-D343-A652-B58B1EAA0A8E}" destId="{656BE967-DE20-574E-AEE9-29FF441CEBD0}" srcOrd="0" destOrd="0" presId="urn:microsoft.com/office/officeart/2005/8/layout/gear1"/>
    <dgm:cxn modelId="{8580DFB6-AB1D-4845-B9A5-A455BB57A21C}" type="presOf" srcId="{23396CC6-134A-A945-8707-DEE63728303B}" destId="{A8EAC4BC-B9B3-B34E-A4A5-3AC07A1FB1DE}" srcOrd="0" destOrd="0" presId="urn:microsoft.com/office/officeart/2005/8/layout/gear1"/>
    <dgm:cxn modelId="{00780E0A-8E5F-0744-A628-75D6CE14F4E9}" type="presOf" srcId="{2E27F9B4-CA3F-074B-9F43-25094D1312B5}" destId="{AB74898E-881D-0443-9386-32BFEFF1F435}" srcOrd="0" destOrd="2" presId="urn:microsoft.com/office/officeart/2005/8/layout/gear1"/>
    <dgm:cxn modelId="{DD37F02A-4865-E249-B449-4FBBF63DD21E}" type="presOf" srcId="{7FE2CAD1-F840-0F41-BEF1-909C28DC424A}" destId="{65B7EE1D-F58B-084D-ADCB-97E8AC30844C}" srcOrd="1" destOrd="0" presId="urn:microsoft.com/office/officeart/2005/8/layout/gear1"/>
    <dgm:cxn modelId="{0079B3A3-3EB8-D64A-A534-4A52B122F38D}" type="presOf" srcId="{FAAACAB3-DA86-B347-809D-8887103B5ECC}" destId="{AB74898E-881D-0443-9386-32BFEFF1F435}" srcOrd="0" destOrd="0" presId="urn:microsoft.com/office/officeart/2005/8/layout/gear1"/>
    <dgm:cxn modelId="{BAF35551-86BA-F24B-B07B-F1F9766C266B}" srcId="{23396CC6-134A-A945-8707-DEE63728303B}" destId="{A1B16527-EE95-3A4F-B76C-5DAA279FE394}" srcOrd="1" destOrd="0" parTransId="{9FC36728-2228-4A44-B48C-556155835F38}" sibTransId="{472B4FE1-C805-3744-9514-21B32A0211BC}"/>
    <dgm:cxn modelId="{8CB44008-3FA7-654D-B0DD-93EF3AC9396D}" srcId="{D53C94BA-6CB0-944B-96A9-26034B2DBFA0}" destId="{DA63E194-1980-6C46-9CDC-7DF106BFEE05}" srcOrd="1" destOrd="0" parTransId="{F0A39F5B-1856-5E44-A21F-DD37622EE45A}" sibTransId="{E28FC509-1095-6944-A066-B787DC4EA105}"/>
    <dgm:cxn modelId="{E244C782-B75E-E341-AC31-B4A481F43F61}" type="presOf" srcId="{3B129F2F-9F85-FA42-8DAC-89D1255E9614}" destId="{EE58D3A2-F0FE-E744-90CB-E6A80637B218}" srcOrd="0" destOrd="0" presId="urn:microsoft.com/office/officeart/2005/8/layout/gear1"/>
    <dgm:cxn modelId="{316C7067-5B2F-9943-BC77-B3ADC639126D}" type="presOf" srcId="{5940770E-E416-4448-A2F6-3BF332B087CD}" destId="{F4FD964D-1BE0-EC41-8AD6-1923056C013D}" srcOrd="0" destOrd="1" presId="urn:microsoft.com/office/officeart/2005/8/layout/gear1"/>
    <dgm:cxn modelId="{931536E4-A807-994A-82F0-87E0DE4C0CD5}" type="presOf" srcId="{23396CC6-134A-A945-8707-DEE63728303B}" destId="{CD7785A1-9E55-8F41-9EF6-923A5912DF58}" srcOrd="1" destOrd="0" presId="urn:microsoft.com/office/officeart/2005/8/layout/gear1"/>
    <dgm:cxn modelId="{93F7F4BA-8905-7349-A9FA-313197FD1DB2}" srcId="{23396CC6-134A-A945-8707-DEE63728303B}" destId="{2E27F9B4-CA3F-074B-9F43-25094D1312B5}" srcOrd="2" destOrd="0" parTransId="{7BD2F389-8B86-2A41-BA29-570E49EF6F53}" sibTransId="{48AD733C-7F6F-A945-879C-F0C4F8BAFC0A}"/>
    <dgm:cxn modelId="{651C3FDA-CFD7-E94F-9D32-BC29BA680A9F}" type="presOf" srcId="{A1B16527-EE95-3A4F-B76C-5DAA279FE394}" destId="{AB74898E-881D-0443-9386-32BFEFF1F435}" srcOrd="0" destOrd="1" presId="urn:microsoft.com/office/officeart/2005/8/layout/gear1"/>
    <dgm:cxn modelId="{BE38A948-7A2D-E740-86F6-4A43A35A2A71}" type="presOf" srcId="{D53C94BA-6CB0-944B-96A9-26034B2DBFA0}" destId="{CC361DF8-6526-2C44-BBA3-B762D5DFB07B}" srcOrd="0" destOrd="0" presId="urn:microsoft.com/office/officeart/2005/8/layout/gear1"/>
    <dgm:cxn modelId="{FBA5848D-4C2F-114E-8140-9C853CB1A34A}" type="presOf" srcId="{DA63E194-1980-6C46-9CDC-7DF106BFEE05}" destId="{788E4B1B-FB51-B241-8C1D-6FFF456B713F}" srcOrd="0" destOrd="1" presId="urn:microsoft.com/office/officeart/2005/8/layout/gear1"/>
    <dgm:cxn modelId="{082B3219-E9A6-0543-B2A6-C53414BBADFF}" type="presOf" srcId="{FCBB62F6-F5A4-F048-86AA-565852496628}" destId="{788E4B1B-FB51-B241-8C1D-6FFF456B713F}" srcOrd="0" destOrd="2" presId="urn:microsoft.com/office/officeart/2005/8/layout/gear1"/>
    <dgm:cxn modelId="{CE8698C7-1805-414F-8DCF-45C784826E74}" type="presParOf" srcId="{24ECEEA3-43C0-734E-9FFF-0078FA884598}" destId="{A8EAC4BC-B9B3-B34E-A4A5-3AC07A1FB1DE}" srcOrd="0" destOrd="0" presId="urn:microsoft.com/office/officeart/2005/8/layout/gear1"/>
    <dgm:cxn modelId="{EB093290-BAB4-2044-80E0-350820063370}" type="presParOf" srcId="{24ECEEA3-43C0-734E-9FFF-0078FA884598}" destId="{CD7785A1-9E55-8F41-9EF6-923A5912DF58}" srcOrd="1" destOrd="0" presId="urn:microsoft.com/office/officeart/2005/8/layout/gear1"/>
    <dgm:cxn modelId="{C0D6DFA6-0F8B-BE48-89B0-90A6E8938A92}" type="presParOf" srcId="{24ECEEA3-43C0-734E-9FFF-0078FA884598}" destId="{2DB9175C-54A6-B34F-991C-518DDC9D9832}" srcOrd="2" destOrd="0" presId="urn:microsoft.com/office/officeart/2005/8/layout/gear1"/>
    <dgm:cxn modelId="{30A04952-1599-5048-9639-0C88C90C2610}" type="presParOf" srcId="{24ECEEA3-43C0-734E-9FFF-0078FA884598}" destId="{AB74898E-881D-0443-9386-32BFEFF1F435}" srcOrd="3" destOrd="0" presId="urn:microsoft.com/office/officeart/2005/8/layout/gear1"/>
    <dgm:cxn modelId="{CC980530-11CE-D54D-885E-D13DD5D3C7D5}" type="presParOf" srcId="{24ECEEA3-43C0-734E-9FFF-0078FA884598}" destId="{6AD68EA9-0D7E-1245-A792-E157C421BE71}" srcOrd="4" destOrd="0" presId="urn:microsoft.com/office/officeart/2005/8/layout/gear1"/>
    <dgm:cxn modelId="{4BFBE1FB-E02D-F148-B3CF-B2183B3FBCBA}" type="presParOf" srcId="{24ECEEA3-43C0-734E-9FFF-0078FA884598}" destId="{65B7EE1D-F58B-084D-ADCB-97E8AC30844C}" srcOrd="5" destOrd="0" presId="urn:microsoft.com/office/officeart/2005/8/layout/gear1"/>
    <dgm:cxn modelId="{58CD72A8-6E17-E54C-A51D-A2315633F7FA}" type="presParOf" srcId="{24ECEEA3-43C0-734E-9FFF-0078FA884598}" destId="{36E44897-06CC-CC4A-880F-A42085168968}" srcOrd="6" destOrd="0" presId="urn:microsoft.com/office/officeart/2005/8/layout/gear1"/>
    <dgm:cxn modelId="{13BE27C3-AE4E-3540-9D55-A9B8A9E3A5B1}" type="presParOf" srcId="{24ECEEA3-43C0-734E-9FFF-0078FA884598}" destId="{F4FD964D-1BE0-EC41-8AD6-1923056C013D}" srcOrd="7" destOrd="0" presId="urn:microsoft.com/office/officeart/2005/8/layout/gear1"/>
    <dgm:cxn modelId="{E4ABA516-F2E2-064E-9A45-7DB7AE8AFAC9}" type="presParOf" srcId="{24ECEEA3-43C0-734E-9FFF-0078FA884598}" destId="{CC361DF8-6526-2C44-BBA3-B762D5DFB07B}" srcOrd="8" destOrd="0" presId="urn:microsoft.com/office/officeart/2005/8/layout/gear1"/>
    <dgm:cxn modelId="{5D5C4B44-E427-BB44-9DD1-4EECBC17C339}" type="presParOf" srcId="{24ECEEA3-43C0-734E-9FFF-0078FA884598}" destId="{554206D7-7723-F549-A8A0-9F5848F62134}" srcOrd="9" destOrd="0" presId="urn:microsoft.com/office/officeart/2005/8/layout/gear1"/>
    <dgm:cxn modelId="{48225872-25C9-ED47-91B4-8CBDDCE2B549}" type="presParOf" srcId="{24ECEEA3-43C0-734E-9FFF-0078FA884598}" destId="{0FD0F92F-AC19-7744-B076-6663FF3B01ED}" srcOrd="10" destOrd="0" presId="urn:microsoft.com/office/officeart/2005/8/layout/gear1"/>
    <dgm:cxn modelId="{A9608A23-FEAE-EB43-8B14-40FC7A7A7F89}" type="presParOf" srcId="{24ECEEA3-43C0-734E-9FFF-0078FA884598}" destId="{83FE2514-0EE4-7B4B-A9C9-ACEEFEF5BA77}" srcOrd="11" destOrd="0" presId="urn:microsoft.com/office/officeart/2005/8/layout/gear1"/>
    <dgm:cxn modelId="{BA6E2A30-A3F0-0D49-A4F1-FF89D200EC68}" type="presParOf" srcId="{24ECEEA3-43C0-734E-9FFF-0078FA884598}" destId="{788E4B1B-FB51-B241-8C1D-6FFF456B713F}" srcOrd="12" destOrd="0" presId="urn:microsoft.com/office/officeart/2005/8/layout/gear1"/>
    <dgm:cxn modelId="{DDAFBE2A-ABDF-C544-8C69-D263F1931956}" type="presParOf" srcId="{24ECEEA3-43C0-734E-9FFF-0078FA884598}" destId="{20519CC8-2D94-E143-A3AA-326F1E91E3BE}" srcOrd="13" destOrd="0" presId="urn:microsoft.com/office/officeart/2005/8/layout/gear1"/>
    <dgm:cxn modelId="{2EDEB1D8-0DD4-D947-B97F-47B8746E262A}" type="presParOf" srcId="{24ECEEA3-43C0-734E-9FFF-0078FA884598}" destId="{656BE967-DE20-574E-AEE9-29FF441CEBD0}" srcOrd="14" destOrd="0" presId="urn:microsoft.com/office/officeart/2005/8/layout/gear1"/>
    <dgm:cxn modelId="{629146A8-A800-374D-AF2B-915493C377D6}" type="presParOf" srcId="{24ECEEA3-43C0-734E-9FFF-0078FA884598}" destId="{EE58D3A2-F0FE-E744-90CB-E6A80637B218}" srcOrd="15"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517357A-AFA6-AA45-A39E-B09E270F5A71}" type="doc">
      <dgm:prSet loTypeId="urn:microsoft.com/office/officeart/2005/8/layout/gear1" loCatId="" qsTypeId="urn:microsoft.com/office/officeart/2005/8/quickstyle/simple2" qsCatId="simple" csTypeId="urn:microsoft.com/office/officeart/2005/8/colors/accent1_2" csCatId="accent1" phldr="1"/>
      <dgm:spPr/>
    </dgm:pt>
    <dgm:pt modelId="{3C880F8C-F871-5B4F-A377-7A8BBCD5AFE4}">
      <dgm:prSet phldrT="[Text]" custT="1"/>
      <dgm:spPr/>
      <dgm:t>
        <a:bodyPr/>
        <a:lstStyle/>
        <a:p>
          <a:r>
            <a:rPr lang="en-US" sz="1800" dirty="0" smtClean="0"/>
            <a:t>MATUL Commission</a:t>
          </a:r>
        </a:p>
        <a:p>
          <a:r>
            <a:rPr lang="en-US" sz="1800" dirty="0" smtClean="0"/>
            <a:t>Kampala</a:t>
          </a:r>
          <a:endParaRPr lang="en-US" sz="1800" dirty="0"/>
        </a:p>
      </dgm:t>
    </dgm:pt>
    <dgm:pt modelId="{D3698B14-B04A-9241-9380-F9B5D2F3F7AF}" type="parTrans" cxnId="{4BD9C169-DB02-FA43-ADBB-8ED3FC52AC6D}">
      <dgm:prSet/>
      <dgm:spPr/>
      <dgm:t>
        <a:bodyPr/>
        <a:lstStyle/>
        <a:p>
          <a:endParaRPr lang="en-US"/>
        </a:p>
      </dgm:t>
    </dgm:pt>
    <dgm:pt modelId="{865ECD26-4B1F-B149-AB0C-C5265F4D4853}" type="sibTrans" cxnId="{4BD9C169-DB02-FA43-ADBB-8ED3FC52AC6D}">
      <dgm:prSet/>
      <dgm:spPr/>
      <dgm:t>
        <a:bodyPr/>
        <a:lstStyle/>
        <a:p>
          <a:endParaRPr lang="en-US"/>
        </a:p>
      </dgm:t>
    </dgm:pt>
    <dgm:pt modelId="{F65D656A-A181-4E49-8526-599164F9C6E6}">
      <dgm:prSet phldrT="[Text]" custT="1"/>
      <dgm:spPr/>
      <dgm:t>
        <a:bodyPr/>
        <a:lstStyle/>
        <a:p>
          <a:r>
            <a:rPr lang="en-US" sz="1800" dirty="0" smtClean="0"/>
            <a:t>MATUL Commission Chennai</a:t>
          </a:r>
          <a:endParaRPr lang="en-US" sz="1800" dirty="0"/>
        </a:p>
      </dgm:t>
    </dgm:pt>
    <dgm:pt modelId="{3F4D3895-C54B-E94F-877C-75DAE3F2FDF4}" type="parTrans" cxnId="{907047D2-D386-0041-AB40-A646C82C39DE}">
      <dgm:prSet/>
      <dgm:spPr/>
      <dgm:t>
        <a:bodyPr/>
        <a:lstStyle/>
        <a:p>
          <a:endParaRPr lang="en-US"/>
        </a:p>
      </dgm:t>
    </dgm:pt>
    <dgm:pt modelId="{9DD1F34D-E008-234E-8D11-B75F0AF54087}" type="sibTrans" cxnId="{907047D2-D386-0041-AB40-A646C82C39DE}">
      <dgm:prSet/>
      <dgm:spPr/>
      <dgm:t>
        <a:bodyPr/>
        <a:lstStyle/>
        <a:p>
          <a:endParaRPr lang="en-US"/>
        </a:p>
      </dgm:t>
    </dgm:pt>
    <dgm:pt modelId="{6F9D9EAA-7426-5A4E-AE74-1BBD3A97600B}">
      <dgm:prSet phldrT="[Text]" custT="1"/>
      <dgm:spPr/>
      <dgm:t>
        <a:bodyPr/>
        <a:lstStyle/>
        <a:p>
          <a:r>
            <a:rPr lang="en-US" sz="1800" dirty="0" smtClean="0"/>
            <a:t>Implementation in Schools</a:t>
          </a:r>
          <a:endParaRPr lang="en-US" sz="1800" dirty="0"/>
        </a:p>
      </dgm:t>
    </dgm:pt>
    <dgm:pt modelId="{297BAFB1-19AF-F942-8F78-354B2D034B00}" type="parTrans" cxnId="{96B03C69-0FEA-D646-AE2F-84B9822152AE}">
      <dgm:prSet/>
      <dgm:spPr/>
      <dgm:t>
        <a:bodyPr/>
        <a:lstStyle/>
        <a:p>
          <a:endParaRPr lang="en-US"/>
        </a:p>
      </dgm:t>
    </dgm:pt>
    <dgm:pt modelId="{994290A0-2A3C-0141-8E6A-EEAA7B6E7FB5}" type="sibTrans" cxnId="{96B03C69-0FEA-D646-AE2F-84B9822152AE}">
      <dgm:prSet/>
      <dgm:spPr/>
      <dgm:t>
        <a:bodyPr/>
        <a:lstStyle/>
        <a:p>
          <a:endParaRPr lang="en-US"/>
        </a:p>
      </dgm:t>
    </dgm:pt>
    <dgm:pt modelId="{448E6C0F-594E-2E4F-8F95-0FA1FEE4CC4C}" type="pres">
      <dgm:prSet presAssocID="{4517357A-AFA6-AA45-A39E-B09E270F5A71}" presName="composite" presStyleCnt="0">
        <dgm:presLayoutVars>
          <dgm:chMax val="3"/>
          <dgm:animLvl val="lvl"/>
          <dgm:resizeHandles val="exact"/>
        </dgm:presLayoutVars>
      </dgm:prSet>
      <dgm:spPr/>
    </dgm:pt>
    <dgm:pt modelId="{F1F2AEEA-2EC9-F642-BDA2-24BB4F768574}" type="pres">
      <dgm:prSet presAssocID="{3C880F8C-F871-5B4F-A377-7A8BBCD5AFE4}" presName="gear1" presStyleLbl="node1" presStyleIdx="0" presStyleCnt="3">
        <dgm:presLayoutVars>
          <dgm:chMax val="1"/>
          <dgm:bulletEnabled val="1"/>
        </dgm:presLayoutVars>
      </dgm:prSet>
      <dgm:spPr/>
      <dgm:t>
        <a:bodyPr/>
        <a:lstStyle/>
        <a:p>
          <a:endParaRPr lang="en-US"/>
        </a:p>
      </dgm:t>
    </dgm:pt>
    <dgm:pt modelId="{D8DF6EEB-8A27-ED4B-AFEA-5998829D2C43}" type="pres">
      <dgm:prSet presAssocID="{3C880F8C-F871-5B4F-A377-7A8BBCD5AFE4}" presName="gear1srcNode" presStyleLbl="node1" presStyleIdx="0" presStyleCnt="3"/>
      <dgm:spPr/>
      <dgm:t>
        <a:bodyPr/>
        <a:lstStyle/>
        <a:p>
          <a:endParaRPr lang="en-US"/>
        </a:p>
      </dgm:t>
    </dgm:pt>
    <dgm:pt modelId="{EC06B1D8-1E95-6841-9712-CA55E8BB5D6F}" type="pres">
      <dgm:prSet presAssocID="{3C880F8C-F871-5B4F-A377-7A8BBCD5AFE4}" presName="gear1dstNode" presStyleLbl="node1" presStyleIdx="0" presStyleCnt="3"/>
      <dgm:spPr/>
      <dgm:t>
        <a:bodyPr/>
        <a:lstStyle/>
        <a:p>
          <a:endParaRPr lang="en-US"/>
        </a:p>
      </dgm:t>
    </dgm:pt>
    <dgm:pt modelId="{8CE07D6D-C64A-4A46-9E96-A279058D71FA}" type="pres">
      <dgm:prSet presAssocID="{F65D656A-A181-4E49-8526-599164F9C6E6}" presName="gear2" presStyleLbl="node1" presStyleIdx="1" presStyleCnt="3" custScaleX="144167" custScaleY="165000">
        <dgm:presLayoutVars>
          <dgm:chMax val="1"/>
          <dgm:bulletEnabled val="1"/>
        </dgm:presLayoutVars>
      </dgm:prSet>
      <dgm:spPr/>
      <dgm:t>
        <a:bodyPr/>
        <a:lstStyle/>
        <a:p>
          <a:endParaRPr lang="en-US"/>
        </a:p>
      </dgm:t>
    </dgm:pt>
    <dgm:pt modelId="{6A839C0F-B07A-9A4F-B894-22F90BCD28AF}" type="pres">
      <dgm:prSet presAssocID="{F65D656A-A181-4E49-8526-599164F9C6E6}" presName="gear2srcNode" presStyleLbl="node1" presStyleIdx="1" presStyleCnt="3"/>
      <dgm:spPr/>
      <dgm:t>
        <a:bodyPr/>
        <a:lstStyle/>
        <a:p>
          <a:endParaRPr lang="en-US"/>
        </a:p>
      </dgm:t>
    </dgm:pt>
    <dgm:pt modelId="{2EA456DF-7A8C-1D4C-AB98-9FC86FFA3576}" type="pres">
      <dgm:prSet presAssocID="{F65D656A-A181-4E49-8526-599164F9C6E6}" presName="gear2dstNode" presStyleLbl="node1" presStyleIdx="1" presStyleCnt="3"/>
      <dgm:spPr/>
      <dgm:t>
        <a:bodyPr/>
        <a:lstStyle/>
        <a:p>
          <a:endParaRPr lang="en-US"/>
        </a:p>
      </dgm:t>
    </dgm:pt>
    <dgm:pt modelId="{8F0DA521-0F99-B549-BA37-0269716F67AE}" type="pres">
      <dgm:prSet presAssocID="{6F9D9EAA-7426-5A4E-AE74-1BBD3A97600B}" presName="gear3" presStyleLbl="node1" presStyleIdx="2" presStyleCnt="3" custScaleX="152253" custScaleY="161397" custLinFactNeighborX="5631" custLinFactNeighborY="-15017"/>
      <dgm:spPr/>
      <dgm:t>
        <a:bodyPr/>
        <a:lstStyle/>
        <a:p>
          <a:endParaRPr lang="en-US"/>
        </a:p>
      </dgm:t>
    </dgm:pt>
    <dgm:pt modelId="{94DD04DD-DFAD-D642-928E-C81D13A555AC}" type="pres">
      <dgm:prSet presAssocID="{6F9D9EAA-7426-5A4E-AE74-1BBD3A97600B}" presName="gear3tx" presStyleLbl="node1" presStyleIdx="2" presStyleCnt="3">
        <dgm:presLayoutVars>
          <dgm:chMax val="1"/>
          <dgm:bulletEnabled val="1"/>
        </dgm:presLayoutVars>
      </dgm:prSet>
      <dgm:spPr/>
      <dgm:t>
        <a:bodyPr/>
        <a:lstStyle/>
        <a:p>
          <a:endParaRPr lang="en-US"/>
        </a:p>
      </dgm:t>
    </dgm:pt>
    <dgm:pt modelId="{B9EFF8C3-5B50-A546-9780-F9A3499E8140}" type="pres">
      <dgm:prSet presAssocID="{6F9D9EAA-7426-5A4E-AE74-1BBD3A97600B}" presName="gear3srcNode" presStyleLbl="node1" presStyleIdx="2" presStyleCnt="3"/>
      <dgm:spPr/>
      <dgm:t>
        <a:bodyPr/>
        <a:lstStyle/>
        <a:p>
          <a:endParaRPr lang="en-US"/>
        </a:p>
      </dgm:t>
    </dgm:pt>
    <dgm:pt modelId="{B9F1523D-947C-6D4B-9D16-5AC282F84177}" type="pres">
      <dgm:prSet presAssocID="{6F9D9EAA-7426-5A4E-AE74-1BBD3A97600B}" presName="gear3dstNode" presStyleLbl="node1" presStyleIdx="2" presStyleCnt="3"/>
      <dgm:spPr/>
      <dgm:t>
        <a:bodyPr/>
        <a:lstStyle/>
        <a:p>
          <a:endParaRPr lang="en-US"/>
        </a:p>
      </dgm:t>
    </dgm:pt>
    <dgm:pt modelId="{9D74101C-B597-114B-A112-F276B2D027B2}" type="pres">
      <dgm:prSet presAssocID="{865ECD26-4B1F-B149-AB0C-C5265F4D4853}" presName="connector1" presStyleLbl="sibTrans2D1" presStyleIdx="0" presStyleCnt="3"/>
      <dgm:spPr/>
      <dgm:t>
        <a:bodyPr/>
        <a:lstStyle/>
        <a:p>
          <a:endParaRPr lang="en-US"/>
        </a:p>
      </dgm:t>
    </dgm:pt>
    <dgm:pt modelId="{0B4ECA60-86CD-774F-98FE-27BD5823B012}" type="pres">
      <dgm:prSet presAssocID="{9DD1F34D-E008-234E-8D11-B75F0AF54087}" presName="connector2" presStyleLbl="sibTrans2D1" presStyleIdx="1" presStyleCnt="3"/>
      <dgm:spPr/>
      <dgm:t>
        <a:bodyPr/>
        <a:lstStyle/>
        <a:p>
          <a:endParaRPr lang="en-US"/>
        </a:p>
      </dgm:t>
    </dgm:pt>
    <dgm:pt modelId="{8E8EF5A6-30D3-624D-9945-532577BB9B4F}" type="pres">
      <dgm:prSet presAssocID="{994290A0-2A3C-0141-8E6A-EEAA7B6E7FB5}" presName="connector3" presStyleLbl="sibTrans2D1" presStyleIdx="2" presStyleCnt="3"/>
      <dgm:spPr/>
      <dgm:t>
        <a:bodyPr/>
        <a:lstStyle/>
        <a:p>
          <a:endParaRPr lang="en-US"/>
        </a:p>
      </dgm:t>
    </dgm:pt>
  </dgm:ptLst>
  <dgm:cxnLst>
    <dgm:cxn modelId="{746A7EC8-C72E-A84F-91D4-7F4EE11F6FEF}" type="presOf" srcId="{6F9D9EAA-7426-5A4E-AE74-1BBD3A97600B}" destId="{B9EFF8C3-5B50-A546-9780-F9A3499E8140}" srcOrd="2" destOrd="0" presId="urn:microsoft.com/office/officeart/2005/8/layout/gear1"/>
    <dgm:cxn modelId="{96B03C69-0FEA-D646-AE2F-84B9822152AE}" srcId="{4517357A-AFA6-AA45-A39E-B09E270F5A71}" destId="{6F9D9EAA-7426-5A4E-AE74-1BBD3A97600B}" srcOrd="2" destOrd="0" parTransId="{297BAFB1-19AF-F942-8F78-354B2D034B00}" sibTransId="{994290A0-2A3C-0141-8E6A-EEAA7B6E7FB5}"/>
    <dgm:cxn modelId="{0AAB848D-5DE1-654A-A2C6-9A3DF46A1EFA}" type="presOf" srcId="{3C880F8C-F871-5B4F-A377-7A8BBCD5AFE4}" destId="{D8DF6EEB-8A27-ED4B-AFEA-5998829D2C43}" srcOrd="1" destOrd="0" presId="urn:microsoft.com/office/officeart/2005/8/layout/gear1"/>
    <dgm:cxn modelId="{907047D2-D386-0041-AB40-A646C82C39DE}" srcId="{4517357A-AFA6-AA45-A39E-B09E270F5A71}" destId="{F65D656A-A181-4E49-8526-599164F9C6E6}" srcOrd="1" destOrd="0" parTransId="{3F4D3895-C54B-E94F-877C-75DAE3F2FDF4}" sibTransId="{9DD1F34D-E008-234E-8D11-B75F0AF54087}"/>
    <dgm:cxn modelId="{00C66DFE-2249-7F47-AFFD-9999C22ECFDA}" type="presOf" srcId="{F65D656A-A181-4E49-8526-599164F9C6E6}" destId="{8CE07D6D-C64A-4A46-9E96-A279058D71FA}" srcOrd="0" destOrd="0" presId="urn:microsoft.com/office/officeart/2005/8/layout/gear1"/>
    <dgm:cxn modelId="{7B6B609E-868A-5448-8D5C-BFBB131A4F1C}" type="presOf" srcId="{865ECD26-4B1F-B149-AB0C-C5265F4D4853}" destId="{9D74101C-B597-114B-A112-F276B2D027B2}" srcOrd="0" destOrd="0" presId="urn:microsoft.com/office/officeart/2005/8/layout/gear1"/>
    <dgm:cxn modelId="{FA12637C-0AD5-2849-9B86-722B343AAA58}" type="presOf" srcId="{6F9D9EAA-7426-5A4E-AE74-1BBD3A97600B}" destId="{B9F1523D-947C-6D4B-9D16-5AC282F84177}" srcOrd="3" destOrd="0" presId="urn:microsoft.com/office/officeart/2005/8/layout/gear1"/>
    <dgm:cxn modelId="{69546A5B-E22A-A045-8F4E-B1D65316AE6E}" type="presOf" srcId="{9DD1F34D-E008-234E-8D11-B75F0AF54087}" destId="{0B4ECA60-86CD-774F-98FE-27BD5823B012}" srcOrd="0" destOrd="0" presId="urn:microsoft.com/office/officeart/2005/8/layout/gear1"/>
    <dgm:cxn modelId="{4C0F71C1-5B46-2A41-AC07-B45448C25A15}" type="presOf" srcId="{994290A0-2A3C-0141-8E6A-EEAA7B6E7FB5}" destId="{8E8EF5A6-30D3-624D-9945-532577BB9B4F}" srcOrd="0" destOrd="0" presId="urn:microsoft.com/office/officeart/2005/8/layout/gear1"/>
    <dgm:cxn modelId="{E787055D-0D7C-E148-BCB6-FA1D1875EC9B}" type="presOf" srcId="{F65D656A-A181-4E49-8526-599164F9C6E6}" destId="{6A839C0F-B07A-9A4F-B894-22F90BCD28AF}" srcOrd="1" destOrd="0" presId="urn:microsoft.com/office/officeart/2005/8/layout/gear1"/>
    <dgm:cxn modelId="{50260A10-2C67-3248-AC15-3EAC9EF62007}" type="presOf" srcId="{4517357A-AFA6-AA45-A39E-B09E270F5A71}" destId="{448E6C0F-594E-2E4F-8F95-0FA1FEE4CC4C}" srcOrd="0" destOrd="0" presId="urn:microsoft.com/office/officeart/2005/8/layout/gear1"/>
    <dgm:cxn modelId="{63848AB2-F62C-C64E-A682-103788DD175E}" type="presOf" srcId="{6F9D9EAA-7426-5A4E-AE74-1BBD3A97600B}" destId="{8F0DA521-0F99-B549-BA37-0269716F67AE}" srcOrd="0" destOrd="0" presId="urn:microsoft.com/office/officeart/2005/8/layout/gear1"/>
    <dgm:cxn modelId="{B377FA13-8D71-AF40-9604-59B6CD94003F}" type="presOf" srcId="{3C880F8C-F871-5B4F-A377-7A8BBCD5AFE4}" destId="{EC06B1D8-1E95-6841-9712-CA55E8BB5D6F}" srcOrd="2" destOrd="0" presId="urn:microsoft.com/office/officeart/2005/8/layout/gear1"/>
    <dgm:cxn modelId="{4E8BA1F5-9F0C-5D47-A9E7-339B5ECF11A8}" type="presOf" srcId="{F65D656A-A181-4E49-8526-599164F9C6E6}" destId="{2EA456DF-7A8C-1D4C-AB98-9FC86FFA3576}" srcOrd="2" destOrd="0" presId="urn:microsoft.com/office/officeart/2005/8/layout/gear1"/>
    <dgm:cxn modelId="{4BD9C169-DB02-FA43-ADBB-8ED3FC52AC6D}" srcId="{4517357A-AFA6-AA45-A39E-B09E270F5A71}" destId="{3C880F8C-F871-5B4F-A377-7A8BBCD5AFE4}" srcOrd="0" destOrd="0" parTransId="{D3698B14-B04A-9241-9380-F9B5D2F3F7AF}" sibTransId="{865ECD26-4B1F-B149-AB0C-C5265F4D4853}"/>
    <dgm:cxn modelId="{DAEEABE0-A2D9-1441-996B-A1B842A33543}" type="presOf" srcId="{6F9D9EAA-7426-5A4E-AE74-1BBD3A97600B}" destId="{94DD04DD-DFAD-D642-928E-C81D13A555AC}" srcOrd="1" destOrd="0" presId="urn:microsoft.com/office/officeart/2005/8/layout/gear1"/>
    <dgm:cxn modelId="{A4C8F509-82FB-9D4C-88F3-DDBBEA821204}" type="presOf" srcId="{3C880F8C-F871-5B4F-A377-7A8BBCD5AFE4}" destId="{F1F2AEEA-2EC9-F642-BDA2-24BB4F768574}" srcOrd="0" destOrd="0" presId="urn:microsoft.com/office/officeart/2005/8/layout/gear1"/>
    <dgm:cxn modelId="{C413E719-F40B-B74A-8545-7A6D62AE9E4E}" type="presParOf" srcId="{448E6C0F-594E-2E4F-8F95-0FA1FEE4CC4C}" destId="{F1F2AEEA-2EC9-F642-BDA2-24BB4F768574}" srcOrd="0" destOrd="0" presId="urn:microsoft.com/office/officeart/2005/8/layout/gear1"/>
    <dgm:cxn modelId="{F7731AC6-974D-8D4B-9476-758E17FFA0E9}" type="presParOf" srcId="{448E6C0F-594E-2E4F-8F95-0FA1FEE4CC4C}" destId="{D8DF6EEB-8A27-ED4B-AFEA-5998829D2C43}" srcOrd="1" destOrd="0" presId="urn:microsoft.com/office/officeart/2005/8/layout/gear1"/>
    <dgm:cxn modelId="{343D025B-E52D-D74F-81AB-89C4E594E37A}" type="presParOf" srcId="{448E6C0F-594E-2E4F-8F95-0FA1FEE4CC4C}" destId="{EC06B1D8-1E95-6841-9712-CA55E8BB5D6F}" srcOrd="2" destOrd="0" presId="urn:microsoft.com/office/officeart/2005/8/layout/gear1"/>
    <dgm:cxn modelId="{7CDED284-57F9-6A4C-849C-53D7DC2BAC06}" type="presParOf" srcId="{448E6C0F-594E-2E4F-8F95-0FA1FEE4CC4C}" destId="{8CE07D6D-C64A-4A46-9E96-A279058D71FA}" srcOrd="3" destOrd="0" presId="urn:microsoft.com/office/officeart/2005/8/layout/gear1"/>
    <dgm:cxn modelId="{BECF145C-6C42-A14D-BE49-1ED88833C050}" type="presParOf" srcId="{448E6C0F-594E-2E4F-8F95-0FA1FEE4CC4C}" destId="{6A839C0F-B07A-9A4F-B894-22F90BCD28AF}" srcOrd="4" destOrd="0" presId="urn:microsoft.com/office/officeart/2005/8/layout/gear1"/>
    <dgm:cxn modelId="{91C0036E-04A5-674F-B2DA-EFAFDC69D636}" type="presParOf" srcId="{448E6C0F-594E-2E4F-8F95-0FA1FEE4CC4C}" destId="{2EA456DF-7A8C-1D4C-AB98-9FC86FFA3576}" srcOrd="5" destOrd="0" presId="urn:microsoft.com/office/officeart/2005/8/layout/gear1"/>
    <dgm:cxn modelId="{4AEC5694-0082-F640-871F-FAD18B5B4239}" type="presParOf" srcId="{448E6C0F-594E-2E4F-8F95-0FA1FEE4CC4C}" destId="{8F0DA521-0F99-B549-BA37-0269716F67AE}" srcOrd="6" destOrd="0" presId="urn:microsoft.com/office/officeart/2005/8/layout/gear1"/>
    <dgm:cxn modelId="{2EDBC65A-888C-D24A-A8F3-89B5E1973294}" type="presParOf" srcId="{448E6C0F-594E-2E4F-8F95-0FA1FEE4CC4C}" destId="{94DD04DD-DFAD-D642-928E-C81D13A555AC}" srcOrd="7" destOrd="0" presId="urn:microsoft.com/office/officeart/2005/8/layout/gear1"/>
    <dgm:cxn modelId="{3BBD52E5-2F93-6A4F-AF32-3764BF669453}" type="presParOf" srcId="{448E6C0F-594E-2E4F-8F95-0FA1FEE4CC4C}" destId="{B9EFF8C3-5B50-A546-9780-F9A3499E8140}" srcOrd="8" destOrd="0" presId="urn:microsoft.com/office/officeart/2005/8/layout/gear1"/>
    <dgm:cxn modelId="{6E624532-BB4A-3A43-BBE6-E11057D0C179}" type="presParOf" srcId="{448E6C0F-594E-2E4F-8F95-0FA1FEE4CC4C}" destId="{B9F1523D-947C-6D4B-9D16-5AC282F84177}" srcOrd="9" destOrd="0" presId="urn:microsoft.com/office/officeart/2005/8/layout/gear1"/>
    <dgm:cxn modelId="{8269834B-1FC6-B344-97FC-3B76698C3774}" type="presParOf" srcId="{448E6C0F-594E-2E4F-8F95-0FA1FEE4CC4C}" destId="{9D74101C-B597-114B-A112-F276B2D027B2}" srcOrd="10" destOrd="0" presId="urn:microsoft.com/office/officeart/2005/8/layout/gear1"/>
    <dgm:cxn modelId="{84EA7171-CDE4-F941-A4C5-F76F5FCA09B6}" type="presParOf" srcId="{448E6C0F-594E-2E4F-8F95-0FA1FEE4CC4C}" destId="{0B4ECA60-86CD-774F-98FE-27BD5823B012}" srcOrd="11" destOrd="0" presId="urn:microsoft.com/office/officeart/2005/8/layout/gear1"/>
    <dgm:cxn modelId="{7076126C-D4E6-8540-B901-0DC87D0DD038}" type="presParOf" srcId="{448E6C0F-594E-2E4F-8F95-0FA1FEE4CC4C}" destId="{8E8EF5A6-30D3-624D-9945-532577BB9B4F}"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71EEF-493C-4E91-89BE-3AD922D5DFEC}">
      <dsp:nvSpPr>
        <dsp:cNvPr id="0" name=""/>
        <dsp:cNvSpPr/>
      </dsp:nvSpPr>
      <dsp:spPr>
        <a:xfrm>
          <a:off x="866615" y="578253"/>
          <a:ext cx="3868755" cy="3868755"/>
        </a:xfrm>
        <a:prstGeom prst="blockArc">
          <a:avLst>
            <a:gd name="adj1" fmla="val 10241878"/>
            <a:gd name="adj2" fmla="val 16056515"/>
            <a:gd name="adj3" fmla="val 4639"/>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70BEC6-A8C1-C74C-8E6D-2D4C08659F31}">
      <dsp:nvSpPr>
        <dsp:cNvPr id="0" name=""/>
        <dsp:cNvSpPr/>
      </dsp:nvSpPr>
      <dsp:spPr>
        <a:xfrm>
          <a:off x="803354" y="1258632"/>
          <a:ext cx="4328269" cy="4328269"/>
        </a:xfrm>
        <a:prstGeom prst="blockArc">
          <a:avLst>
            <a:gd name="adj1" fmla="val 994761"/>
            <a:gd name="adj2" fmla="val 11794761"/>
            <a:gd name="adj3" fmla="val 4147"/>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07E6A0A-3655-4CA6-91D8-44B285A4941A}">
      <dsp:nvSpPr>
        <dsp:cNvPr id="0" name=""/>
        <dsp:cNvSpPr/>
      </dsp:nvSpPr>
      <dsp:spPr>
        <a:xfrm>
          <a:off x="1151961" y="2218790"/>
          <a:ext cx="3896685" cy="3896685"/>
        </a:xfrm>
        <a:prstGeom prst="blockArc">
          <a:avLst>
            <a:gd name="adj1" fmla="val 10547562"/>
            <a:gd name="adj2" fmla="val 21347562"/>
            <a:gd name="adj3" fmla="val 4606"/>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7906407-956C-4DBE-95F5-60B3E34737A1}">
      <dsp:nvSpPr>
        <dsp:cNvPr id="0" name=""/>
        <dsp:cNvSpPr/>
      </dsp:nvSpPr>
      <dsp:spPr>
        <a:xfrm>
          <a:off x="775406" y="1033420"/>
          <a:ext cx="4170327" cy="4170327"/>
        </a:xfrm>
        <a:prstGeom prst="blockArc">
          <a:avLst>
            <a:gd name="adj1" fmla="val 19462973"/>
            <a:gd name="adj2" fmla="val 8662973"/>
            <a:gd name="adj3" fmla="val 4304"/>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C09C0B9D-C626-4352-937F-E565C32A1F1A}">
      <dsp:nvSpPr>
        <dsp:cNvPr id="0" name=""/>
        <dsp:cNvSpPr/>
      </dsp:nvSpPr>
      <dsp:spPr>
        <a:xfrm>
          <a:off x="787773" y="579899"/>
          <a:ext cx="3868755" cy="3868755"/>
        </a:xfrm>
        <a:prstGeom prst="blockArc">
          <a:avLst>
            <a:gd name="adj1" fmla="val 16200000"/>
            <a:gd name="adj2" fmla="val 20520000"/>
            <a:gd name="adj3" fmla="val 4639"/>
          </a:avLst>
        </a:prstGeom>
        <a:gradFill rotWithShape="0">
          <a:gsLst>
            <a:gs pos="0">
              <a:schemeClr val="accent4">
                <a:tint val="60000"/>
                <a:hueOff val="0"/>
                <a:satOff val="0"/>
                <a:lumOff val="0"/>
                <a:alphaOff val="0"/>
                <a:tint val="100000"/>
                <a:shade val="100000"/>
                <a:satMod val="130000"/>
              </a:schemeClr>
            </a:gs>
            <a:gs pos="100000">
              <a:schemeClr val="accent4">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6AF0A74-5C53-4808-8A77-31B80B0E5BF6}">
      <dsp:nvSpPr>
        <dsp:cNvPr id="0" name=""/>
        <dsp:cNvSpPr/>
      </dsp:nvSpPr>
      <dsp:spPr>
        <a:xfrm>
          <a:off x="1822425" y="1736877"/>
          <a:ext cx="1780556" cy="1780556"/>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Urban  Theme</a:t>
          </a:r>
          <a:endParaRPr lang="en-US" sz="3200" kern="1200" dirty="0"/>
        </a:p>
      </dsp:txBody>
      <dsp:txXfrm>
        <a:off x="2083181" y="1997633"/>
        <a:ext cx="1259044" cy="1259044"/>
      </dsp:txXfrm>
    </dsp:sp>
    <dsp:sp modelId="{21E2B31A-E4B2-4ECF-88AA-8FCC85E6F254}">
      <dsp:nvSpPr>
        <dsp:cNvPr id="0" name=""/>
        <dsp:cNvSpPr/>
      </dsp:nvSpPr>
      <dsp:spPr>
        <a:xfrm>
          <a:off x="1783931" y="1574"/>
          <a:ext cx="1876439" cy="124638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Biblical Analysis</a:t>
          </a:r>
          <a:endParaRPr lang="en-US" sz="2000" kern="1200" dirty="0"/>
        </a:p>
      </dsp:txBody>
      <dsp:txXfrm>
        <a:off x="2058729" y="184103"/>
        <a:ext cx="1326843" cy="881331"/>
      </dsp:txXfrm>
    </dsp:sp>
    <dsp:sp modelId="{18949E23-5716-41EE-8482-AD899487C22A}">
      <dsp:nvSpPr>
        <dsp:cNvPr id="0" name=""/>
        <dsp:cNvSpPr/>
      </dsp:nvSpPr>
      <dsp:spPr>
        <a:xfrm>
          <a:off x="3320757" y="1280183"/>
          <a:ext cx="2396845" cy="1300408"/>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Theological Analysis</a:t>
          </a:r>
          <a:endParaRPr lang="en-US" sz="2000" kern="1200" dirty="0"/>
        </a:p>
      </dsp:txBody>
      <dsp:txXfrm>
        <a:off x="3671767" y="1470623"/>
        <a:ext cx="1694825" cy="919528"/>
      </dsp:txXfrm>
    </dsp:sp>
    <dsp:sp modelId="{585FE9A8-D8F9-48B3-BD89-BCB8D40C3B62}">
      <dsp:nvSpPr>
        <dsp:cNvPr id="0" name=""/>
        <dsp:cNvSpPr/>
      </dsp:nvSpPr>
      <dsp:spPr>
        <a:xfrm rot="19204248">
          <a:off x="28509" y="3836082"/>
          <a:ext cx="2346902" cy="941398"/>
        </a:xfrm>
        <a:prstGeom prst="stripedRightArrow">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Entrance Story</a:t>
          </a:r>
          <a:endParaRPr lang="en-US" sz="1700" kern="1200" dirty="0"/>
        </a:p>
      </dsp:txBody>
      <dsp:txXfrm>
        <a:off x="185891" y="4099755"/>
        <a:ext cx="1964460" cy="470699"/>
      </dsp:txXfrm>
    </dsp:sp>
    <dsp:sp modelId="{63D78A7C-432C-DB43-969A-13B9B68A243B}">
      <dsp:nvSpPr>
        <dsp:cNvPr id="0" name=""/>
        <dsp:cNvSpPr/>
      </dsp:nvSpPr>
      <dsp:spPr>
        <a:xfrm rot="1754488">
          <a:off x="3746293" y="3501613"/>
          <a:ext cx="2504707" cy="1051741"/>
        </a:xfrm>
        <a:prstGeom prst="stripedRightArrow">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kern="1200" dirty="0" smtClean="0"/>
            <a:t>New Faith Action Story</a:t>
          </a:r>
          <a:endParaRPr lang="en-US" sz="1700" kern="1200" dirty="0"/>
        </a:p>
      </dsp:txBody>
      <dsp:txXfrm>
        <a:off x="3916910" y="3740465"/>
        <a:ext cx="2077437" cy="525871"/>
      </dsp:txXfrm>
    </dsp:sp>
    <dsp:sp modelId="{819BC320-0E3F-4F15-A919-57F70CA02FCD}">
      <dsp:nvSpPr>
        <dsp:cNvPr id="0" name=""/>
        <dsp:cNvSpPr/>
      </dsp:nvSpPr>
      <dsp:spPr>
        <a:xfrm>
          <a:off x="128135" y="2194854"/>
          <a:ext cx="1616393" cy="1246389"/>
        </a:xfrm>
        <a:prstGeom prst="ellipse">
          <a:avLst/>
        </a:prstGeom>
        <a:gradFill rotWithShape="0">
          <a:gsLst>
            <a:gs pos="0">
              <a:schemeClr val="accent4">
                <a:hueOff val="0"/>
                <a:satOff val="0"/>
                <a:lumOff val="0"/>
                <a:alphaOff val="0"/>
                <a:tint val="100000"/>
                <a:shade val="100000"/>
                <a:satMod val="130000"/>
              </a:schemeClr>
            </a:gs>
            <a:gs pos="100000">
              <a:schemeClr val="accent4">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Urban Analysis</a:t>
          </a:r>
          <a:endParaRPr lang="en-US" sz="2000" kern="1200" dirty="0"/>
        </a:p>
      </dsp:txBody>
      <dsp:txXfrm>
        <a:off x="364850" y="2377383"/>
        <a:ext cx="1142963" cy="8813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F4AF3-FAB8-444C-81AB-52C89640E279}">
      <dsp:nvSpPr>
        <dsp:cNvPr id="0" name=""/>
        <dsp:cNvSpPr/>
      </dsp:nvSpPr>
      <dsp:spPr>
        <a:xfrm>
          <a:off x="0" y="747388"/>
          <a:ext cx="9144000" cy="1094118"/>
        </a:xfrm>
        <a:prstGeom prst="roundRect">
          <a:avLst>
            <a:gd name="adj" fmla="val 10000"/>
          </a:avLst>
        </a:prstGeom>
        <a:solidFill>
          <a:schemeClr val="bg1">
            <a:lumMod val="65000"/>
            <a:alpha val="9000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43EB61A-2E04-409F-8F87-79F190ED3CE0}">
      <dsp:nvSpPr>
        <dsp:cNvPr id="0" name=""/>
        <dsp:cNvSpPr/>
      </dsp:nvSpPr>
      <dsp:spPr>
        <a:xfrm>
          <a:off x="406688" y="156575"/>
          <a:ext cx="2540869" cy="1898523"/>
        </a:xfrm>
        <a:prstGeom prst="roundRect">
          <a:avLst>
            <a:gd name="adj" fmla="val 10000"/>
          </a:avLst>
        </a:prstGeom>
        <a:blipFill dpi="0" rotWithShape="0">
          <a:blip xmlns:r="http://schemas.openxmlformats.org/officeDocument/2006/relationships" r:embed="rId1"/>
          <a:srcRect/>
          <a:tile tx="0" ty="0" sx="40000" sy="4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572025E-E8B8-4F94-94D0-DC22D7F762FB}">
      <dsp:nvSpPr>
        <dsp:cNvPr id="0" name=""/>
        <dsp:cNvSpPr/>
      </dsp:nvSpPr>
      <dsp:spPr>
        <a:xfrm rot="10800000">
          <a:off x="281055" y="2023063"/>
          <a:ext cx="2792136" cy="3918646"/>
        </a:xfrm>
        <a:prstGeom prst="round2SameRect">
          <a:avLst>
            <a:gd name="adj1" fmla="val 10500"/>
            <a:gd name="adj2" fmla="val 0"/>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solidFill>
                <a:schemeClr val="bg2">
                  <a:lumMod val="50000"/>
                </a:schemeClr>
              </a:solidFill>
              <a:latin typeface="Corbel" pitchFamily="34" charset="0"/>
            </a:rPr>
            <a:t>Constructivism</a:t>
          </a:r>
        </a:p>
        <a:p>
          <a:pPr marL="228600" lvl="1" indent="-228600" algn="l" defTabSz="977900">
            <a:lnSpc>
              <a:spcPct val="90000"/>
            </a:lnSpc>
            <a:spcBef>
              <a:spcPct val="0"/>
            </a:spcBef>
            <a:spcAft>
              <a:spcPct val="15000"/>
            </a:spcAft>
            <a:buChar char="•"/>
          </a:pPr>
          <a:r>
            <a:rPr lang="en-US" sz="2200" kern="1200" dirty="0" err="1" smtClean="0">
              <a:solidFill>
                <a:schemeClr val="bg2">
                  <a:lumMod val="50000"/>
                </a:schemeClr>
              </a:solidFill>
              <a:latin typeface="Corbel" pitchFamily="34" charset="0"/>
            </a:rPr>
            <a:t>Deconstructivism</a:t>
          </a:r>
          <a:r>
            <a:rPr lang="en-US" sz="2200" kern="1200" dirty="0" smtClean="0">
              <a:solidFill>
                <a:schemeClr val="bg2">
                  <a:lumMod val="50000"/>
                </a:schemeClr>
              </a:solidFill>
              <a:latin typeface="Corbel" pitchFamily="34" charset="0"/>
            </a:rPr>
            <a:t> </a:t>
          </a:r>
          <a:r>
            <a:rPr lang="en-US" sz="2200" kern="1200" dirty="0" smtClean="0">
              <a:solidFill>
                <a:schemeClr val="bg2">
                  <a:lumMod val="50000"/>
                </a:schemeClr>
              </a:solidFill>
              <a:latin typeface="Corbel" pitchFamily="34" charset="0"/>
            </a:rPr>
            <a:t>(</a:t>
          </a:r>
          <a:r>
            <a:rPr lang="en-US" sz="2200" kern="1200" dirty="0" err="1" smtClean="0">
              <a:solidFill>
                <a:schemeClr val="bg2">
                  <a:lumMod val="50000"/>
                </a:schemeClr>
              </a:solidFill>
              <a:latin typeface="Corbel" pitchFamily="34" charset="0"/>
            </a:rPr>
            <a:t>Illich</a:t>
          </a:r>
          <a:r>
            <a:rPr lang="en-US" sz="2200" kern="1200" dirty="0" smtClean="0">
              <a:solidFill>
                <a:schemeClr val="bg2">
                  <a:lumMod val="50000"/>
                </a:schemeClr>
              </a:solidFill>
              <a:latin typeface="Corbel" pitchFamily="34" charset="0"/>
            </a:rPr>
            <a:t>)</a:t>
          </a:r>
          <a:endParaRPr lang="en-US" sz="2200" kern="1200" dirty="0" smtClean="0">
            <a:solidFill>
              <a:schemeClr val="bg2">
                <a:lumMod val="50000"/>
              </a:schemeClr>
            </a:solidFill>
            <a:latin typeface="Corbel" pitchFamily="34" charset="0"/>
          </a:endParaRPr>
        </a:p>
        <a:p>
          <a:pPr marL="228600" lvl="1" indent="-228600" algn="l" defTabSz="977900">
            <a:lnSpc>
              <a:spcPct val="90000"/>
            </a:lnSpc>
            <a:spcBef>
              <a:spcPct val="0"/>
            </a:spcBef>
            <a:spcAft>
              <a:spcPct val="15000"/>
            </a:spcAft>
            <a:buChar char="•"/>
          </a:pPr>
          <a:r>
            <a:rPr lang="en-US" sz="2200" kern="1200" dirty="0" smtClean="0">
              <a:solidFill>
                <a:schemeClr val="tx1"/>
              </a:solidFill>
            </a:rPr>
            <a:t>learners are actively involved in a process of knowledge construction vs. passively receiving information.</a:t>
          </a:r>
          <a:endParaRPr lang="en-US" sz="2200" kern="1200" dirty="0" smtClean="0">
            <a:solidFill>
              <a:schemeClr val="tx1"/>
            </a:solidFill>
            <a:latin typeface="Corbel" pitchFamily="34" charset="0"/>
          </a:endParaRPr>
        </a:p>
      </dsp:txBody>
      <dsp:txXfrm rot="10800000">
        <a:off x="366923" y="2023063"/>
        <a:ext cx="2620400" cy="3832778"/>
      </dsp:txXfrm>
    </dsp:sp>
    <dsp:sp modelId="{D88C7409-AB93-4FE3-A61D-F51EE8A4B008}">
      <dsp:nvSpPr>
        <dsp:cNvPr id="0" name=""/>
        <dsp:cNvSpPr/>
      </dsp:nvSpPr>
      <dsp:spPr>
        <a:xfrm>
          <a:off x="3327278" y="345185"/>
          <a:ext cx="2540869" cy="1898523"/>
        </a:xfrm>
        <a:prstGeom prst="roundRect">
          <a:avLst>
            <a:gd name="adj" fmla="val 10000"/>
          </a:avLst>
        </a:prstGeom>
        <a:blipFill dpi="0" rotWithShape="0">
          <a:blip xmlns:r="http://schemas.openxmlformats.org/officeDocument/2006/relationships" r:embed="rId2"/>
          <a:srcRect/>
          <a:tile tx="0" ty="0" sx="60000" sy="6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7B5BDBA-3C7A-41F1-8C33-F13937A84B36}">
      <dsp:nvSpPr>
        <dsp:cNvPr id="0" name=""/>
        <dsp:cNvSpPr/>
      </dsp:nvSpPr>
      <dsp:spPr>
        <a:xfrm rot="10800000">
          <a:off x="3191291" y="2588894"/>
          <a:ext cx="2540869" cy="3164205"/>
        </a:xfrm>
        <a:prstGeom prst="round2SameRect">
          <a:avLst>
            <a:gd name="adj1" fmla="val 10500"/>
            <a:gd name="adj2" fmla="val 0"/>
          </a:avLst>
        </a:prstGeom>
        <a:gradFill rotWithShape="0">
          <a:gsLst>
            <a:gs pos="0">
              <a:schemeClr val="accent2">
                <a:hueOff val="2340759"/>
                <a:satOff val="-2919"/>
                <a:lumOff val="686"/>
                <a:alphaOff val="0"/>
                <a:tint val="100000"/>
                <a:shade val="100000"/>
                <a:satMod val="130000"/>
              </a:schemeClr>
            </a:gs>
            <a:gs pos="100000">
              <a:schemeClr val="accent2">
                <a:hueOff val="2340759"/>
                <a:satOff val="-2919"/>
                <a:lumOff val="686"/>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3152" tIns="274320" rIns="73152" bIns="156464"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latin typeface="Corbel" pitchFamily="34" charset="0"/>
            </a:rPr>
            <a:t>Derived </a:t>
          </a:r>
          <a:r>
            <a:rPr lang="en-US" sz="2200" kern="1200" dirty="0" smtClean="0">
              <a:solidFill>
                <a:schemeClr val="tx1"/>
              </a:solidFill>
              <a:latin typeface="Corbel" pitchFamily="34" charset="0"/>
            </a:rPr>
            <a:t>from Pragmatism </a:t>
          </a:r>
        </a:p>
        <a:p>
          <a:pPr lvl="0" algn="l" defTabSz="977900">
            <a:lnSpc>
              <a:spcPct val="90000"/>
            </a:lnSpc>
            <a:spcBef>
              <a:spcPct val="0"/>
            </a:spcBef>
            <a:spcAft>
              <a:spcPct val="35000"/>
            </a:spcAft>
          </a:pPr>
          <a:r>
            <a:rPr lang="en-US" sz="2200" kern="1200" dirty="0" smtClean="0">
              <a:solidFill>
                <a:schemeClr val="tx1"/>
              </a:solidFill>
              <a:latin typeface="Corbel" pitchFamily="34" charset="0"/>
            </a:rPr>
            <a:t> John </a:t>
          </a:r>
          <a:r>
            <a:rPr lang="en-US" sz="2200" kern="1200" dirty="0" smtClean="0">
              <a:solidFill>
                <a:schemeClr val="tx1"/>
              </a:solidFill>
              <a:latin typeface="Corbel" pitchFamily="34" charset="0"/>
            </a:rPr>
            <a:t>Dewey</a:t>
          </a:r>
        </a:p>
        <a:p>
          <a:pPr lvl="0" algn="l" defTabSz="977900">
            <a:lnSpc>
              <a:spcPct val="90000"/>
            </a:lnSpc>
            <a:spcBef>
              <a:spcPct val="0"/>
            </a:spcBef>
            <a:spcAft>
              <a:spcPct val="35000"/>
            </a:spcAft>
          </a:pPr>
          <a:r>
            <a:rPr lang="en-US" sz="2200" kern="1200" dirty="0" smtClean="0">
              <a:solidFill>
                <a:schemeClr val="tx1"/>
              </a:solidFill>
              <a:latin typeface="Corbel" pitchFamily="34" charset="0"/>
            </a:rPr>
            <a:t>Jean Piaget</a:t>
          </a:r>
          <a:endParaRPr lang="en-US" sz="2200" kern="1200" dirty="0">
            <a:solidFill>
              <a:schemeClr val="tx1"/>
            </a:solidFill>
            <a:latin typeface="Corbel" pitchFamily="34" charset="0"/>
          </a:endParaRPr>
        </a:p>
      </dsp:txBody>
      <dsp:txXfrm rot="10800000">
        <a:off x="3269431" y="2588894"/>
        <a:ext cx="2384589" cy="3086065"/>
      </dsp:txXfrm>
    </dsp:sp>
    <dsp:sp modelId="{BF646D7A-C7D0-4489-A68F-61F32B7DB0C6}">
      <dsp:nvSpPr>
        <dsp:cNvPr id="0" name=""/>
        <dsp:cNvSpPr/>
      </dsp:nvSpPr>
      <dsp:spPr>
        <a:xfrm>
          <a:off x="6222155" y="345185"/>
          <a:ext cx="2540869" cy="1898523"/>
        </a:xfrm>
        <a:prstGeom prst="roundRect">
          <a:avLst>
            <a:gd name="adj" fmla="val 10000"/>
          </a:avLst>
        </a:prstGeom>
        <a:blipFill dpi="0" rotWithShape="0">
          <a:blip xmlns:r="http://schemas.openxmlformats.org/officeDocument/2006/relationships" r:embed="rId3"/>
          <a:srcRect/>
          <a:tile tx="0" ty="0" sx="30000" sy="30000" flip="none" algn="ctr"/>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4B0666F-2CF1-4C21-A251-46E6EBFF7C1D}">
      <dsp:nvSpPr>
        <dsp:cNvPr id="0" name=""/>
        <dsp:cNvSpPr/>
      </dsp:nvSpPr>
      <dsp:spPr>
        <a:xfrm rot="10800000">
          <a:off x="6122235" y="2588894"/>
          <a:ext cx="2740709" cy="3164205"/>
        </a:xfrm>
        <a:prstGeom prst="round2SameRect">
          <a:avLst>
            <a:gd name="adj1" fmla="val 10500"/>
            <a:gd name="adj2" fmla="val 0"/>
          </a:avLst>
        </a:prstGeom>
        <a:gradFill rotWithShape="0">
          <a:gsLst>
            <a:gs pos="0">
              <a:schemeClr val="accent2">
                <a:hueOff val="4681519"/>
                <a:satOff val="-5839"/>
                <a:lumOff val="1373"/>
                <a:alphaOff val="0"/>
                <a:tint val="100000"/>
                <a:shade val="100000"/>
                <a:satMod val="130000"/>
              </a:schemeClr>
            </a:gs>
            <a:gs pos="100000">
              <a:schemeClr val="accent2">
                <a:hueOff val="4681519"/>
                <a:satOff val="-5839"/>
                <a:lumOff val="1373"/>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6464" tIns="156464" rIns="156464" bIns="156464" numCol="1" spcCol="1270" anchor="t" anchorCtr="0">
          <a:noAutofit/>
        </a:bodyPr>
        <a:lstStyle/>
        <a:p>
          <a:pPr lvl="0" algn="l" defTabSz="977900">
            <a:lnSpc>
              <a:spcPct val="90000"/>
            </a:lnSpc>
            <a:spcBef>
              <a:spcPct val="0"/>
            </a:spcBef>
            <a:spcAft>
              <a:spcPct val="35000"/>
            </a:spcAft>
          </a:pPr>
          <a:r>
            <a:rPr lang="en-US" sz="2200" kern="1200" dirty="0" smtClean="0">
              <a:solidFill>
                <a:schemeClr val="tx1"/>
              </a:solidFill>
              <a:latin typeface="Corbel" pitchFamily="34" charset="0"/>
            </a:rPr>
            <a:t>Freire:  </a:t>
          </a:r>
          <a:r>
            <a:rPr lang="en-US" sz="2200" kern="1200" dirty="0" err="1" smtClean="0">
              <a:solidFill>
                <a:schemeClr val="tx1"/>
              </a:solidFill>
              <a:latin typeface="Corbel" pitchFamily="34" charset="0"/>
            </a:rPr>
            <a:t>conscientization</a:t>
          </a:r>
          <a:r>
            <a:rPr lang="en-US" sz="2200" kern="1200" dirty="0" smtClean="0">
              <a:solidFill>
                <a:schemeClr val="tx1"/>
              </a:solidFill>
              <a:latin typeface="Corbel" pitchFamily="34" charset="0"/>
            </a:rPr>
            <a:t>: education as a vehicle of the poor </a:t>
          </a:r>
          <a:r>
            <a:rPr lang="en-US" sz="2200" kern="1200" dirty="0" smtClean="0">
              <a:solidFill>
                <a:schemeClr val="tx1"/>
              </a:solidFill>
              <a:latin typeface="Corbel" pitchFamily="34" charset="0"/>
            </a:rPr>
            <a:t>engaging oppression</a:t>
          </a:r>
          <a:endParaRPr lang="en-US" sz="2200" kern="1200" dirty="0" smtClean="0">
            <a:solidFill>
              <a:schemeClr val="tx1"/>
            </a:solidFill>
            <a:latin typeface="Corbel" pitchFamily="34" charset="0"/>
          </a:endParaRPr>
        </a:p>
        <a:p>
          <a:pPr lvl="0" algn="l" defTabSz="977900">
            <a:lnSpc>
              <a:spcPct val="90000"/>
            </a:lnSpc>
            <a:spcBef>
              <a:spcPct val="0"/>
            </a:spcBef>
            <a:spcAft>
              <a:spcPct val="35000"/>
            </a:spcAft>
          </a:pPr>
          <a:r>
            <a:rPr lang="en-US" sz="2200" kern="1200" dirty="0" smtClean="0">
              <a:solidFill>
                <a:schemeClr val="tx1"/>
              </a:solidFill>
              <a:latin typeface="Corbel" pitchFamily="34" charset="0"/>
            </a:rPr>
            <a:t>Lev </a:t>
          </a:r>
          <a:r>
            <a:rPr lang="en-US" sz="2200" kern="1200" dirty="0" err="1" smtClean="0">
              <a:solidFill>
                <a:schemeClr val="tx1"/>
              </a:solidFill>
              <a:latin typeface="Corbel" pitchFamily="34" charset="0"/>
            </a:rPr>
            <a:t>Vigotsky</a:t>
          </a:r>
          <a:r>
            <a:rPr lang="en-US" sz="2200" kern="1200" dirty="0" smtClean="0">
              <a:solidFill>
                <a:schemeClr val="tx1"/>
              </a:solidFill>
              <a:latin typeface="Corbel" pitchFamily="34" charset="0"/>
            </a:rPr>
            <a:t> (social </a:t>
          </a:r>
          <a:r>
            <a:rPr lang="en-US" sz="2200" kern="1200" dirty="0" err="1" smtClean="0">
              <a:solidFill>
                <a:schemeClr val="tx1"/>
              </a:solidFill>
              <a:latin typeface="Corbel" pitchFamily="34" charset="0"/>
            </a:rPr>
            <a:t>reconstructivism</a:t>
          </a:r>
          <a:r>
            <a:rPr lang="en-US" sz="2200" kern="1200" dirty="0" smtClean="0">
              <a:solidFill>
                <a:schemeClr val="tx1"/>
              </a:solidFill>
              <a:latin typeface="Corbel" pitchFamily="34" charset="0"/>
            </a:rPr>
            <a:t>)</a:t>
          </a:r>
          <a:endParaRPr lang="en-US" sz="2200" kern="1200" dirty="0">
            <a:solidFill>
              <a:schemeClr val="tx1"/>
            </a:solidFill>
            <a:latin typeface="Corbel" pitchFamily="34" charset="0"/>
          </a:endParaRPr>
        </a:p>
      </dsp:txBody>
      <dsp:txXfrm rot="10800000">
        <a:off x="6206521" y="2588894"/>
        <a:ext cx="2572137" cy="30799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1E8F4E-5F4E-5C4F-B8A1-6374DFF59D99}">
      <dsp:nvSpPr>
        <dsp:cNvPr id="0" name=""/>
        <dsp:cNvSpPr/>
      </dsp:nvSpPr>
      <dsp:spPr>
        <a:xfrm rot="20046046">
          <a:off x="79402" y="2276433"/>
          <a:ext cx="4871844" cy="426231"/>
        </a:xfrm>
        <a:prstGeom prst="mathMinus">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E3D71B7F-28AD-9B4A-A184-AD06FAC3F93E}">
      <dsp:nvSpPr>
        <dsp:cNvPr id="0" name=""/>
        <dsp:cNvSpPr/>
      </dsp:nvSpPr>
      <dsp:spPr>
        <a:xfrm>
          <a:off x="0" y="995948"/>
          <a:ext cx="1518196" cy="1985623"/>
        </a:xfrm>
        <a:prstGeom prst="down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893FDC1-E0A4-F146-9D73-9124E859C791}">
      <dsp:nvSpPr>
        <dsp:cNvPr id="0" name=""/>
        <dsp:cNvSpPr/>
      </dsp:nvSpPr>
      <dsp:spPr>
        <a:xfrm>
          <a:off x="3398112" y="3777325"/>
          <a:ext cx="1659489" cy="10289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Literate Cultures</a:t>
          </a:r>
          <a:endParaRPr lang="en-US" sz="2400" kern="1200" dirty="0">
            <a:solidFill>
              <a:schemeClr val="tx1"/>
            </a:solidFill>
          </a:endParaRPr>
        </a:p>
      </dsp:txBody>
      <dsp:txXfrm>
        <a:off x="3398112" y="3777325"/>
        <a:ext cx="1659489" cy="1028983"/>
      </dsp:txXfrm>
    </dsp:sp>
    <dsp:sp modelId="{BFFD12D8-EB21-5241-B6D5-56E7D927F305}">
      <dsp:nvSpPr>
        <dsp:cNvPr id="0" name=""/>
        <dsp:cNvSpPr/>
      </dsp:nvSpPr>
      <dsp:spPr>
        <a:xfrm>
          <a:off x="3377885" y="1816348"/>
          <a:ext cx="1518196" cy="1985623"/>
        </a:xfrm>
        <a:prstGeom prst="upArrow">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C9434BF-5B20-6E48-9A16-DCB95CA90200}">
      <dsp:nvSpPr>
        <dsp:cNvPr id="0" name=""/>
        <dsp:cNvSpPr/>
      </dsp:nvSpPr>
      <dsp:spPr>
        <a:xfrm>
          <a:off x="0" y="982245"/>
          <a:ext cx="1619409" cy="1284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Oral Cultures</a:t>
          </a:r>
          <a:endParaRPr lang="en-US" sz="2400" kern="1200" dirty="0">
            <a:solidFill>
              <a:schemeClr val="tx1"/>
            </a:solidFill>
          </a:endParaRPr>
        </a:p>
      </dsp:txBody>
      <dsp:txXfrm>
        <a:off x="0" y="982245"/>
        <a:ext cx="1619409" cy="12843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AC4BC-B9B3-B34E-A4A5-3AC07A1FB1DE}">
      <dsp:nvSpPr>
        <dsp:cNvPr id="0" name=""/>
        <dsp:cNvSpPr/>
      </dsp:nvSpPr>
      <dsp:spPr>
        <a:xfrm>
          <a:off x="4058624" y="1866079"/>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Theological Reflection</a:t>
          </a:r>
          <a:endParaRPr lang="en-US" sz="2000" kern="1200" dirty="0"/>
        </a:p>
      </dsp:txBody>
      <dsp:txXfrm>
        <a:off x="4559080" y="2449181"/>
        <a:ext cx="1488367" cy="1279541"/>
      </dsp:txXfrm>
    </dsp:sp>
    <dsp:sp modelId="{AB74898E-881D-0443-9386-32BFEFF1F435}">
      <dsp:nvSpPr>
        <dsp:cNvPr id="0" name=""/>
        <dsp:cNvSpPr/>
      </dsp:nvSpPr>
      <dsp:spPr>
        <a:xfrm>
          <a:off x="3073449" y="3063699"/>
          <a:ext cx="1584087" cy="16328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Entrance Action</a:t>
          </a:r>
          <a:endParaRPr lang="en-US" sz="1600" kern="1200" dirty="0"/>
        </a:p>
        <a:p>
          <a:pPr marL="171450" lvl="1" indent="-171450" algn="l" defTabSz="711200">
            <a:lnSpc>
              <a:spcPct val="90000"/>
            </a:lnSpc>
            <a:spcBef>
              <a:spcPct val="0"/>
            </a:spcBef>
            <a:spcAft>
              <a:spcPct val="15000"/>
            </a:spcAft>
            <a:buChar char="•"/>
          </a:pPr>
          <a:r>
            <a:rPr lang="en-US" sz="1600" kern="1200" dirty="0" smtClean="0"/>
            <a:t>Biblical Study</a:t>
          </a:r>
          <a:endParaRPr lang="en-US" sz="1600" kern="1200" dirty="0"/>
        </a:p>
        <a:p>
          <a:pPr marL="171450" lvl="1" indent="-171450" algn="l" defTabSz="711200">
            <a:lnSpc>
              <a:spcPct val="90000"/>
            </a:lnSpc>
            <a:spcBef>
              <a:spcPct val="0"/>
            </a:spcBef>
            <a:spcAft>
              <a:spcPct val="15000"/>
            </a:spcAft>
            <a:buChar char="•"/>
          </a:pPr>
          <a:r>
            <a:rPr lang="en-US" sz="1600" kern="1200" dirty="0" smtClean="0"/>
            <a:t>Theological Analysis</a:t>
          </a:r>
          <a:endParaRPr lang="en-US" sz="1600" kern="1200" dirty="0"/>
        </a:p>
      </dsp:txBody>
      <dsp:txXfrm>
        <a:off x="3119845" y="3110095"/>
        <a:ext cx="1491295" cy="1540075"/>
      </dsp:txXfrm>
    </dsp:sp>
    <dsp:sp modelId="{6AD68EA9-0D7E-1245-A792-E157C421BE71}">
      <dsp:nvSpPr>
        <dsp:cNvPr id="0" name=""/>
        <dsp:cNvSpPr/>
      </dsp:nvSpPr>
      <dsp:spPr>
        <a:xfrm>
          <a:off x="2610316" y="1277704"/>
          <a:ext cx="1810385" cy="1810385"/>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Analysis</a:t>
          </a:r>
          <a:endParaRPr lang="en-US" sz="2000" kern="1200" dirty="0"/>
        </a:p>
      </dsp:txBody>
      <dsp:txXfrm>
        <a:off x="3066086" y="1736229"/>
        <a:ext cx="898845" cy="893335"/>
      </dsp:txXfrm>
    </dsp:sp>
    <dsp:sp modelId="{F4FD964D-1BE0-EC41-8AD6-1923056C013D}">
      <dsp:nvSpPr>
        <dsp:cNvPr id="0" name=""/>
        <dsp:cNvSpPr/>
      </dsp:nvSpPr>
      <dsp:spPr>
        <a:xfrm>
          <a:off x="879656" y="2473934"/>
          <a:ext cx="2264579" cy="10117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Social Science Models</a:t>
          </a:r>
          <a:endParaRPr lang="en-US" sz="1600" kern="1200" dirty="0"/>
        </a:p>
        <a:p>
          <a:pPr marL="171450" lvl="1" indent="-171450" algn="l" defTabSz="711200">
            <a:lnSpc>
              <a:spcPct val="90000"/>
            </a:lnSpc>
            <a:spcBef>
              <a:spcPct val="0"/>
            </a:spcBef>
            <a:spcAft>
              <a:spcPct val="15000"/>
            </a:spcAft>
            <a:buChar char="•"/>
          </a:pPr>
          <a:r>
            <a:rPr lang="en-US" sz="1600" kern="1200" dirty="0" smtClean="0"/>
            <a:t>Community Development Theories</a:t>
          </a:r>
          <a:endParaRPr lang="en-US" sz="1600" kern="1200" dirty="0"/>
        </a:p>
      </dsp:txBody>
      <dsp:txXfrm>
        <a:off x="909290" y="2503568"/>
        <a:ext cx="2205311" cy="952497"/>
      </dsp:txXfrm>
    </dsp:sp>
    <dsp:sp modelId="{CC361DF8-6526-2C44-BBA3-B762D5DFB07B}">
      <dsp:nvSpPr>
        <dsp:cNvPr id="0" name=""/>
        <dsp:cNvSpPr/>
      </dsp:nvSpPr>
      <dsp:spPr>
        <a:xfrm rot="20700000">
          <a:off x="3624317" y="28723"/>
          <a:ext cx="1773807" cy="1773807"/>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Transformational Conversation</a:t>
          </a:r>
          <a:endParaRPr lang="en-US" sz="2000" kern="1200" dirty="0"/>
        </a:p>
      </dsp:txBody>
      <dsp:txXfrm rot="-20700000">
        <a:off x="4013365" y="417771"/>
        <a:ext cx="995711" cy="995711"/>
      </dsp:txXfrm>
    </dsp:sp>
    <dsp:sp modelId="{788E4B1B-FB51-B241-8C1D-6FFF456B713F}">
      <dsp:nvSpPr>
        <dsp:cNvPr id="0" name=""/>
        <dsp:cNvSpPr/>
      </dsp:nvSpPr>
      <dsp:spPr>
        <a:xfrm>
          <a:off x="5033485" y="144155"/>
          <a:ext cx="1444750" cy="1497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Integration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Presentation of Research</a:t>
          </a:r>
          <a:endParaRPr lang="en-US" sz="1600" kern="1200" dirty="0"/>
        </a:p>
        <a:p>
          <a:pPr marL="171450" lvl="1" indent="-171450" algn="l" defTabSz="711200">
            <a:lnSpc>
              <a:spcPct val="90000"/>
            </a:lnSpc>
            <a:spcBef>
              <a:spcPct val="0"/>
            </a:spcBef>
            <a:spcAft>
              <a:spcPct val="15000"/>
            </a:spcAft>
            <a:buChar char="•"/>
          </a:pPr>
          <a:r>
            <a:rPr lang="en-US" sz="1600" kern="1200" dirty="0" smtClean="0"/>
            <a:t>New Action Steps</a:t>
          </a:r>
          <a:endParaRPr lang="en-US" sz="1600" kern="1200" dirty="0"/>
        </a:p>
      </dsp:txBody>
      <dsp:txXfrm>
        <a:off x="5075800" y="186470"/>
        <a:ext cx="1360120" cy="1413054"/>
      </dsp:txXfrm>
    </dsp:sp>
    <dsp:sp modelId="{20519CC8-2D94-E143-A3AA-326F1E91E3BE}">
      <dsp:nvSpPr>
        <dsp:cNvPr id="0" name=""/>
        <dsp:cNvSpPr/>
      </dsp:nvSpPr>
      <dsp:spPr>
        <a:xfrm>
          <a:off x="3870870" y="1488370"/>
          <a:ext cx="3186277" cy="3186277"/>
        </a:xfrm>
        <a:prstGeom prst="circularArrow">
          <a:avLst>
            <a:gd name="adj1" fmla="val 4687"/>
            <a:gd name="adj2" fmla="val 299029"/>
            <a:gd name="adj3" fmla="val 2523572"/>
            <a:gd name="adj4" fmla="val 15845412"/>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6BE967-DE20-574E-AEE9-29FF441CEBD0}">
      <dsp:nvSpPr>
        <dsp:cNvPr id="0" name=""/>
        <dsp:cNvSpPr/>
      </dsp:nvSpPr>
      <dsp:spPr>
        <a:xfrm>
          <a:off x="2289700" y="875711"/>
          <a:ext cx="2315030" cy="231503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58D3A2-F0FE-E744-90CB-E6A80637B218}">
      <dsp:nvSpPr>
        <dsp:cNvPr id="0" name=""/>
        <dsp:cNvSpPr/>
      </dsp:nvSpPr>
      <dsp:spPr>
        <a:xfrm>
          <a:off x="3214017" y="-361230"/>
          <a:ext cx="2496068" cy="249606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AC4BC-B9B3-B34E-A4A5-3AC07A1FB1DE}">
      <dsp:nvSpPr>
        <dsp:cNvPr id="0" name=""/>
        <dsp:cNvSpPr/>
      </dsp:nvSpPr>
      <dsp:spPr>
        <a:xfrm>
          <a:off x="2983309" y="960886"/>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Theological Reflection</a:t>
          </a:r>
          <a:endParaRPr lang="en-US" sz="2000" kern="1200" dirty="0"/>
        </a:p>
      </dsp:txBody>
      <dsp:txXfrm>
        <a:off x="3483765" y="1543988"/>
        <a:ext cx="1488367" cy="1279541"/>
      </dsp:txXfrm>
    </dsp:sp>
    <dsp:sp modelId="{AB74898E-881D-0443-9386-32BFEFF1F435}">
      <dsp:nvSpPr>
        <dsp:cNvPr id="0" name=""/>
        <dsp:cNvSpPr/>
      </dsp:nvSpPr>
      <dsp:spPr>
        <a:xfrm>
          <a:off x="2088653" y="2158506"/>
          <a:ext cx="1584087" cy="16328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Entrance Action</a:t>
          </a:r>
          <a:endParaRPr lang="en-US" sz="1600" kern="1200" dirty="0"/>
        </a:p>
        <a:p>
          <a:pPr marL="171450" lvl="1" indent="-171450" algn="l" defTabSz="711200">
            <a:lnSpc>
              <a:spcPct val="90000"/>
            </a:lnSpc>
            <a:spcBef>
              <a:spcPct val="0"/>
            </a:spcBef>
            <a:spcAft>
              <a:spcPct val="15000"/>
            </a:spcAft>
            <a:buChar char="•"/>
          </a:pPr>
          <a:r>
            <a:rPr lang="en-US" sz="1600" kern="1200" dirty="0" smtClean="0"/>
            <a:t>Biblical Study</a:t>
          </a:r>
          <a:endParaRPr lang="en-US" sz="1600" kern="1200" dirty="0"/>
        </a:p>
        <a:p>
          <a:pPr marL="171450" lvl="1" indent="-171450" algn="l" defTabSz="711200">
            <a:lnSpc>
              <a:spcPct val="90000"/>
            </a:lnSpc>
            <a:spcBef>
              <a:spcPct val="0"/>
            </a:spcBef>
            <a:spcAft>
              <a:spcPct val="15000"/>
            </a:spcAft>
            <a:buChar char="•"/>
          </a:pPr>
          <a:r>
            <a:rPr lang="en-US" sz="1600" kern="1200" dirty="0" smtClean="0"/>
            <a:t>Theological Analysis</a:t>
          </a:r>
          <a:endParaRPr lang="en-US" sz="1600" kern="1200" dirty="0"/>
        </a:p>
      </dsp:txBody>
      <dsp:txXfrm>
        <a:off x="2135049" y="2204902"/>
        <a:ext cx="1491295" cy="1540075"/>
      </dsp:txXfrm>
    </dsp:sp>
    <dsp:sp modelId="{20519CC8-2D94-E143-A3AA-326F1E91E3BE}">
      <dsp:nvSpPr>
        <dsp:cNvPr id="0" name=""/>
        <dsp:cNvSpPr/>
      </dsp:nvSpPr>
      <dsp:spPr>
        <a:xfrm>
          <a:off x="3107661" y="531887"/>
          <a:ext cx="3061813" cy="3061813"/>
        </a:xfrm>
        <a:prstGeom prst="circularArrow">
          <a:avLst>
            <a:gd name="adj1" fmla="val 4878"/>
            <a:gd name="adj2" fmla="val 312630"/>
            <a:gd name="adj3" fmla="val 3167409"/>
            <a:gd name="adj4" fmla="val 15187974"/>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AC4BC-B9B3-B34E-A4A5-3AC07A1FB1DE}">
      <dsp:nvSpPr>
        <dsp:cNvPr id="0" name=""/>
        <dsp:cNvSpPr/>
      </dsp:nvSpPr>
      <dsp:spPr>
        <a:xfrm>
          <a:off x="3888501" y="1584087"/>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Theological Reflection</a:t>
          </a:r>
          <a:endParaRPr lang="en-US" sz="2000" kern="1200" dirty="0"/>
        </a:p>
      </dsp:txBody>
      <dsp:txXfrm>
        <a:off x="4388957" y="2167189"/>
        <a:ext cx="1488367" cy="1279541"/>
      </dsp:txXfrm>
    </dsp:sp>
    <dsp:sp modelId="{6AD68EA9-0D7E-1245-A792-E157C421BE71}">
      <dsp:nvSpPr>
        <dsp:cNvPr id="0" name=""/>
        <dsp:cNvSpPr/>
      </dsp:nvSpPr>
      <dsp:spPr>
        <a:xfrm>
          <a:off x="2440193" y="995711"/>
          <a:ext cx="1810385" cy="1810385"/>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Analysis</a:t>
          </a:r>
          <a:endParaRPr lang="en-US" sz="2000" kern="1200" dirty="0"/>
        </a:p>
      </dsp:txBody>
      <dsp:txXfrm>
        <a:off x="2895963" y="1454236"/>
        <a:ext cx="898845" cy="893335"/>
      </dsp:txXfrm>
    </dsp:sp>
    <dsp:sp modelId="{F4FD964D-1BE0-EC41-8AD6-1923056C013D}">
      <dsp:nvSpPr>
        <dsp:cNvPr id="0" name=""/>
        <dsp:cNvSpPr/>
      </dsp:nvSpPr>
      <dsp:spPr>
        <a:xfrm>
          <a:off x="2241034" y="723276"/>
          <a:ext cx="2279231" cy="87144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Social Science Models</a:t>
          </a:r>
          <a:endParaRPr lang="en-US" sz="1600" kern="1200" dirty="0"/>
        </a:p>
        <a:p>
          <a:pPr marL="171450" lvl="1" indent="-171450" algn="l" defTabSz="711200">
            <a:lnSpc>
              <a:spcPct val="90000"/>
            </a:lnSpc>
            <a:spcBef>
              <a:spcPct val="0"/>
            </a:spcBef>
            <a:spcAft>
              <a:spcPct val="15000"/>
            </a:spcAft>
            <a:buChar char="•"/>
          </a:pPr>
          <a:r>
            <a:rPr lang="en-US" sz="1600" kern="1200" dirty="0" smtClean="0"/>
            <a:t>Community Development Theories</a:t>
          </a:r>
          <a:endParaRPr lang="en-US" sz="1600" kern="1200" dirty="0"/>
        </a:p>
      </dsp:txBody>
      <dsp:txXfrm>
        <a:off x="2266558" y="748800"/>
        <a:ext cx="2228183" cy="820393"/>
      </dsp:txXfrm>
    </dsp:sp>
    <dsp:sp modelId="{20519CC8-2D94-E143-A3AA-326F1E91E3BE}">
      <dsp:nvSpPr>
        <dsp:cNvPr id="0" name=""/>
        <dsp:cNvSpPr/>
      </dsp:nvSpPr>
      <dsp:spPr>
        <a:xfrm>
          <a:off x="4012854" y="1155087"/>
          <a:ext cx="3061813" cy="3061813"/>
        </a:xfrm>
        <a:prstGeom prst="circularArrow">
          <a:avLst>
            <a:gd name="adj1" fmla="val 4878"/>
            <a:gd name="adj2" fmla="val 312630"/>
            <a:gd name="adj3" fmla="val 3167409"/>
            <a:gd name="adj4" fmla="val 15187974"/>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6BE967-DE20-574E-AEE9-29FF441CEBD0}">
      <dsp:nvSpPr>
        <dsp:cNvPr id="0" name=""/>
        <dsp:cNvSpPr/>
      </dsp:nvSpPr>
      <dsp:spPr>
        <a:xfrm>
          <a:off x="2119577" y="593718"/>
          <a:ext cx="2315030" cy="231503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CDD6C6-481F-AF4E-814E-80C41C4B1156}">
      <dsp:nvSpPr>
        <dsp:cNvPr id="0" name=""/>
        <dsp:cNvSpPr/>
      </dsp:nvSpPr>
      <dsp:spPr>
        <a:xfrm>
          <a:off x="2983309" y="1131490"/>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Transformational Conversation</a:t>
          </a:r>
          <a:endParaRPr lang="en-US" sz="2000" kern="1200" dirty="0"/>
        </a:p>
      </dsp:txBody>
      <dsp:txXfrm>
        <a:off x="3483765" y="1714592"/>
        <a:ext cx="1488367" cy="1279541"/>
      </dsp:txXfrm>
    </dsp:sp>
    <dsp:sp modelId="{10030C4E-58D4-D04C-98B6-B0B1387209DF}">
      <dsp:nvSpPr>
        <dsp:cNvPr id="0" name=""/>
        <dsp:cNvSpPr/>
      </dsp:nvSpPr>
      <dsp:spPr>
        <a:xfrm>
          <a:off x="2757011" y="2670318"/>
          <a:ext cx="1584087" cy="95045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Integration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Presentation of Research</a:t>
          </a:r>
          <a:endParaRPr lang="en-US" sz="1600" kern="1200" dirty="0"/>
        </a:p>
        <a:p>
          <a:pPr marL="171450" lvl="1" indent="-171450" algn="l" defTabSz="711200">
            <a:lnSpc>
              <a:spcPct val="90000"/>
            </a:lnSpc>
            <a:spcBef>
              <a:spcPct val="0"/>
            </a:spcBef>
            <a:spcAft>
              <a:spcPct val="15000"/>
            </a:spcAft>
            <a:buChar char="•"/>
          </a:pPr>
          <a:r>
            <a:rPr lang="en-US" sz="1600" kern="1200" dirty="0" smtClean="0"/>
            <a:t>New Action Steps</a:t>
          </a:r>
          <a:endParaRPr lang="en-US" sz="1600" kern="1200" dirty="0"/>
        </a:p>
      </dsp:txBody>
      <dsp:txXfrm>
        <a:off x="2784849" y="2698156"/>
        <a:ext cx="1528411" cy="894776"/>
      </dsp:txXfrm>
    </dsp:sp>
    <dsp:sp modelId="{AA76F6C8-35BE-B647-BC19-EADE9F17149A}">
      <dsp:nvSpPr>
        <dsp:cNvPr id="0" name=""/>
        <dsp:cNvSpPr/>
      </dsp:nvSpPr>
      <dsp:spPr>
        <a:xfrm>
          <a:off x="3107661" y="702491"/>
          <a:ext cx="3061813" cy="3061813"/>
        </a:xfrm>
        <a:prstGeom prst="circularArrow">
          <a:avLst>
            <a:gd name="adj1" fmla="val 4878"/>
            <a:gd name="adj2" fmla="val 312630"/>
            <a:gd name="adj3" fmla="val 3167409"/>
            <a:gd name="adj4" fmla="val 15187974"/>
            <a:gd name="adj5" fmla="val 569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EAC4BC-B9B3-B34E-A4A5-3AC07A1FB1DE}">
      <dsp:nvSpPr>
        <dsp:cNvPr id="0" name=""/>
        <dsp:cNvSpPr/>
      </dsp:nvSpPr>
      <dsp:spPr>
        <a:xfrm>
          <a:off x="4058624" y="1866079"/>
          <a:ext cx="2489279" cy="2489279"/>
        </a:xfrm>
        <a:prstGeom prst="gear9">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Theological Reflection</a:t>
          </a:r>
          <a:endParaRPr lang="en-US" sz="2000" kern="1200" dirty="0"/>
        </a:p>
      </dsp:txBody>
      <dsp:txXfrm>
        <a:off x="4559080" y="2449181"/>
        <a:ext cx="1488367" cy="1279541"/>
      </dsp:txXfrm>
    </dsp:sp>
    <dsp:sp modelId="{AB74898E-881D-0443-9386-32BFEFF1F435}">
      <dsp:nvSpPr>
        <dsp:cNvPr id="0" name=""/>
        <dsp:cNvSpPr/>
      </dsp:nvSpPr>
      <dsp:spPr>
        <a:xfrm>
          <a:off x="3073449" y="3063699"/>
          <a:ext cx="1584087" cy="163286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Entrance Action</a:t>
          </a:r>
          <a:endParaRPr lang="en-US" sz="1600" kern="1200" dirty="0"/>
        </a:p>
        <a:p>
          <a:pPr marL="171450" lvl="1" indent="-171450" algn="l" defTabSz="711200">
            <a:lnSpc>
              <a:spcPct val="90000"/>
            </a:lnSpc>
            <a:spcBef>
              <a:spcPct val="0"/>
            </a:spcBef>
            <a:spcAft>
              <a:spcPct val="15000"/>
            </a:spcAft>
            <a:buChar char="•"/>
          </a:pPr>
          <a:r>
            <a:rPr lang="en-US" sz="1600" kern="1200" dirty="0" smtClean="0"/>
            <a:t>Biblical Study</a:t>
          </a:r>
          <a:endParaRPr lang="en-US" sz="1600" kern="1200" dirty="0"/>
        </a:p>
        <a:p>
          <a:pPr marL="171450" lvl="1" indent="-171450" algn="l" defTabSz="711200">
            <a:lnSpc>
              <a:spcPct val="90000"/>
            </a:lnSpc>
            <a:spcBef>
              <a:spcPct val="0"/>
            </a:spcBef>
            <a:spcAft>
              <a:spcPct val="15000"/>
            </a:spcAft>
            <a:buChar char="•"/>
          </a:pPr>
          <a:r>
            <a:rPr lang="en-US" sz="1600" kern="1200" dirty="0" smtClean="0"/>
            <a:t>Theological Analysis</a:t>
          </a:r>
          <a:endParaRPr lang="en-US" sz="1600" kern="1200" dirty="0"/>
        </a:p>
      </dsp:txBody>
      <dsp:txXfrm>
        <a:off x="3119845" y="3110095"/>
        <a:ext cx="1491295" cy="1540075"/>
      </dsp:txXfrm>
    </dsp:sp>
    <dsp:sp modelId="{6AD68EA9-0D7E-1245-A792-E157C421BE71}">
      <dsp:nvSpPr>
        <dsp:cNvPr id="0" name=""/>
        <dsp:cNvSpPr/>
      </dsp:nvSpPr>
      <dsp:spPr>
        <a:xfrm>
          <a:off x="2610316" y="1277704"/>
          <a:ext cx="1810385" cy="1810385"/>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Social Analysis</a:t>
          </a:r>
          <a:endParaRPr lang="en-US" sz="2000" kern="1200" dirty="0"/>
        </a:p>
      </dsp:txBody>
      <dsp:txXfrm>
        <a:off x="3066086" y="1736229"/>
        <a:ext cx="898845" cy="893335"/>
      </dsp:txXfrm>
    </dsp:sp>
    <dsp:sp modelId="{F4FD964D-1BE0-EC41-8AD6-1923056C013D}">
      <dsp:nvSpPr>
        <dsp:cNvPr id="0" name=""/>
        <dsp:cNvSpPr/>
      </dsp:nvSpPr>
      <dsp:spPr>
        <a:xfrm>
          <a:off x="879656" y="2473934"/>
          <a:ext cx="2264579" cy="101176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Social Science Models</a:t>
          </a:r>
          <a:endParaRPr lang="en-US" sz="1600" kern="1200" dirty="0"/>
        </a:p>
        <a:p>
          <a:pPr marL="171450" lvl="1" indent="-171450" algn="l" defTabSz="711200">
            <a:lnSpc>
              <a:spcPct val="90000"/>
            </a:lnSpc>
            <a:spcBef>
              <a:spcPct val="0"/>
            </a:spcBef>
            <a:spcAft>
              <a:spcPct val="15000"/>
            </a:spcAft>
            <a:buChar char="•"/>
          </a:pPr>
          <a:r>
            <a:rPr lang="en-US" sz="1600" kern="1200" dirty="0" smtClean="0"/>
            <a:t>Community Development Theories</a:t>
          </a:r>
          <a:endParaRPr lang="en-US" sz="1600" kern="1200" dirty="0"/>
        </a:p>
      </dsp:txBody>
      <dsp:txXfrm>
        <a:off x="909290" y="2503568"/>
        <a:ext cx="2205311" cy="952497"/>
      </dsp:txXfrm>
    </dsp:sp>
    <dsp:sp modelId="{CC361DF8-6526-2C44-BBA3-B762D5DFB07B}">
      <dsp:nvSpPr>
        <dsp:cNvPr id="0" name=""/>
        <dsp:cNvSpPr/>
      </dsp:nvSpPr>
      <dsp:spPr>
        <a:xfrm rot="20700000">
          <a:off x="3624317" y="28723"/>
          <a:ext cx="1773807" cy="1773807"/>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Transformational Conversation</a:t>
          </a:r>
          <a:endParaRPr lang="en-US" sz="2000" kern="1200" dirty="0"/>
        </a:p>
      </dsp:txBody>
      <dsp:txXfrm rot="-20700000">
        <a:off x="4013365" y="417771"/>
        <a:ext cx="995711" cy="995711"/>
      </dsp:txXfrm>
    </dsp:sp>
    <dsp:sp modelId="{788E4B1B-FB51-B241-8C1D-6FFF456B713F}">
      <dsp:nvSpPr>
        <dsp:cNvPr id="0" name=""/>
        <dsp:cNvSpPr/>
      </dsp:nvSpPr>
      <dsp:spPr>
        <a:xfrm>
          <a:off x="5033485" y="144155"/>
          <a:ext cx="1444750" cy="1497684"/>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Integration</a:t>
          </a:r>
          <a:endParaRPr lang="en-US" sz="1600" kern="1200" dirty="0"/>
        </a:p>
        <a:p>
          <a:pPr marL="171450" lvl="1" indent="-171450" algn="l" defTabSz="711200">
            <a:lnSpc>
              <a:spcPct val="90000"/>
            </a:lnSpc>
            <a:spcBef>
              <a:spcPct val="0"/>
            </a:spcBef>
            <a:spcAft>
              <a:spcPct val="15000"/>
            </a:spcAft>
            <a:buChar char="•"/>
          </a:pPr>
          <a:r>
            <a:rPr lang="en-US" sz="1600" kern="1200" dirty="0" smtClean="0"/>
            <a:t>Presentation of Research</a:t>
          </a:r>
          <a:endParaRPr lang="en-US" sz="1600" kern="1200" dirty="0"/>
        </a:p>
        <a:p>
          <a:pPr marL="171450" lvl="1" indent="-171450" algn="l" defTabSz="711200">
            <a:lnSpc>
              <a:spcPct val="90000"/>
            </a:lnSpc>
            <a:spcBef>
              <a:spcPct val="0"/>
            </a:spcBef>
            <a:spcAft>
              <a:spcPct val="15000"/>
            </a:spcAft>
            <a:buChar char="•"/>
          </a:pPr>
          <a:r>
            <a:rPr lang="en-US" sz="1600" kern="1200" dirty="0" smtClean="0"/>
            <a:t>New Action Steps</a:t>
          </a:r>
          <a:endParaRPr lang="en-US" sz="1600" kern="1200" dirty="0"/>
        </a:p>
      </dsp:txBody>
      <dsp:txXfrm>
        <a:off x="5075800" y="186470"/>
        <a:ext cx="1360120" cy="1413054"/>
      </dsp:txXfrm>
    </dsp:sp>
    <dsp:sp modelId="{20519CC8-2D94-E143-A3AA-326F1E91E3BE}">
      <dsp:nvSpPr>
        <dsp:cNvPr id="0" name=""/>
        <dsp:cNvSpPr/>
      </dsp:nvSpPr>
      <dsp:spPr>
        <a:xfrm>
          <a:off x="3870870" y="1488370"/>
          <a:ext cx="3186277" cy="3186277"/>
        </a:xfrm>
        <a:prstGeom prst="circularArrow">
          <a:avLst>
            <a:gd name="adj1" fmla="val 4687"/>
            <a:gd name="adj2" fmla="val 299029"/>
            <a:gd name="adj3" fmla="val 2523572"/>
            <a:gd name="adj4" fmla="val 15845412"/>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56BE967-DE20-574E-AEE9-29FF441CEBD0}">
      <dsp:nvSpPr>
        <dsp:cNvPr id="0" name=""/>
        <dsp:cNvSpPr/>
      </dsp:nvSpPr>
      <dsp:spPr>
        <a:xfrm>
          <a:off x="2289700" y="875711"/>
          <a:ext cx="2315030" cy="2315030"/>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E58D3A2-F0FE-E744-90CB-E6A80637B218}">
      <dsp:nvSpPr>
        <dsp:cNvPr id="0" name=""/>
        <dsp:cNvSpPr/>
      </dsp:nvSpPr>
      <dsp:spPr>
        <a:xfrm>
          <a:off x="3214017" y="-361230"/>
          <a:ext cx="2496068" cy="2496068"/>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2AEEA-2EC9-F642-BDA2-24BB4F768574}">
      <dsp:nvSpPr>
        <dsp:cNvPr id="0" name=""/>
        <dsp:cNvSpPr/>
      </dsp:nvSpPr>
      <dsp:spPr>
        <a:xfrm>
          <a:off x="3452656" y="2545518"/>
          <a:ext cx="2673474" cy="2673474"/>
        </a:xfrm>
        <a:prstGeom prst="gear9">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MATUL Commission</a:t>
          </a:r>
        </a:p>
        <a:p>
          <a:pPr lvl="0" algn="ctr" defTabSz="800100">
            <a:lnSpc>
              <a:spcPct val="90000"/>
            </a:lnSpc>
            <a:spcBef>
              <a:spcPct val="0"/>
            </a:spcBef>
            <a:spcAft>
              <a:spcPct val="35000"/>
            </a:spcAft>
          </a:pPr>
          <a:r>
            <a:rPr lang="en-US" sz="1800" kern="1200" dirty="0" smtClean="0"/>
            <a:t>Kampala</a:t>
          </a:r>
          <a:endParaRPr lang="en-US" sz="1800" kern="1200" dirty="0"/>
        </a:p>
      </dsp:txBody>
      <dsp:txXfrm>
        <a:off x="3990143" y="3171767"/>
        <a:ext cx="1598500" cy="1374220"/>
      </dsp:txXfrm>
    </dsp:sp>
    <dsp:sp modelId="{8CE07D6D-C64A-4A46-9E96-A279058D71FA}">
      <dsp:nvSpPr>
        <dsp:cNvPr id="0" name=""/>
        <dsp:cNvSpPr/>
      </dsp:nvSpPr>
      <dsp:spPr>
        <a:xfrm>
          <a:off x="1467801" y="1281694"/>
          <a:ext cx="2803103" cy="3208168"/>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MATUL Commission Chennai</a:t>
          </a:r>
          <a:endParaRPr lang="en-US" sz="1800" kern="1200" dirty="0"/>
        </a:p>
      </dsp:txBody>
      <dsp:txXfrm>
        <a:off x="2173491" y="2051410"/>
        <a:ext cx="1391723" cy="1668736"/>
      </dsp:txXfrm>
    </dsp:sp>
    <dsp:sp modelId="{8F0DA521-0F99-B549-BA37-0269716F67AE}">
      <dsp:nvSpPr>
        <dsp:cNvPr id="0" name=""/>
        <dsp:cNvSpPr/>
      </dsp:nvSpPr>
      <dsp:spPr>
        <a:xfrm rot="20700000">
          <a:off x="2651750" y="-44498"/>
          <a:ext cx="2836751" cy="3138472"/>
        </a:xfrm>
        <a:prstGeom prst="gear6">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Implementation in Schools</a:t>
          </a:r>
          <a:endParaRPr lang="en-US" sz="1800" kern="1200" dirty="0"/>
        </a:p>
      </dsp:txBody>
      <dsp:txXfrm rot="-20700000">
        <a:off x="3256037" y="661756"/>
        <a:ext cx="1628177" cy="1725962"/>
      </dsp:txXfrm>
    </dsp:sp>
    <dsp:sp modelId="{9D74101C-B597-114B-A112-F276B2D027B2}">
      <dsp:nvSpPr>
        <dsp:cNvPr id="0" name=""/>
        <dsp:cNvSpPr/>
      </dsp:nvSpPr>
      <dsp:spPr>
        <a:xfrm>
          <a:off x="3254469" y="2137883"/>
          <a:ext cx="3422046" cy="3422046"/>
        </a:xfrm>
        <a:prstGeom prst="circularArrow">
          <a:avLst>
            <a:gd name="adj1" fmla="val 4687"/>
            <a:gd name="adj2" fmla="val 299029"/>
            <a:gd name="adj3" fmla="val 2530071"/>
            <a:gd name="adj4" fmla="val 15831640"/>
            <a:gd name="adj5" fmla="val 5469"/>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0B4ECA60-86CD-774F-98FE-27BD5823B012}">
      <dsp:nvSpPr>
        <dsp:cNvPr id="0" name=""/>
        <dsp:cNvSpPr/>
      </dsp:nvSpPr>
      <dsp:spPr>
        <a:xfrm>
          <a:off x="1552841" y="1480536"/>
          <a:ext cx="2486330" cy="2486330"/>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E8EF5A6-30D3-624D-9945-532577BB9B4F}">
      <dsp:nvSpPr>
        <dsp:cNvPr id="0" name=""/>
        <dsp:cNvSpPr/>
      </dsp:nvSpPr>
      <dsp:spPr>
        <a:xfrm>
          <a:off x="2545552" y="152066"/>
          <a:ext cx="2680765" cy="2680765"/>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List2#1">
  <dgm:title val=""/>
  <dgm:desc val=""/>
  <dgm:catLst>
    <dgm:cat type="list" pri="1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6ACC53-00D5-534B-B84C-5B85A7517E6A}" type="datetimeFigureOut">
              <a:rPr lang="en-US" smtClean="0"/>
              <a:t>12/2/17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E5F23B-EE58-9B45-9315-48700F8C1673}" type="slidenum">
              <a:rPr lang="en-US" smtClean="0"/>
              <a:t>‹#›</a:t>
            </a:fld>
            <a:endParaRPr lang="en-US"/>
          </a:p>
        </p:txBody>
      </p:sp>
    </p:spTree>
    <p:extLst>
      <p:ext uri="{BB962C8B-B14F-4D97-AF65-F5344CB8AC3E}">
        <p14:creationId xmlns:p14="http://schemas.microsoft.com/office/powerpoint/2010/main" val="8647886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49FF08-FF76-4533-AFD1-03448A6ADE0A}" type="slidenum">
              <a:rPr lang="en-US" smtClean="0"/>
              <a:t>11</a:t>
            </a:fld>
            <a:endParaRPr lang="en-US"/>
          </a:p>
        </p:txBody>
      </p:sp>
    </p:spTree>
    <p:extLst>
      <p:ext uri="{BB962C8B-B14F-4D97-AF65-F5344CB8AC3E}">
        <p14:creationId xmlns:p14="http://schemas.microsoft.com/office/powerpoint/2010/main" val="334089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normAutofit fontScale="32500" lnSpcReduction="20000"/>
          </a:bodyPr>
          <a:lstStyle/>
          <a:p>
            <a:r>
              <a:rPr lang="en-US" sz="1400" b="1" dirty="0" smtClean="0"/>
              <a:t>Animated </a:t>
            </a:r>
            <a:r>
              <a:rPr lang="en-US" sz="1400" b="1" baseline="0" dirty="0" smtClean="0"/>
              <a:t>picture list with color text tabs</a:t>
            </a:r>
            <a:endParaRPr lang="en-US" sz="1400" b="1" dirty="0" smtClean="0"/>
          </a:p>
          <a:p>
            <a:r>
              <a:rPr lang="en-US" sz="1400" dirty="0" smtClean="0"/>
              <a:t>(Intermediate)</a:t>
            </a:r>
          </a:p>
          <a:p>
            <a:endParaRPr lang="en-US" sz="1200" dirty="0" smtClean="0"/>
          </a:p>
          <a:p>
            <a:endParaRPr lang="en-US" sz="1200" dirty="0" smtClean="0"/>
          </a:p>
          <a:p>
            <a:r>
              <a:rPr lang="en-US" sz="1200" dirty="0" smtClean="0"/>
              <a:t>To reproduce the SmartArt effects on this page,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Home</a:t>
            </a:r>
            <a:r>
              <a:rPr lang="en-US" sz="1200" b="0" dirty="0" smtClean="0"/>
              <a:t> tab, in the </a:t>
            </a:r>
            <a:r>
              <a:rPr lang="en-US" sz="1200" b="1" dirty="0" smtClean="0"/>
              <a:t>Slides</a:t>
            </a:r>
            <a:r>
              <a:rPr lang="en-US" sz="1200" b="0" dirty="0" smtClean="0"/>
              <a:t> group, click </a:t>
            </a:r>
            <a:r>
              <a:rPr lang="en-US" sz="1200" b="1" dirty="0" smtClean="0"/>
              <a:t>Layout</a:t>
            </a:r>
            <a:r>
              <a:rPr lang="en-US" sz="1200" b="0" dirty="0" smtClean="0"/>
              <a:t>, and then click</a:t>
            </a:r>
            <a:r>
              <a:rPr lang="en-US" sz="1200" b="0" baseline="0" dirty="0" smtClean="0"/>
              <a:t> </a:t>
            </a:r>
            <a:r>
              <a:rPr lang="en-US" sz="1200" b="1" baseline="0" dirty="0" smtClean="0"/>
              <a:t>Blank</a:t>
            </a:r>
            <a:r>
              <a:rPr lang="en-US" sz="1200" b="0" baseline="0" dirty="0" smtClean="0"/>
              <a:t>.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dirty="0" smtClean="0"/>
              <a:t>On the </a:t>
            </a:r>
            <a:r>
              <a:rPr lang="en-US" sz="1200" b="1" dirty="0" smtClean="0"/>
              <a:t>Insert tab</a:t>
            </a:r>
            <a:r>
              <a:rPr lang="en-US" sz="1200" b="0" dirty="0" smtClean="0"/>
              <a:t>, in the </a:t>
            </a:r>
            <a:r>
              <a:rPr lang="en-US" sz="1200" b="1" dirty="0" smtClean="0"/>
              <a:t>Illustrations</a:t>
            </a:r>
            <a:r>
              <a:rPr lang="en-US" sz="1200" dirty="0" smtClean="0"/>
              <a:t> group, click </a:t>
            </a:r>
            <a:r>
              <a:rPr lang="en-US" sz="1200" b="1" dirty="0" smtClean="0"/>
              <a:t>SmartArt</a:t>
            </a:r>
            <a:r>
              <a:rPr lang="en-US" sz="1200" b="0" dirty="0" smtClean="0"/>
              <a:t>.</a:t>
            </a:r>
          </a:p>
          <a:p>
            <a:pPr marL="228600" indent="-228600">
              <a:buFont typeface="+mj-lt"/>
              <a:buAutoNum type="arabicPeriod"/>
            </a:pPr>
            <a:r>
              <a:rPr lang="en-US" sz="1200" b="0" baseline="0" dirty="0" smtClean="0"/>
              <a:t>In the </a:t>
            </a:r>
            <a:r>
              <a:rPr lang="en-US" sz="1200" b="1" baseline="0" dirty="0" smtClean="0"/>
              <a:t>Choose a SmartArt Graphic </a:t>
            </a:r>
            <a:r>
              <a:rPr lang="en-US" sz="1200" b="0" baseline="0" dirty="0" smtClean="0"/>
              <a:t>dialog box, in the left pane, click </a:t>
            </a:r>
            <a:r>
              <a:rPr lang="en-US" sz="1200" b="1" baseline="0" dirty="0" smtClean="0"/>
              <a:t>List</a:t>
            </a:r>
            <a:r>
              <a:rPr lang="en-US" sz="1200" b="0" baseline="0" dirty="0" smtClean="0"/>
              <a:t>. In the </a:t>
            </a:r>
            <a:r>
              <a:rPr lang="en-US" sz="1200" b="1" baseline="0" dirty="0" smtClean="0"/>
              <a:t>List</a:t>
            </a:r>
            <a:r>
              <a:rPr lang="en-US" sz="1200" b="0" baseline="0" dirty="0" smtClean="0"/>
              <a:t> pane, double-click </a:t>
            </a:r>
            <a:r>
              <a:rPr lang="en-US" sz="1200" b="1" baseline="0" dirty="0" smtClean="0"/>
              <a:t>Horizontal Picture List </a:t>
            </a:r>
            <a:r>
              <a:rPr lang="en-US" sz="1200" baseline="0" dirty="0" smtClean="0"/>
              <a:t>(fifth row, second option from the left) to insert the graphic into the slide. </a:t>
            </a:r>
          </a:p>
          <a:p>
            <a:pPr marL="228600" indent="-228600">
              <a:buFont typeface="+mj-lt"/>
              <a:buAutoNum type="arabicPeriod"/>
            </a:pPr>
            <a:r>
              <a:rPr lang="en-US" sz="1200" b="0" baseline="0" dirty="0" smtClean="0"/>
              <a:t>Press and hold CTRL, and select the picture placeholder and text shape (top and bottom shape) in one of the objects. Under </a:t>
            </a:r>
            <a:r>
              <a:rPr lang="en-US" sz="1200" b="1" baseline="0" dirty="0" smtClean="0"/>
              <a:t>SmartArt Tools</a:t>
            </a:r>
            <a:r>
              <a:rPr lang="en-US" sz="1200" b="0" baseline="0" dirty="0" smtClean="0"/>
              <a:t>,</a:t>
            </a:r>
            <a:r>
              <a:rPr lang="en-US" sz="1200" b="1" baseline="0" dirty="0" smtClean="0"/>
              <a:t> </a:t>
            </a:r>
            <a:r>
              <a:rPr lang="en-US" sz="1200" b="0" baseline="0" dirty="0" smtClean="0"/>
              <a:t>on the </a:t>
            </a:r>
            <a:r>
              <a:rPr lang="en-US" sz="1200" b="1" baseline="0" dirty="0" smtClean="0"/>
              <a:t>Design</a:t>
            </a:r>
            <a:r>
              <a:rPr lang="en-US" sz="1200" b="0" baseline="0" dirty="0" smtClean="0"/>
              <a:t> tab, in the </a:t>
            </a:r>
            <a:r>
              <a:rPr lang="en-US" sz="1200" b="1" baseline="0" dirty="0" smtClean="0"/>
              <a:t>Create Graphic </a:t>
            </a:r>
            <a:r>
              <a:rPr lang="en-US" sz="1200" b="0" baseline="0" dirty="0" smtClean="0"/>
              <a:t>group, click </a:t>
            </a:r>
            <a:r>
              <a:rPr lang="en-US" sz="1200" b="1" baseline="0" dirty="0" smtClean="0"/>
              <a:t>Add Shape</a:t>
            </a:r>
            <a:r>
              <a:rPr lang="en-US" sz="1200" b="0" baseline="0" dirty="0" smtClean="0"/>
              <a:t>, and then click </a:t>
            </a:r>
            <a:r>
              <a:rPr lang="en-US" sz="1200" b="1" baseline="0" dirty="0" smtClean="0"/>
              <a:t>Add Shape After</a:t>
            </a:r>
            <a:r>
              <a:rPr lang="en-US" sz="1200" b="0" baseline="0" dirty="0" smtClean="0"/>
              <a:t>. Repeat this process one more time for a total of five picture placeholders and text shapes. </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Select the graphic. 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Size</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Height</a:t>
            </a:r>
            <a:r>
              <a:rPr lang="en-US" sz="1200" b="0" baseline="0" dirty="0" smtClean="0"/>
              <a:t> box, enter </a:t>
            </a:r>
            <a:r>
              <a:rPr lang="en-US" sz="1200" b="1" baseline="0" dirty="0" smtClean="0"/>
              <a:t>4.44”</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0" baseline="0" dirty="0" smtClean="0"/>
              <a:t>In the </a:t>
            </a:r>
            <a:r>
              <a:rPr lang="en-US" sz="1200" b="1" baseline="0" dirty="0" smtClean="0"/>
              <a:t>Width</a:t>
            </a:r>
            <a:r>
              <a:rPr lang="en-US" sz="1200" b="0" baseline="0" dirty="0" smtClean="0"/>
              <a:t> box, enter </a:t>
            </a:r>
            <a:r>
              <a:rPr lang="en-US" sz="1200" b="1" baseline="0" dirty="0" smtClean="0"/>
              <a:t>9.25”</a:t>
            </a:r>
            <a:r>
              <a:rPr lang="en-US" sz="1200" b="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Under </a:t>
            </a:r>
            <a:r>
              <a:rPr lang="en-US" sz="1200" b="1" baseline="0" dirty="0" smtClean="0"/>
              <a:t>SmartArt Tools</a:t>
            </a:r>
            <a:r>
              <a:rPr lang="en-US" sz="1200" b="0" baseline="0" dirty="0" smtClean="0"/>
              <a:t>, on the </a:t>
            </a:r>
            <a:r>
              <a:rPr lang="en-US" sz="1200" b="1" baseline="0" dirty="0" smtClean="0"/>
              <a:t>Format</a:t>
            </a:r>
            <a:r>
              <a:rPr lang="en-US" sz="1200" b="0" baseline="0" dirty="0" smtClean="0"/>
              <a:t> tab, click </a:t>
            </a:r>
            <a:r>
              <a:rPr lang="en-US" sz="1200" b="1" baseline="0" dirty="0" smtClean="0"/>
              <a:t>Arrange</a:t>
            </a:r>
            <a:r>
              <a:rPr lang="en-US" sz="1200" b="0" baseline="0" dirty="0" smtClean="0"/>
              <a:t>, click </a:t>
            </a:r>
            <a:r>
              <a:rPr lang="en-US" sz="1200" b="1" baseline="0" dirty="0" smtClean="0"/>
              <a:t>Align</a:t>
            </a:r>
            <a:r>
              <a:rPr lang="en-US" sz="1200" b="0" baseline="0" dirty="0" smtClean="0"/>
              <a:t>, and then do the following:</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to Slide</a:t>
            </a:r>
            <a:r>
              <a:rPr lang="en-US" sz="1200" b="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Middle</a:t>
            </a:r>
            <a:r>
              <a:rPr lang="en-US" sz="1200" b="0" baseline="0" dirty="0" smtClean="0"/>
              <a:t>. </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baseline="0" dirty="0" smtClean="0"/>
              <a:t>Click </a:t>
            </a:r>
            <a:r>
              <a:rPr lang="en-US" sz="1200" b="1" baseline="0" dirty="0" smtClean="0"/>
              <a:t>Align Center</a:t>
            </a:r>
            <a:r>
              <a:rPr lang="en-US" sz="1200" b="0" baseline="0" dirty="0" smtClean="0"/>
              <a:t>. </a:t>
            </a:r>
            <a:endParaRPr lang="en-US" sz="120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startAt="7"/>
              <a:tabLst/>
              <a:defRPr/>
            </a:pPr>
            <a:r>
              <a:rPr lang="en-US" sz="1200" dirty="0" smtClean="0"/>
              <a:t>Select</a:t>
            </a:r>
            <a:r>
              <a:rPr lang="en-US" sz="1200" baseline="0" dirty="0" smtClean="0"/>
              <a:t> the graphic, and then click one of the arrows on the left border. In the </a:t>
            </a:r>
            <a:r>
              <a:rPr lang="en-US" sz="1200" b="1" baseline="0" dirty="0" smtClean="0"/>
              <a:t>Type your text here </a:t>
            </a:r>
            <a:r>
              <a:rPr lang="en-US" sz="1200" baseline="0" dirty="0" smtClean="0"/>
              <a:t>dialog box, enter text.</a:t>
            </a:r>
          </a:p>
          <a:p>
            <a:pPr marL="228600" indent="-228600">
              <a:buFont typeface="+mj-lt"/>
              <a:buAutoNum type="arabicPeriod" startAt="7"/>
            </a:pPr>
            <a:r>
              <a:rPr lang="en-US" sz="1200" dirty="0" smtClean="0"/>
              <a:t>Press and hold </a:t>
            </a:r>
            <a:r>
              <a:rPr lang="en-US" sz="1200" baseline="0" dirty="0" smtClean="0"/>
              <a:t>CTRL, and then select all five text boxes in the graphic. On the </a:t>
            </a:r>
            <a:r>
              <a:rPr lang="en-US" sz="1200" b="1" baseline="0" dirty="0" smtClean="0"/>
              <a:t>Home</a:t>
            </a:r>
            <a:r>
              <a:rPr lang="en-US" sz="1200" baseline="0" dirty="0" smtClean="0"/>
              <a:t> tab, in the </a:t>
            </a:r>
            <a:r>
              <a:rPr lang="en-US" sz="1200" b="1" baseline="0" dirty="0" smtClean="0"/>
              <a:t>Font</a:t>
            </a:r>
            <a:r>
              <a:rPr lang="en-US" sz="1200" baseline="0" dirty="0" smtClean="0"/>
              <a:t> group, </a:t>
            </a:r>
            <a:r>
              <a:rPr lang="en-US" sz="1200" b="0" baseline="0" dirty="0" smtClean="0"/>
              <a:t>select </a:t>
            </a:r>
            <a:r>
              <a:rPr lang="en-US" sz="1200" b="1" baseline="0" dirty="0" smtClean="0"/>
              <a:t>Corbel </a:t>
            </a:r>
            <a:r>
              <a:rPr lang="en-US" sz="1200" baseline="0" dirty="0" smtClean="0"/>
              <a:t>from the </a:t>
            </a:r>
            <a:r>
              <a:rPr lang="en-US" sz="1200" b="1" baseline="0" dirty="0" smtClean="0"/>
              <a:t>Font </a:t>
            </a:r>
            <a:r>
              <a:rPr lang="en-US" sz="1200" b="0" baseline="0" dirty="0" smtClean="0"/>
              <a:t>list,</a:t>
            </a:r>
            <a:r>
              <a:rPr lang="en-US" sz="1200" b="1" baseline="0" dirty="0" smtClean="0"/>
              <a:t> </a:t>
            </a:r>
            <a:r>
              <a:rPr lang="en-US" sz="1200" b="0" baseline="0" dirty="0" smtClean="0"/>
              <a:t>and then enter </a:t>
            </a:r>
            <a:r>
              <a:rPr lang="en-US" sz="1200" b="1" baseline="0" dirty="0" smtClean="0"/>
              <a:t>22 </a:t>
            </a:r>
            <a:r>
              <a:rPr lang="en-US" sz="1200" b="0" baseline="0" dirty="0" smtClean="0"/>
              <a:t>in the </a:t>
            </a:r>
            <a:r>
              <a:rPr lang="en-US" sz="1200" b="1" baseline="0" dirty="0" smtClean="0"/>
              <a:t>Font Size </a:t>
            </a:r>
            <a:r>
              <a:rPr lang="en-US" sz="1200" b="0" baseline="0" dirty="0" smtClean="0"/>
              <a:t>box</a:t>
            </a:r>
            <a:r>
              <a:rPr lang="en-US" sz="1200" baseline="0" dirty="0" smtClean="0"/>
              <a:t>.</a:t>
            </a:r>
          </a:p>
          <a:p>
            <a:pPr marL="228600" indent="-228600">
              <a:buFont typeface="+mj-lt"/>
              <a:buAutoNum type="arabicPeriod" startAt="7"/>
            </a:pPr>
            <a:r>
              <a:rPr lang="en-US" sz="1200" dirty="0" smtClean="0"/>
              <a:t>Select</a:t>
            </a:r>
            <a:r>
              <a:rPr lang="en-US" sz="1200" baseline="0" dirty="0" smtClean="0"/>
              <a:t>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Design</a:t>
            </a:r>
            <a:r>
              <a:rPr lang="en-US" sz="1200" baseline="0" dirty="0" smtClean="0"/>
              <a:t> tab, in the </a:t>
            </a:r>
            <a:r>
              <a:rPr lang="en-US" sz="1200" b="1" baseline="0" dirty="0" smtClean="0"/>
              <a:t>SmartArt</a:t>
            </a:r>
            <a:r>
              <a:rPr lang="en-US" sz="1200" baseline="0" dirty="0" smtClean="0"/>
              <a:t> </a:t>
            </a:r>
            <a:r>
              <a:rPr lang="en-US" sz="1200" b="1" baseline="0" dirty="0" smtClean="0"/>
              <a:t>Styles</a:t>
            </a:r>
            <a:r>
              <a:rPr lang="en-US" sz="1200" baseline="0" dirty="0" smtClean="0"/>
              <a:t> group, do the following: </a:t>
            </a:r>
          </a:p>
          <a:p>
            <a:pPr marL="685800" lvl="1" indent="-228600">
              <a:buFont typeface="Arial" pitchFamily="34" charset="0"/>
              <a:buChar char="•"/>
            </a:pPr>
            <a:r>
              <a:rPr lang="en-US" sz="1200" baseline="0" dirty="0" smtClean="0"/>
              <a:t>Click </a:t>
            </a:r>
            <a:r>
              <a:rPr lang="en-US" sz="1200" b="1" baseline="0" dirty="0" smtClean="0"/>
              <a:t>Change</a:t>
            </a:r>
            <a:r>
              <a:rPr lang="en-US" sz="1200" baseline="0" dirty="0" smtClean="0"/>
              <a:t> </a:t>
            </a:r>
            <a:r>
              <a:rPr lang="en-US" sz="1200" b="1" baseline="0" dirty="0" smtClean="0"/>
              <a:t>Colors</a:t>
            </a:r>
            <a:r>
              <a:rPr lang="en-US" sz="1200" b="0" baseline="0" dirty="0" smtClean="0"/>
              <a:t>, and then under </a:t>
            </a:r>
            <a:r>
              <a:rPr lang="en-US" sz="1200" b="1" baseline="0" dirty="0" smtClean="0"/>
              <a:t>Colorful</a:t>
            </a:r>
            <a:r>
              <a:rPr lang="en-US" sz="1200" b="0" baseline="0" dirty="0" smtClean="0"/>
              <a:t> click </a:t>
            </a:r>
            <a:r>
              <a:rPr lang="en-US" sz="1200" b="1" baseline="0" dirty="0" smtClean="0"/>
              <a:t>Colorful Range – Accent Colors 2 to 3 </a:t>
            </a:r>
            <a:r>
              <a:rPr lang="en-US" sz="1200" b="0" baseline="0" dirty="0" smtClean="0"/>
              <a:t>(second option from the left).</a:t>
            </a:r>
          </a:p>
          <a:p>
            <a:pPr marL="685800" lvl="1" indent="-228600">
              <a:buFont typeface="Arial" pitchFamily="34" charset="0"/>
              <a:buChar char="•"/>
            </a:pPr>
            <a:r>
              <a:rPr lang="en-US" sz="1200" b="0" baseline="0" dirty="0" smtClean="0"/>
              <a:t>Click </a:t>
            </a:r>
            <a:r>
              <a:rPr lang="en-US" sz="1200" b="1" baseline="0" dirty="0" smtClean="0"/>
              <a:t>More</a:t>
            </a:r>
            <a:r>
              <a:rPr lang="en-US" sz="1200" b="0" baseline="0" dirty="0" smtClean="0"/>
              <a:t>, and then under </a:t>
            </a:r>
            <a:r>
              <a:rPr lang="en-US" sz="1200" b="1" baseline="0" dirty="0" smtClean="0"/>
              <a:t>Best Match for Document</a:t>
            </a:r>
            <a:r>
              <a:rPr lang="en-US" sz="1200" b="0" baseline="0" dirty="0" smtClean="0"/>
              <a:t> click </a:t>
            </a:r>
            <a:r>
              <a:rPr lang="en-US" sz="1200" b="1" baseline="0" dirty="0" smtClean="0"/>
              <a:t>Moderate Effect </a:t>
            </a:r>
            <a:r>
              <a:rPr lang="en-US" sz="1200" b="0" baseline="0" dirty="0" smtClean="0"/>
              <a:t>(fourth option from the left).</a:t>
            </a:r>
          </a:p>
          <a:p>
            <a:pPr marL="228600" indent="-228600">
              <a:buFont typeface="+mj-lt"/>
              <a:buAutoNum type="arabicPeriod" startAt="10"/>
            </a:pPr>
            <a:r>
              <a:rPr lang="en-US" sz="1200" baseline="0" dirty="0" smtClean="0"/>
              <a:t>Select the rounded rectangle at the top of the graphic. </a:t>
            </a:r>
            <a:r>
              <a:rPr lang="en-US" sz="1200" b="0" baseline="0" dirty="0" smtClean="0"/>
              <a:t>Under</a:t>
            </a:r>
            <a:r>
              <a:rPr lang="en-US" sz="1200" b="1" baseline="0" dirty="0" smtClean="0"/>
              <a:t> SmartArt</a:t>
            </a:r>
            <a:r>
              <a:rPr lang="en-US" sz="1200" baseline="0" dirty="0" smtClean="0"/>
              <a:t> </a:t>
            </a:r>
            <a:r>
              <a:rPr lang="en-US" sz="1200" b="1" baseline="0" dirty="0" smtClean="0"/>
              <a:t>Tools</a:t>
            </a:r>
            <a:r>
              <a:rPr lang="en-US" sz="1200" b="0" baseline="0" dirty="0" smtClean="0"/>
              <a:t>, on the </a:t>
            </a:r>
            <a:r>
              <a:rPr lang="en-US" sz="1200" b="1" baseline="0" dirty="0" smtClean="0"/>
              <a:t>Format</a:t>
            </a:r>
            <a:r>
              <a:rPr lang="en-US" sz="1200" baseline="0" dirty="0" smtClean="0"/>
              <a:t> tab, in the </a:t>
            </a:r>
            <a:r>
              <a:rPr lang="en-US" sz="1200" b="1" baseline="0" dirty="0" smtClean="0"/>
              <a:t>Shape</a:t>
            </a:r>
            <a:r>
              <a:rPr lang="en-US" sz="1200" baseline="0" dirty="0" smtClean="0"/>
              <a:t> </a:t>
            </a:r>
            <a:r>
              <a:rPr lang="en-US" sz="1200" b="1" baseline="0" dirty="0" smtClean="0"/>
              <a:t>Styles</a:t>
            </a:r>
            <a:r>
              <a:rPr lang="en-US" sz="1200" baseline="0" dirty="0" smtClean="0"/>
              <a:t> group, click the arrow next to </a:t>
            </a:r>
            <a:r>
              <a:rPr lang="en-US" sz="1200" b="1" baseline="0" dirty="0" smtClean="0"/>
              <a:t>Shape</a:t>
            </a:r>
            <a:r>
              <a:rPr lang="en-US" sz="1200" baseline="0" dirty="0" smtClean="0"/>
              <a:t> </a:t>
            </a:r>
            <a:r>
              <a:rPr lang="en-US" sz="1200" b="1" baseline="0" dirty="0" smtClean="0"/>
              <a:t>Fill</a:t>
            </a:r>
            <a:r>
              <a:rPr lang="en-US" sz="1200" b="0" baseline="0" dirty="0" smtClean="0"/>
              <a:t>, and then under </a:t>
            </a:r>
            <a:r>
              <a:rPr lang="en-US" sz="1200" b="1" baseline="0" dirty="0" smtClean="0"/>
              <a:t>Theme Colors </a:t>
            </a:r>
            <a:r>
              <a:rPr lang="en-US" sz="1200" b="0" baseline="0" dirty="0" smtClean="0"/>
              <a:t>click</a:t>
            </a:r>
            <a:r>
              <a:rPr lang="en-US" sz="1200" baseline="0" dirty="0" smtClean="0"/>
              <a:t> </a:t>
            </a:r>
            <a:r>
              <a:rPr lang="en-US" sz="1200" b="1" baseline="0" dirty="0" smtClean="0"/>
              <a:t>White, Background 1, Darker 35% </a:t>
            </a:r>
            <a:r>
              <a:rPr lang="en-US" sz="1200" b="0" baseline="0" dirty="0" smtClean="0"/>
              <a:t>(fifth row, first option from the left)</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startAt="10"/>
              <a:tabLst/>
              <a:defRPr/>
            </a:pPr>
            <a:r>
              <a:rPr lang="en-US" sz="1200" baseline="0" dirty="0" smtClean="0"/>
              <a:t>Click each of the five picture placeholders in the SmartArt graphic, select a picture, and then click </a:t>
            </a:r>
            <a:r>
              <a:rPr lang="en-US" sz="1200" b="1" baseline="0" dirty="0" smtClean="0"/>
              <a:t>Insert</a:t>
            </a:r>
            <a:r>
              <a:rPr lang="en-US" sz="1200" baseline="0" dirty="0" smtClean="0"/>
              <a:t>.</a:t>
            </a:r>
          </a:p>
          <a:p>
            <a:endParaRPr lang="en-US" sz="1200" baseline="0" dirty="0" smtClean="0"/>
          </a:p>
          <a:p>
            <a:endParaRPr lang="en-US" sz="1200" baseline="0" dirty="0" smtClean="0"/>
          </a:p>
          <a:p>
            <a:r>
              <a:rPr lang="en-US" sz="1200" baseline="0" dirty="0" smtClean="0"/>
              <a:t>To reproduce the animation effects on this slide, do the following:</a:t>
            </a:r>
          </a:p>
          <a:p>
            <a:pPr marL="228600" indent="-228600">
              <a:buFont typeface="+mj-lt"/>
              <a:buAutoNum type="arabicPeriod"/>
            </a:pPr>
            <a:r>
              <a:rPr lang="en-US" sz="1200" baseline="0" dirty="0" smtClean="0"/>
              <a:t>On the </a:t>
            </a:r>
            <a:r>
              <a:rPr lang="en-US" sz="1200" b="1" baseline="0" dirty="0" smtClean="0"/>
              <a:t>Animations</a:t>
            </a:r>
            <a:r>
              <a:rPr lang="en-US" sz="1200" baseline="0" dirty="0" smtClean="0"/>
              <a:t> tab, in the </a:t>
            </a:r>
            <a:r>
              <a:rPr lang="en-US" sz="1200" b="1" baseline="0" dirty="0" smtClean="0"/>
              <a:t>Advanced Animations</a:t>
            </a:r>
            <a:r>
              <a:rPr lang="en-US" sz="1200" baseline="0" dirty="0" smtClean="0"/>
              <a:t> group, click </a:t>
            </a:r>
            <a:r>
              <a:rPr lang="en-US" sz="1200" b="1" baseline="0" dirty="0" smtClean="0"/>
              <a:t>Animation Pane</a:t>
            </a:r>
            <a:r>
              <a:rPr lang="en-US" sz="1200" baseline="0" dirty="0" smtClean="0"/>
              <a:t>.</a:t>
            </a:r>
          </a:p>
          <a:p>
            <a:pPr marL="228600" indent="-228600">
              <a:buFont typeface="+mj-lt"/>
              <a:buAutoNum type="arabicPeriod"/>
            </a:pPr>
            <a:r>
              <a:rPr lang="en-US" sz="1200" baseline="0" dirty="0" smtClean="0"/>
              <a:t>On the slide, select the graphic. On the </a:t>
            </a:r>
            <a:r>
              <a:rPr lang="en-US" sz="1200" b="1" baseline="0" dirty="0" smtClean="0"/>
              <a:t>Animations</a:t>
            </a:r>
            <a:r>
              <a:rPr lang="en-US" sz="1200" baseline="0" dirty="0" smtClean="0"/>
              <a:t> tab, i</a:t>
            </a:r>
            <a:r>
              <a:rPr lang="en-US" sz="1200" b="0" baseline="0" dirty="0" smtClean="0"/>
              <a:t>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under </a:t>
            </a:r>
            <a:r>
              <a:rPr lang="en-US" sz="1200" b="1" baseline="0" dirty="0" smtClean="0"/>
              <a:t>Entrance</a:t>
            </a:r>
            <a:r>
              <a:rPr lang="en-US" sz="1200" baseline="0" dirty="0" smtClean="0"/>
              <a:t>, click </a:t>
            </a:r>
            <a:r>
              <a:rPr lang="en-US" sz="1200" b="1" baseline="0" dirty="0" smtClean="0"/>
              <a:t>Float In</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under </a:t>
            </a:r>
            <a:r>
              <a:rPr lang="en-US" sz="1200" b="1" baseline="0" dirty="0" smtClean="0"/>
              <a:t>Sequence</a:t>
            </a:r>
            <a:r>
              <a:rPr lang="en-US" sz="1200" baseline="0" dirty="0" smtClean="0"/>
              <a:t>, click </a:t>
            </a:r>
            <a:r>
              <a:rPr lang="en-US" sz="1200" b="1" baseline="0" dirty="0" smtClean="0"/>
              <a:t>One by One</a:t>
            </a:r>
            <a:r>
              <a:rPr lang="en-US" sz="1200" baseline="0" dirty="0" smtClean="0"/>
              <a:t>. </a:t>
            </a:r>
          </a:p>
          <a:p>
            <a:pPr marL="228600" indent="-228600">
              <a:buFont typeface="+mj-lt"/>
              <a:buAutoNum type="arabicPeriod"/>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Animation Pane</a:t>
            </a:r>
            <a:r>
              <a:rPr lang="en-US" sz="1200" baseline="0" dirty="0" smtClean="0"/>
              <a:t>, click the double-arrow below the animation effect to expand the list of effects, then do the following to modify the list of effects:</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Select the first animation effect,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then click </a:t>
            </a:r>
            <a:r>
              <a:rPr lang="en-US" sz="1200" b="1" baseline="0" dirty="0" smtClean="0"/>
              <a:t>More Entrance Effects</a:t>
            </a:r>
            <a:r>
              <a:rPr lang="en-US" sz="1200" baseline="0" dirty="0" smtClean="0"/>
              <a:t>. In the </a:t>
            </a:r>
            <a:r>
              <a:rPr lang="en-US" sz="1200" b="1" baseline="0" dirty="0" smtClean="0"/>
              <a:t>Change Entrance Effects</a:t>
            </a:r>
            <a:r>
              <a:rPr lang="en-US" sz="1200" baseline="0" dirty="0" smtClean="0"/>
              <a:t> dialog box, under </a:t>
            </a:r>
            <a:r>
              <a:rPr lang="en-US" sz="1200" b="1" baseline="0" dirty="0" smtClean="0"/>
              <a:t>Moderate</a:t>
            </a:r>
            <a:r>
              <a:rPr lang="en-US" sz="1200" baseline="0" dirty="0" smtClean="0"/>
              <a:t>, click </a:t>
            </a:r>
            <a:r>
              <a:rPr lang="en-US" sz="1200" b="1" baseline="0" dirty="0" smtClean="0"/>
              <a:t>Basic Zoom</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Click </a:t>
            </a:r>
            <a:r>
              <a:rPr lang="en-US" sz="1200" b="1" baseline="0" dirty="0" smtClean="0"/>
              <a:t>Effect Options</a:t>
            </a:r>
            <a:r>
              <a:rPr lang="en-US" sz="1200" b="0" baseline="0" dirty="0" smtClean="0"/>
              <a:t>, and under </a:t>
            </a:r>
            <a:r>
              <a:rPr lang="en-US" sz="1200" b="1" baseline="0" dirty="0" smtClean="0"/>
              <a:t>Zoom</a:t>
            </a:r>
            <a:r>
              <a:rPr lang="en-US" sz="1200" b="0" baseline="0" dirty="0" smtClean="0"/>
              <a:t>, click </a:t>
            </a:r>
            <a:r>
              <a:rPr lang="en-US" sz="1200" b="1" baseline="0" dirty="0" smtClean="0"/>
              <a:t>Out Slightly</a:t>
            </a:r>
            <a:r>
              <a:rPr lang="en-US" sz="1200" b="0" baseline="0" dirty="0" smtClean="0"/>
              <a:t>. </a:t>
            </a:r>
            <a:endParaRPr lang="en-US" sz="1200" baseline="0" dirty="0" smtClean="0"/>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 </a:t>
            </a:r>
            <a:r>
              <a:rPr lang="en-US" sz="1200" b="0" baseline="0" dirty="0" smtClean="0"/>
              <a:t>group, in the </a:t>
            </a:r>
            <a:r>
              <a:rPr lang="en-US" sz="1200" b="1" baseline="0" dirty="0" smtClean="0"/>
              <a:t>Start</a:t>
            </a:r>
            <a:r>
              <a:rPr lang="en-US" sz="1200" baseline="0" dirty="0" smtClean="0"/>
              <a:t> list, select </a:t>
            </a:r>
            <a:r>
              <a:rPr lang="en-US" sz="1200" b="1" baseline="0" dirty="0" smtClean="0"/>
              <a:t>With Previous</a:t>
            </a:r>
            <a:r>
              <a:rPr lang="en-US" sz="1200" baseline="0" dirty="0" smtClean="0"/>
              <a:t>.</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Also 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685800" marR="0" lvl="1"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baseline="0" dirty="0" smtClean="0"/>
              <a:t>Press and hold CTRL, select the third, fifth, seventh, ninth, and 11</a:t>
            </a:r>
            <a:r>
              <a:rPr lang="en-US" sz="1200" baseline="30000" dirty="0" smtClean="0"/>
              <a:t>th</a:t>
            </a:r>
            <a:r>
              <a:rPr lang="en-US" sz="1200" baseline="0" dirty="0" smtClean="0"/>
              <a:t> animation effects (effects for the text shapes), and then do the following:</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Animations</a:t>
            </a:r>
            <a:r>
              <a:rPr lang="en-US" sz="1200" baseline="0" dirty="0" smtClean="0"/>
              <a:t> tab, in the </a:t>
            </a:r>
            <a:r>
              <a:rPr lang="en-US" sz="1200" b="1" baseline="0" dirty="0" smtClean="0"/>
              <a:t>Animation</a:t>
            </a:r>
            <a:r>
              <a:rPr lang="en-US" sz="1200" baseline="0" dirty="0" smtClean="0"/>
              <a:t> group, click the </a:t>
            </a:r>
            <a:r>
              <a:rPr lang="en-US" sz="1200" b="1" baseline="0" dirty="0" smtClean="0"/>
              <a:t>More</a:t>
            </a:r>
            <a:r>
              <a:rPr lang="en-US" sz="1200" baseline="0" dirty="0" smtClean="0"/>
              <a:t> arrow at the Effects Gallery and then click </a:t>
            </a:r>
            <a:r>
              <a:rPr lang="en-US" sz="1200" b="1" baseline="0" dirty="0" smtClean="0"/>
              <a:t>More Entrance Effects</a:t>
            </a:r>
            <a:r>
              <a:rPr lang="en-US" sz="1200" baseline="0" dirty="0" smtClean="0"/>
              <a:t>. In the </a:t>
            </a:r>
            <a:r>
              <a:rPr lang="en-US" sz="1200" b="1" baseline="0" dirty="0" smtClean="0"/>
              <a:t>Change Entrance Effects</a:t>
            </a:r>
            <a:r>
              <a:rPr lang="en-US" sz="1200" baseline="0" dirty="0" smtClean="0"/>
              <a:t> dialog box, </a:t>
            </a:r>
            <a:r>
              <a:rPr lang="en-US" sz="1200" b="0" baseline="0" dirty="0" smtClean="0"/>
              <a:t>under </a:t>
            </a:r>
            <a:r>
              <a:rPr lang="en-US" sz="1200" b="1" baseline="0" dirty="0" smtClean="0"/>
              <a:t>Basic</a:t>
            </a:r>
            <a:r>
              <a:rPr lang="en-US" sz="1200" b="0" baseline="0" dirty="0" smtClean="0"/>
              <a:t>, click </a:t>
            </a:r>
            <a:r>
              <a:rPr lang="en-US" sz="1200" b="1" baseline="0" dirty="0" smtClean="0"/>
              <a:t>Peek In</a:t>
            </a:r>
            <a:r>
              <a:rPr lang="en-US" sz="1200" b="0" baseline="0" dirty="0" smtClean="0"/>
              <a:t>, and then click </a:t>
            </a:r>
            <a:r>
              <a:rPr lang="en-US" sz="1200" b="1" baseline="0" dirty="0" smtClean="0"/>
              <a:t>OK</a:t>
            </a:r>
            <a:r>
              <a:rPr lang="en-US" sz="1200" baseline="0" dirty="0" smtClean="0"/>
              <a:t>. </a:t>
            </a:r>
          </a:p>
          <a:p>
            <a:pPr marL="1143000" marR="0" lvl="2" indent="-228600" algn="l" defTabSz="914400" rtl="0" eaLnBrk="1" fontAlgn="auto" latinLnBrk="0" hangingPunct="1">
              <a:lnSpc>
                <a:spcPct val="90000"/>
              </a:lnSpc>
              <a:spcBef>
                <a:spcPts val="0"/>
              </a:spcBef>
              <a:spcAft>
                <a:spcPts val="600"/>
              </a:spcAft>
              <a:buClrTx/>
              <a:buSzTx/>
              <a:buFont typeface="+mj-lt"/>
              <a:buAutoNum type="arabicPeriod"/>
              <a:tabLst/>
              <a:defRPr/>
            </a:pPr>
            <a:r>
              <a:rPr lang="en-US" sz="1200" baseline="0" dirty="0" smtClean="0"/>
              <a:t>In the </a:t>
            </a:r>
            <a:r>
              <a:rPr lang="en-US" sz="1200" b="1" baseline="0" dirty="0" smtClean="0"/>
              <a:t>Animation</a:t>
            </a:r>
            <a:r>
              <a:rPr lang="en-US" sz="1200" baseline="0" dirty="0" smtClean="0"/>
              <a:t> group, click </a:t>
            </a:r>
            <a:r>
              <a:rPr lang="en-US" sz="1200" b="1" baseline="0" dirty="0" smtClean="0"/>
              <a:t>Effect Options</a:t>
            </a:r>
            <a:r>
              <a:rPr lang="en-US" sz="1200" baseline="0" dirty="0" smtClean="0"/>
              <a:t>, and under</a:t>
            </a:r>
            <a:r>
              <a:rPr lang="en-US" sz="1200" b="0" baseline="0" dirty="0" smtClean="0"/>
              <a:t> </a:t>
            </a:r>
            <a:r>
              <a:rPr lang="en-US" sz="1200" b="1" baseline="0" dirty="0" smtClean="0"/>
              <a:t>Direction</a:t>
            </a:r>
            <a:r>
              <a:rPr lang="en-US" sz="1200" baseline="0" dirty="0" smtClean="0"/>
              <a:t>, click </a:t>
            </a:r>
            <a:r>
              <a:rPr lang="en-US" sz="1200" b="1" baseline="0" dirty="0" smtClean="0"/>
              <a:t>From Top</a:t>
            </a:r>
            <a:r>
              <a:rPr lang="en-US" sz="1200" b="0" baseline="0" dirty="0" smtClean="0"/>
              <a:t>.</a:t>
            </a:r>
            <a:r>
              <a:rPr lang="en-US" sz="1200" b="1" baseline="0" dirty="0" smtClean="0"/>
              <a:t> </a:t>
            </a:r>
          </a:p>
          <a:p>
            <a:pPr marL="1143000" marR="0" lvl="2"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In the </a:t>
            </a:r>
            <a:r>
              <a:rPr lang="en-US" sz="1200" b="1" baseline="0" dirty="0" smtClean="0"/>
              <a:t>Timing</a:t>
            </a:r>
            <a:r>
              <a:rPr lang="en-US" sz="1200" baseline="0" dirty="0" smtClean="0"/>
              <a:t> group, in the </a:t>
            </a:r>
            <a:r>
              <a:rPr lang="en-US" sz="1200" b="1" baseline="0" dirty="0" smtClean="0"/>
              <a:t>Duration</a:t>
            </a:r>
            <a:r>
              <a:rPr lang="en-US" sz="1200" baseline="0" dirty="0" smtClean="0"/>
              <a:t> list, click </a:t>
            </a:r>
            <a:r>
              <a:rPr lang="en-US" sz="1200" b="1" baseline="0" dirty="0" smtClean="0"/>
              <a:t>01.00</a:t>
            </a:r>
            <a:r>
              <a:rPr lang="en-US" sz="1200" baseline="0" dirty="0" smtClean="0"/>
              <a:t>.</a:t>
            </a:r>
          </a:p>
          <a:p>
            <a:pPr marL="685800" marR="0" lvl="1" indent="-228600" algn="l" defTabSz="914400" rtl="0" eaLnBrk="1" fontAlgn="auto" latinLnBrk="0" hangingPunct="1">
              <a:lnSpc>
                <a:spcPct val="90000"/>
              </a:lnSpc>
              <a:spcBef>
                <a:spcPts val="0"/>
              </a:spcBef>
              <a:spcAft>
                <a:spcPts val="600"/>
              </a:spcAft>
              <a:buClrTx/>
              <a:buSzTx/>
              <a:buFont typeface="Arial" pitchFamily="34" charset="0"/>
              <a:buChar char="•"/>
              <a:tabLst/>
              <a:defRPr/>
            </a:pPr>
            <a:r>
              <a:rPr lang="en-US" sz="1200" baseline="0" dirty="0" smtClean="0"/>
              <a:t>Press and hold CTRL, select the second, fourth, sixth, eighth, and 10</a:t>
            </a:r>
            <a:r>
              <a:rPr lang="en-US" sz="1200" baseline="30000" dirty="0" smtClean="0"/>
              <a:t>th</a:t>
            </a:r>
            <a:r>
              <a:rPr lang="en-US" sz="1200" baseline="0" dirty="0" smtClean="0"/>
              <a:t>  animation effects (effects for the pictures). In the </a:t>
            </a:r>
            <a:r>
              <a:rPr lang="en-US" sz="1200" b="1" baseline="0" dirty="0" smtClean="0"/>
              <a:t>Timing </a:t>
            </a:r>
            <a:r>
              <a:rPr lang="en-US" sz="1200" baseline="0" dirty="0" smtClean="0"/>
              <a:t>group, </a:t>
            </a:r>
            <a:r>
              <a:rPr lang="en-US" sz="1200" b="0" baseline="0" dirty="0" smtClean="0"/>
              <a:t>in the </a:t>
            </a:r>
            <a:r>
              <a:rPr lang="en-US" sz="1200" b="1" baseline="0" dirty="0" smtClean="0"/>
              <a:t>Start</a:t>
            </a:r>
            <a:r>
              <a:rPr lang="en-US" sz="1200" b="0" baseline="0" dirty="0" smtClean="0"/>
              <a:t> list, select</a:t>
            </a:r>
            <a:r>
              <a:rPr lang="en-US" sz="1200" baseline="0" dirty="0" smtClean="0"/>
              <a:t> </a:t>
            </a:r>
            <a:r>
              <a:rPr lang="en-US" sz="1200" b="1" baseline="0" dirty="0" smtClean="0"/>
              <a:t>After Previous</a:t>
            </a:r>
            <a:r>
              <a:rPr lang="en-US" sz="1200" baseline="0" dirty="0" smtClean="0"/>
              <a:t>.</a:t>
            </a:r>
          </a:p>
          <a:p>
            <a:endParaRPr lang="en-US" sz="1200" dirty="0" smtClean="0"/>
          </a:p>
          <a:p>
            <a:endParaRPr lang="en-US" sz="1200" dirty="0" smtClean="0"/>
          </a:p>
          <a:p>
            <a:r>
              <a:rPr lang="en-US" sz="1200" baseline="0" dirty="0" smtClean="0"/>
              <a:t>To reproduce the background effects on this slide, do the following:</a:t>
            </a:r>
          </a:p>
          <a:p>
            <a:pPr marL="228600" lvl="0" indent="-228600">
              <a:buFont typeface="+mj-lt"/>
              <a:buAutoNum type="arabicPeriod"/>
            </a:pPr>
            <a:r>
              <a:rPr lang="en-US" sz="1200" kern="1200" dirty="0" smtClean="0">
                <a:solidFill>
                  <a:schemeClr val="tx1"/>
                </a:solidFill>
                <a:latin typeface="+mn-lt"/>
                <a:ea typeface="+mn-ea"/>
                <a:cs typeface="+mn-cs"/>
              </a:rPr>
              <a:t>Right-click the slide background area, and then click </a:t>
            </a:r>
            <a:r>
              <a:rPr lang="en-US" sz="1200" b="1" kern="1200" dirty="0" smtClean="0">
                <a:solidFill>
                  <a:schemeClr val="tx1"/>
                </a:solidFill>
                <a:latin typeface="+mn-lt"/>
                <a:ea typeface="+mn-ea"/>
                <a:cs typeface="+mn-cs"/>
              </a:rPr>
              <a:t>Format Background</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Format Background </a:t>
            </a:r>
            <a:r>
              <a:rPr lang="en-US" sz="1200" kern="1200" dirty="0" smtClean="0">
                <a:solidFill>
                  <a:schemeClr val="tx1"/>
                </a:solidFill>
                <a:latin typeface="+mn-lt"/>
                <a:ea typeface="+mn-ea"/>
                <a:cs typeface="+mn-cs"/>
              </a:rPr>
              <a:t>dialog box, click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in the left pane, select </a:t>
            </a:r>
            <a:r>
              <a:rPr lang="en-US" sz="1200" b="1" kern="1200" dirty="0" smtClean="0">
                <a:solidFill>
                  <a:schemeClr val="tx1"/>
                </a:solidFill>
                <a:latin typeface="+mn-lt"/>
                <a:ea typeface="+mn-ea"/>
                <a:cs typeface="+mn-cs"/>
              </a:rPr>
              <a:t>Gradient fill</a:t>
            </a:r>
            <a:r>
              <a:rPr lang="en-US" sz="1200" kern="1200" dirty="0" smtClean="0">
                <a:solidFill>
                  <a:schemeClr val="tx1"/>
                </a:solidFill>
                <a:latin typeface="+mn-lt"/>
                <a:ea typeface="+mn-ea"/>
                <a:cs typeface="+mn-cs"/>
              </a:rPr>
              <a:t> in the </a:t>
            </a:r>
            <a:r>
              <a:rPr lang="en-US" sz="1200" b="1" kern="1200" dirty="0" smtClean="0">
                <a:solidFill>
                  <a:schemeClr val="tx1"/>
                </a:solidFill>
                <a:latin typeface="+mn-lt"/>
                <a:ea typeface="+mn-ea"/>
                <a:cs typeface="+mn-cs"/>
              </a:rPr>
              <a:t>Fill</a:t>
            </a:r>
            <a:r>
              <a:rPr lang="en-US" sz="1200" kern="1200" dirty="0" smtClean="0">
                <a:solidFill>
                  <a:schemeClr val="tx1"/>
                </a:solidFill>
                <a:latin typeface="+mn-lt"/>
                <a:ea typeface="+mn-ea"/>
                <a:cs typeface="+mn-cs"/>
              </a:rPr>
              <a:t> pane, and then do the following:</a:t>
            </a:r>
          </a:p>
          <a:p>
            <a:pPr marL="685800" lvl="1"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Type</a:t>
            </a:r>
            <a:r>
              <a:rPr lang="en-US" sz="1200" kern="1200" dirty="0" smtClean="0">
                <a:solidFill>
                  <a:schemeClr val="tx1"/>
                </a:solidFill>
                <a:latin typeface="+mn-lt"/>
                <a:ea typeface="+mn-ea"/>
                <a:cs typeface="+mn-cs"/>
              </a:rPr>
              <a:t> list, select </a:t>
            </a:r>
            <a:r>
              <a:rPr lang="en-US" sz="1200" b="1" kern="1200" dirty="0" smtClean="0">
                <a:solidFill>
                  <a:schemeClr val="tx1"/>
                </a:solidFill>
                <a:latin typeface="+mn-lt"/>
                <a:ea typeface="+mn-ea"/>
                <a:cs typeface="+mn-cs"/>
              </a:rPr>
              <a:t>Linear</a:t>
            </a:r>
            <a:r>
              <a:rPr lang="en-US" sz="1200" kern="1200" dirty="0" smtClean="0">
                <a:solidFill>
                  <a:schemeClr val="tx1"/>
                </a:solidFill>
                <a:latin typeface="+mn-lt"/>
                <a:ea typeface="+mn-ea"/>
                <a:cs typeface="+mn-cs"/>
              </a:rPr>
              <a:t>.</a:t>
            </a:r>
          </a:p>
          <a:p>
            <a:pPr marL="685800" lvl="1"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Direction</a:t>
            </a:r>
            <a:r>
              <a:rPr lang="en-US" sz="1200" kern="1200" dirty="0" smtClean="0">
                <a:solidFill>
                  <a:schemeClr val="tx1"/>
                </a:solidFill>
                <a:latin typeface="+mn-lt"/>
                <a:ea typeface="+mn-ea"/>
                <a:cs typeface="+mn-cs"/>
              </a:rPr>
              <a:t>, and then click </a:t>
            </a:r>
            <a:r>
              <a:rPr lang="en-US" sz="1200" b="1" kern="1200" dirty="0" smtClean="0">
                <a:solidFill>
                  <a:schemeClr val="tx1"/>
                </a:solidFill>
                <a:latin typeface="+mn-lt"/>
                <a:ea typeface="+mn-ea"/>
                <a:cs typeface="+mn-cs"/>
              </a:rPr>
              <a:t>Linear Down </a:t>
            </a:r>
            <a:r>
              <a:rPr lang="en-US" sz="1200" b="0" kern="1200" dirty="0" smtClean="0">
                <a:solidFill>
                  <a:schemeClr val="tx1"/>
                </a:solidFill>
                <a:latin typeface="+mn-lt"/>
                <a:ea typeface="+mn-ea"/>
                <a:cs typeface="+mn-cs"/>
              </a:rPr>
              <a:t>(first row, second option from the left).</a:t>
            </a:r>
          </a:p>
          <a:p>
            <a:pPr marL="228600" lvl="0" indent="-228600">
              <a:buFont typeface="+mj-lt"/>
              <a:buAutoNum type="arabicPeriod"/>
            </a:pPr>
            <a:r>
              <a:rPr lang="en-US" sz="1200" kern="1200" dirty="0" smtClean="0">
                <a:solidFill>
                  <a:schemeClr val="tx1"/>
                </a:solidFill>
                <a:latin typeface="+mn-lt"/>
                <a:ea typeface="+mn-ea"/>
                <a:cs typeface="+mn-cs"/>
              </a:rPr>
              <a:t>Under </a:t>
            </a:r>
            <a:r>
              <a:rPr lang="en-US" sz="1200" b="1" kern="1200" dirty="0" smtClean="0">
                <a:solidFill>
                  <a:schemeClr val="tx1"/>
                </a:solidFill>
                <a:latin typeface="+mn-lt"/>
                <a:ea typeface="+mn-ea"/>
                <a:cs typeface="+mn-cs"/>
              </a:rPr>
              <a:t>Gradient stops</a:t>
            </a:r>
            <a:r>
              <a:rPr lang="en-US" sz="1200" kern="1200" dirty="0" smtClean="0">
                <a:solidFill>
                  <a:schemeClr val="tx1"/>
                </a:solidFill>
                <a:latin typeface="+mn-lt"/>
                <a:ea typeface="+mn-ea"/>
                <a:cs typeface="+mn-cs"/>
              </a:rPr>
              <a:t>, click </a:t>
            </a:r>
            <a:r>
              <a:rPr lang="en-US" sz="1200" b="1" kern="1200" dirty="0" smtClean="0">
                <a:solidFill>
                  <a:schemeClr val="tx1"/>
                </a:solidFill>
                <a:latin typeface="+mn-lt"/>
                <a:ea typeface="+mn-ea"/>
                <a:cs typeface="+mn-cs"/>
              </a:rPr>
              <a:t>Add gradient stop</a:t>
            </a:r>
            <a:r>
              <a:rPr lang="en-US" sz="1200" b="0" kern="1200" dirty="0" smtClean="0">
                <a:solidFill>
                  <a:schemeClr val="tx1"/>
                </a:solidFill>
                <a:latin typeface="+mn-lt"/>
                <a:ea typeface="+mn-ea"/>
                <a:cs typeface="+mn-cs"/>
              </a:rPr>
              <a:t> or </a:t>
            </a:r>
            <a:r>
              <a:rPr lang="en-US" sz="1200" b="1" kern="1200" dirty="0" smtClean="0">
                <a:solidFill>
                  <a:schemeClr val="tx1"/>
                </a:solidFill>
                <a:latin typeface="+mn-lt"/>
                <a:ea typeface="+mn-ea"/>
                <a:cs typeface="+mn-cs"/>
              </a:rPr>
              <a:t>Remove gradient stop</a:t>
            </a:r>
            <a:r>
              <a:rPr lang="en-US" sz="1200" kern="1200" dirty="0" smtClean="0">
                <a:solidFill>
                  <a:schemeClr val="tx1"/>
                </a:solidFill>
                <a:latin typeface="+mn-lt"/>
                <a:ea typeface="+mn-ea"/>
                <a:cs typeface="+mn-cs"/>
              </a:rPr>
              <a:t> until two stops appear on the slider, then customize the gradient stops as follows:</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first stop in the slider</a:t>
            </a:r>
            <a:r>
              <a:rPr lang="en-US" sz="1200" kern="1200" dirty="0" smtClean="0">
                <a:solidFill>
                  <a:schemeClr val="tx1"/>
                </a:solidFill>
                <a:latin typeface="+mn-lt"/>
                <a:ea typeface="+mn-ea"/>
                <a:cs typeface="+mn-cs"/>
              </a:rPr>
              <a:t>, and then do the following:</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0%</a:t>
            </a:r>
            <a:r>
              <a:rPr lang="en-US" sz="1200" kern="1200" dirty="0" smtClean="0">
                <a:solidFill>
                  <a:schemeClr val="tx1"/>
                </a:solidFill>
                <a:latin typeface="+mn-lt"/>
                <a:ea typeface="+mn-ea"/>
                <a:cs typeface="+mn-cs"/>
              </a:rPr>
              <a:t>.</a:t>
            </a:r>
          </a:p>
          <a:p>
            <a:pPr marL="1143000" marR="0" lvl="2" indent="-2286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t>
            </a:r>
            <a:r>
              <a:rPr lang="en-US" sz="1200" dirty="0" smtClean="0"/>
              <a:t>click </a:t>
            </a:r>
            <a:r>
              <a:rPr lang="en-US" sz="1200" b="1" dirty="0" smtClean="0"/>
              <a:t>More Colors</a:t>
            </a:r>
            <a:r>
              <a:rPr lang="en-US" sz="1200" dirty="0" smtClean="0"/>
              <a:t>, and then in the </a:t>
            </a:r>
            <a:r>
              <a:rPr lang="en-US" sz="1200" b="1" dirty="0" smtClean="0"/>
              <a:t>Colors</a:t>
            </a:r>
            <a:r>
              <a:rPr lang="en-US" sz="1200" dirty="0" smtClean="0"/>
              <a:t> dialog box, on the </a:t>
            </a:r>
            <a:r>
              <a:rPr lang="en-US" sz="1200" b="1" dirty="0" smtClean="0"/>
              <a:t>Custom</a:t>
            </a:r>
            <a:r>
              <a:rPr lang="en-US" sz="1200" dirty="0" smtClean="0"/>
              <a:t> tab, enter values for Red: </a:t>
            </a:r>
            <a:r>
              <a:rPr lang="en-US" sz="1200" b="1" dirty="0" smtClean="0"/>
              <a:t>130</a:t>
            </a:r>
            <a:r>
              <a:rPr lang="en-US" sz="1200" dirty="0" smtClean="0"/>
              <a:t>, Green: </a:t>
            </a:r>
            <a:r>
              <a:rPr lang="en-US" sz="1200" b="1" dirty="0" smtClean="0"/>
              <a:t>126</a:t>
            </a:r>
            <a:r>
              <a:rPr lang="en-US" sz="1200" dirty="0" smtClean="0"/>
              <a:t>, and Blue: </a:t>
            </a:r>
            <a:r>
              <a:rPr lang="en-US" sz="1200" b="1" dirty="0" smtClean="0"/>
              <a:t>102</a:t>
            </a:r>
            <a:r>
              <a:rPr lang="en-US" sz="1200" dirty="0" smtClean="0"/>
              <a:t>.</a:t>
            </a:r>
          </a:p>
          <a:p>
            <a:pPr marL="685800" lvl="1" indent="-228600">
              <a:buFont typeface="Arial" pitchFamily="34" charset="0"/>
              <a:buChar char="•"/>
            </a:pPr>
            <a:r>
              <a:rPr lang="en-US" sz="1200" kern="1200" dirty="0" smtClean="0">
                <a:solidFill>
                  <a:schemeClr val="tx1"/>
                </a:solidFill>
                <a:latin typeface="+mn-lt"/>
                <a:ea typeface="+mn-ea"/>
                <a:cs typeface="+mn-cs"/>
              </a:rPr>
              <a:t>Select </a:t>
            </a:r>
            <a:r>
              <a:rPr lang="en-US" sz="1200" b="0" kern="1200" dirty="0" smtClean="0">
                <a:solidFill>
                  <a:schemeClr val="tx1"/>
                </a:solidFill>
                <a:latin typeface="+mn-lt"/>
                <a:ea typeface="+mn-ea"/>
                <a:cs typeface="+mn-cs"/>
              </a:rPr>
              <a:t>the last stop on the slider, </a:t>
            </a:r>
            <a:r>
              <a:rPr lang="en-US" sz="1200" kern="1200" dirty="0" smtClean="0">
                <a:solidFill>
                  <a:schemeClr val="tx1"/>
                </a:solidFill>
                <a:latin typeface="+mn-lt"/>
                <a:ea typeface="+mn-ea"/>
                <a:cs typeface="+mn-cs"/>
              </a:rPr>
              <a:t>and then do the following: </a:t>
            </a:r>
          </a:p>
          <a:p>
            <a:pPr marL="1143000" lvl="2" indent="-228600">
              <a:buFont typeface="Arial" pitchFamily="34" charset="0"/>
              <a:buChar char="•"/>
            </a:pPr>
            <a:r>
              <a:rPr lang="en-US" sz="1200" kern="1200" dirty="0" smtClean="0">
                <a:solidFill>
                  <a:schemeClr val="tx1"/>
                </a:solidFill>
                <a:latin typeface="+mn-lt"/>
                <a:ea typeface="+mn-ea"/>
                <a:cs typeface="+mn-cs"/>
              </a:rPr>
              <a:t>In the </a:t>
            </a:r>
            <a:r>
              <a:rPr lang="en-US" sz="1200" b="1" kern="1200" dirty="0" smtClean="0">
                <a:solidFill>
                  <a:schemeClr val="tx1"/>
                </a:solidFill>
                <a:latin typeface="+mn-lt"/>
                <a:ea typeface="+mn-ea"/>
                <a:cs typeface="+mn-cs"/>
              </a:rPr>
              <a:t>Position </a:t>
            </a:r>
            <a:r>
              <a:rPr lang="en-US" sz="1200" kern="1200" dirty="0" smtClean="0">
                <a:solidFill>
                  <a:schemeClr val="tx1"/>
                </a:solidFill>
                <a:latin typeface="+mn-lt"/>
                <a:ea typeface="+mn-ea"/>
                <a:cs typeface="+mn-cs"/>
              </a:rPr>
              <a:t>box, enter </a:t>
            </a:r>
            <a:r>
              <a:rPr lang="en-US" sz="1200" b="1" kern="1200" dirty="0" smtClean="0">
                <a:solidFill>
                  <a:schemeClr val="tx1"/>
                </a:solidFill>
                <a:latin typeface="+mn-lt"/>
                <a:ea typeface="+mn-ea"/>
                <a:cs typeface="+mn-cs"/>
              </a:rPr>
              <a:t>71%</a:t>
            </a:r>
            <a:r>
              <a:rPr lang="en-US" sz="1200" kern="1200" dirty="0" smtClean="0">
                <a:solidFill>
                  <a:schemeClr val="tx1"/>
                </a:solidFill>
                <a:latin typeface="+mn-lt"/>
                <a:ea typeface="+mn-ea"/>
                <a:cs typeface="+mn-cs"/>
              </a:rPr>
              <a:t>.</a:t>
            </a:r>
          </a:p>
          <a:p>
            <a:pPr marL="1143000" lvl="2" indent="-228600">
              <a:buFont typeface="Arial" pitchFamily="34" charset="0"/>
              <a:buChar char="•"/>
            </a:pPr>
            <a:r>
              <a:rPr lang="en-US" sz="1200" kern="1200" dirty="0" smtClean="0">
                <a:solidFill>
                  <a:schemeClr val="tx1"/>
                </a:solidFill>
                <a:latin typeface="+mn-lt"/>
                <a:ea typeface="+mn-ea"/>
                <a:cs typeface="+mn-cs"/>
              </a:rPr>
              <a:t>Click the button next to </a:t>
            </a:r>
            <a:r>
              <a:rPr lang="en-US" sz="1200" b="1" kern="1200" dirty="0" smtClean="0">
                <a:solidFill>
                  <a:schemeClr val="tx1"/>
                </a:solidFill>
                <a:latin typeface="+mn-lt"/>
                <a:ea typeface="+mn-ea"/>
                <a:cs typeface="+mn-cs"/>
              </a:rPr>
              <a:t>Color</a:t>
            </a:r>
            <a:r>
              <a:rPr lang="en-US" sz="1200" b="0" kern="1200" dirty="0" smtClean="0">
                <a:solidFill>
                  <a:schemeClr val="tx1"/>
                </a:solidFill>
                <a:latin typeface="+mn-lt"/>
                <a:ea typeface="+mn-ea"/>
                <a:cs typeface="+mn-cs"/>
              </a:rPr>
              <a:t>, and then </a:t>
            </a:r>
            <a:r>
              <a:rPr lang="en-US" sz="1200" kern="1200" dirty="0" smtClean="0">
                <a:solidFill>
                  <a:schemeClr val="tx1"/>
                </a:solidFill>
                <a:latin typeface="+mn-lt"/>
                <a:ea typeface="+mn-ea"/>
                <a:cs typeface="+mn-cs"/>
              </a:rPr>
              <a:t>click </a:t>
            </a:r>
            <a:r>
              <a:rPr lang="en-US" sz="1200" b="1" kern="1200" dirty="0" smtClean="0">
                <a:solidFill>
                  <a:schemeClr val="tx1"/>
                </a:solidFill>
                <a:latin typeface="+mn-lt"/>
                <a:ea typeface="+mn-ea"/>
                <a:cs typeface="+mn-cs"/>
              </a:rPr>
              <a:t>Black, Text 1</a:t>
            </a:r>
            <a:r>
              <a:rPr lang="en-US" sz="1200" b="1" kern="1200" baseline="0" dirty="0" smtClean="0">
                <a:solidFill>
                  <a:schemeClr val="tx1"/>
                </a:solidFill>
                <a:latin typeface="+mn-lt"/>
                <a:ea typeface="+mn-ea"/>
                <a:cs typeface="+mn-cs"/>
              </a:rPr>
              <a:t> </a:t>
            </a:r>
            <a:r>
              <a:rPr lang="en-US" sz="1200" b="0" kern="1200" baseline="0" dirty="0" smtClean="0">
                <a:solidFill>
                  <a:schemeClr val="tx1"/>
                </a:solidFill>
                <a:latin typeface="+mn-lt"/>
                <a:ea typeface="+mn-ea"/>
                <a:cs typeface="+mn-cs"/>
              </a:rPr>
              <a:t>(first row, second option from the left). </a:t>
            </a:r>
          </a:p>
          <a:p>
            <a:endParaRPr lang="en-US" sz="1200" dirty="0"/>
          </a:p>
        </p:txBody>
      </p:sp>
      <p:sp>
        <p:nvSpPr>
          <p:cNvPr id="6" name="Slide Image Placeholder 5"/>
          <p:cNvSpPr>
            <a:spLocks noGrp="1" noRot="1" noChangeAspect="1"/>
          </p:cNvSpPr>
          <p:nvPr>
            <p:ph type="sldImg"/>
          </p:nvPr>
        </p:nvSpPr>
        <p:spPr>
          <a:xfrm>
            <a:off x="9525" y="460375"/>
            <a:ext cx="4192588" cy="2359025"/>
          </a:xfrm>
        </p:spPr>
      </p:sp>
    </p:spTree>
    <p:extLst>
      <p:ext uri="{BB962C8B-B14F-4D97-AF65-F5344CB8AC3E}">
        <p14:creationId xmlns:p14="http://schemas.microsoft.com/office/powerpoint/2010/main" val="1771546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5756FC-7336-B840-978F-32530527444E}" type="datetimeFigureOut">
              <a:rPr lang="en-US" smtClean="0"/>
              <a:pPr/>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5756FC-7336-B840-978F-32530527444E}" type="datetimeFigureOut">
              <a:rPr lang="en-US" smtClean="0"/>
              <a:pPr/>
              <a:t>12/2/17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5756FC-7336-B840-978F-32530527444E}" type="datetimeFigureOut">
              <a:rPr lang="en-US" smtClean="0"/>
              <a:pPr/>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5756FC-7336-B840-978F-32530527444E}" type="datetimeFigureOut">
              <a:rPr lang="en-US" smtClean="0"/>
              <a:pPr/>
              <a:t>12/2/17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5756FC-7336-B840-978F-32530527444E}" type="datetimeFigureOut">
              <a:rPr lang="en-US" smtClean="0"/>
              <a:pPr/>
              <a:t>12/2/17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5756FC-7336-B840-978F-32530527444E}" type="datetimeFigureOut">
              <a:rPr lang="en-US" smtClean="0"/>
              <a:pPr/>
              <a:t>12/2/17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756FC-7336-B840-978F-32530527444E}" type="datetimeFigureOut">
              <a:rPr lang="en-US" smtClean="0"/>
              <a:pPr/>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5756FC-7336-B840-978F-32530527444E}" type="datetimeFigureOut">
              <a:rPr lang="en-US" smtClean="0"/>
              <a:pPr/>
              <a:t>12/2/17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5833A43-2918-6743-BAAA-6467AF2CE2C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hueOff val="2340759"/>
                <a:satOff val="-2919"/>
                <a:lumOff val="686"/>
                <a:alphaOff val="0"/>
                <a:tint val="100000"/>
                <a:shade val="100000"/>
                <a:satMod val="130000"/>
              </a:schemeClr>
            </a:gs>
            <a:gs pos="31000">
              <a:schemeClr val="accent2">
                <a:hueOff val="2340759"/>
                <a:satOff val="-2919"/>
                <a:lumOff val="686"/>
                <a:alphaOff val="0"/>
                <a:tint val="50000"/>
                <a:shade val="100000"/>
                <a:satMod val="350000"/>
              </a:schemeClr>
            </a:gs>
          </a:gsLst>
          <a:lin ang="162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5756FC-7336-B840-978F-32530527444E}" type="datetimeFigureOut">
              <a:rPr lang="en-US" smtClean="0"/>
              <a:pPr/>
              <a:t>12/2/17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833A43-2918-6743-BAAA-6467AF2CE2C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diagramData" Target="../diagrams/data3.xml"/><Relationship Id="rId5" Type="http://schemas.openxmlformats.org/officeDocument/2006/relationships/diagramLayout" Target="../diagrams/layout3.xml"/><Relationship Id="rId6" Type="http://schemas.openxmlformats.org/officeDocument/2006/relationships/diagramQuickStyle" Target="../diagrams/quickStyle3.xml"/><Relationship Id="rId7" Type="http://schemas.openxmlformats.org/officeDocument/2006/relationships/diagramColors" Target="../diagrams/colors3.xml"/><Relationship Id="rId8"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8.xml"/><Relationship Id="rId4" Type="http://schemas.openxmlformats.org/officeDocument/2006/relationships/diagramQuickStyle" Target="../diagrams/quickStyle8.xml"/><Relationship Id="rId5" Type="http://schemas.openxmlformats.org/officeDocument/2006/relationships/diagramColors" Target="../diagrams/colors8.xml"/><Relationship Id="rId6"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9.xml"/><Relationship Id="rId4" Type="http://schemas.openxmlformats.org/officeDocument/2006/relationships/diagramQuickStyle" Target="../diagrams/quickStyle9.xml"/><Relationship Id="rId5" Type="http://schemas.openxmlformats.org/officeDocument/2006/relationships/diagramColors" Target="../diagrams/colors9.xml"/><Relationship Id="rId6"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diagramData" Target="../diagrams/data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Pedagogy Underlying the Global MATUL </a:t>
            </a:r>
            <a:br>
              <a:rPr lang="en-US" dirty="0" smtClean="0"/>
            </a:br>
            <a:endParaRPr lang="en-US" dirty="0"/>
          </a:p>
        </p:txBody>
      </p:sp>
      <p:sp>
        <p:nvSpPr>
          <p:cNvPr id="3" name="Subtitle 2"/>
          <p:cNvSpPr>
            <a:spLocks noGrp="1"/>
          </p:cNvSpPr>
          <p:nvPr>
            <p:ph type="subTitle" idx="1"/>
          </p:nvPr>
        </p:nvSpPr>
        <p:spPr>
          <a:xfrm>
            <a:off x="2794000" y="3894724"/>
            <a:ext cx="6400800" cy="3148112"/>
          </a:xfrm>
        </p:spPr>
        <p:txBody>
          <a:bodyPr>
            <a:normAutofit/>
          </a:bodyPr>
          <a:lstStyle/>
          <a:p>
            <a:endParaRPr lang="en-US" dirty="0" smtClean="0"/>
          </a:p>
          <a:p>
            <a:r>
              <a:rPr lang="en-US" dirty="0" smtClean="0"/>
              <a:t>From </a:t>
            </a:r>
            <a:r>
              <a:rPr lang="en-US" dirty="0" smtClean="0"/>
              <a:t>Freire’s </a:t>
            </a:r>
            <a:r>
              <a:rPr lang="en-US" dirty="0" smtClean="0"/>
              <a:t>Educational Philosophy to the </a:t>
            </a:r>
            <a:r>
              <a:rPr lang="en-US" i="1" dirty="0" smtClean="0"/>
              <a:t>Transformational Conversations</a:t>
            </a:r>
            <a:r>
              <a:rPr lang="en-US" dirty="0" smtClean="0"/>
              <a:t> paradigm</a:t>
            </a:r>
            <a:r>
              <a:rPr lang="en-US" dirty="0" smtClean="0"/>
              <a:t>.</a:t>
            </a:r>
          </a:p>
          <a:p>
            <a:r>
              <a:rPr lang="en-US" dirty="0" err="1" smtClean="0"/>
              <a:t>www.urbanleaders.org</a:t>
            </a:r>
            <a:r>
              <a:rPr lang="en-US" dirty="0" smtClean="0"/>
              <a:t>/ma</a:t>
            </a:r>
            <a:endParaRPr lang="en-US" dirty="0" smtClean="0"/>
          </a:p>
          <a:p>
            <a:endParaRPr lang="en-US" dirty="0"/>
          </a:p>
        </p:txBody>
      </p:sp>
      <p:pic>
        <p:nvPicPr>
          <p:cNvPr id="5" name="Picture 4"/>
          <p:cNvPicPr>
            <a:picLocks noChangeAspect="1"/>
          </p:cNvPicPr>
          <p:nvPr/>
        </p:nvPicPr>
        <p:blipFill>
          <a:blip r:embed="rId2"/>
          <a:stretch>
            <a:fillRect/>
          </a:stretch>
        </p:blipFill>
        <p:spPr>
          <a:xfrm>
            <a:off x="1546060" y="-345224"/>
            <a:ext cx="9121941" cy="1809399"/>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Contextual Theological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5" name="TextBox 4"/>
          <p:cNvSpPr txBox="1"/>
          <p:nvPr/>
        </p:nvSpPr>
        <p:spPr>
          <a:xfrm>
            <a:off x="7943290" y="5623179"/>
            <a:ext cx="2724710" cy="1477328"/>
          </a:xfrm>
          <a:prstGeom prst="rect">
            <a:avLst/>
          </a:prstGeom>
          <a:gradFill flip="none" rotWithShape="1">
            <a:gsLst>
              <a:gs pos="47000">
                <a:schemeClr val="bg1"/>
              </a:gs>
              <a:gs pos="100000">
                <a:srgbClr val="000000"/>
              </a:gs>
              <a:gs pos="73000">
                <a:schemeClr val="accent6">
                  <a:lumMod val="40000"/>
                  <a:lumOff val="60000"/>
                </a:schemeClr>
              </a:gs>
            </a:gsLst>
            <a:path path="shape">
              <a:fillToRect l="50000" t="50000" r="50000" b="50000"/>
            </a:path>
            <a:tileRect/>
          </a:gradFill>
        </p:spPr>
        <p:txBody>
          <a:bodyPr wrap="square" rtlCol="0">
            <a:spAutoFit/>
          </a:bodyPr>
          <a:lstStyle/>
          <a:p>
            <a:pPr algn="ctr"/>
            <a:r>
              <a:rPr lang="en-US" dirty="0"/>
              <a:t>No reflection, no dream: </a:t>
            </a:r>
            <a:br>
              <a:rPr lang="en-US" dirty="0"/>
            </a:br>
            <a:r>
              <a:rPr lang="en-US" dirty="0"/>
              <a:t>No dream, no strategy.</a:t>
            </a:r>
          </a:p>
          <a:p>
            <a:pPr algn="ctr"/>
            <a:r>
              <a:rPr lang="en-US" dirty="0"/>
              <a:t>No strategy, no action.</a:t>
            </a:r>
          </a:p>
          <a:p>
            <a:pPr algn="ctr"/>
            <a:r>
              <a:rPr lang="en-US" dirty="0"/>
              <a:t>No action, more poverty. </a:t>
            </a:r>
          </a:p>
          <a:p>
            <a:endParaRPr lang="en-US" dirty="0"/>
          </a:p>
        </p:txBody>
      </p:sp>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lnSpcReduction="10000"/>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r>
              <a:rPr kumimoji="0" lang="en-US" b="0" i="0" u="none" strike="noStrike" cap="none" normalizeH="0" baseline="0" dirty="0" smtClean="0">
                <a:ln>
                  <a:noFill/>
                </a:ln>
                <a:solidFill>
                  <a:srgbClr val="FF0000"/>
                </a:solidFill>
                <a:effectLst/>
                <a:latin typeface="Cambria" charset="0"/>
                <a:ea typeface="ÇlÇr ñæí©" charset="0"/>
              </a:rPr>
              <a:t>The </a:t>
            </a:r>
            <a:r>
              <a:rPr kumimoji="0" lang="en-US" b="0" i="0" u="none" strike="noStrike" cap="none" normalizeH="0" baseline="0" dirty="0">
                <a:ln>
                  <a:noFill/>
                </a:ln>
                <a:solidFill>
                  <a:srgbClr val="FF0000"/>
                </a:solidFill>
                <a:effectLst/>
                <a:latin typeface="Cambria" charset="0"/>
                <a:ea typeface="ÇlÇr ñæí©" charset="0"/>
              </a:rPr>
              <a:t>MATUL trains students in </a:t>
            </a:r>
            <a:r>
              <a:rPr kumimoji="0" lang="en-US" b="0" i="1" u="none" strike="noStrike" cap="none" normalizeH="0" baseline="0" dirty="0" smtClean="0">
                <a:ln>
                  <a:noFill/>
                </a:ln>
                <a:solidFill>
                  <a:srgbClr val="FF0000"/>
                </a:solidFill>
                <a:effectLst/>
                <a:latin typeface="Cambria" charset="0"/>
                <a:ea typeface="ÇlÇr ñæí©" charset="0"/>
              </a:rPr>
              <a:t>Transformational Urban Leadership </a:t>
            </a:r>
            <a:r>
              <a:rPr kumimoji="0" lang="en-US" b="0" i="0" u="none" strike="noStrike" cap="none" normalizeH="0" baseline="0" dirty="0">
                <a:ln>
                  <a:noFill/>
                </a:ln>
                <a:solidFill>
                  <a:srgbClr val="FF0000"/>
                </a:solidFill>
                <a:effectLst/>
                <a:latin typeface="Cambria" charset="0"/>
                <a:ea typeface="ÇlÇr ñæí©" charset="0"/>
              </a:rPr>
              <a:t>of movements </a:t>
            </a:r>
            <a:r>
              <a:rPr kumimoji="0" lang="mr-IN" b="0" i="0" u="none" strike="noStrike" cap="none" normalizeH="0" baseline="0" dirty="0" smtClean="0">
                <a:ln>
                  <a:noFill/>
                </a:ln>
                <a:solidFill>
                  <a:srgbClr val="FF0000"/>
                </a:solidFill>
                <a:effectLst/>
                <a:latin typeface="Cambria" charset="0"/>
                <a:ea typeface="ÇlÇr ñæí©" charset="0"/>
              </a:rPr>
              <a:t>–</a:t>
            </a:r>
            <a:r>
              <a:rPr kumimoji="0" lang="en-US" b="0" i="0" u="none" strike="noStrike" cap="none" normalizeH="0" baseline="0" dirty="0" smtClean="0">
                <a:ln>
                  <a:noFill/>
                </a:ln>
                <a:solidFill>
                  <a:srgbClr val="FF0000"/>
                </a:solidFill>
                <a:effectLst/>
                <a:latin typeface="Cambria" charset="0"/>
                <a:ea typeface="ÇlÇr ñæí©" charset="0"/>
              </a:rPr>
              <a:t> both church growth and social movements</a:t>
            </a:r>
            <a:endParaRPr kumimoji="0" lang="en-US" b="0" i="0" u="none" strike="noStrike" cap="none" normalizeH="0" baseline="0" dirty="0">
              <a:ln>
                <a:noFill/>
              </a:ln>
              <a:solidFill>
                <a:srgbClr val="FF0000"/>
              </a:solidFill>
              <a:effectLst/>
              <a:latin typeface="Cambria" charset="0"/>
              <a:ea typeface="ÇlÇr ñæí©" charset="0"/>
            </a:endParaRPr>
          </a:p>
          <a:p>
            <a:pPr marL="0" indent="0" defTabSz="914400">
              <a:buNone/>
            </a:pPr>
            <a:endParaRPr kumimoji="0" lang="en-US" b="0" i="0" u="none" strike="noStrike" cap="none" normalizeH="0" baseline="0" dirty="0" smtClean="0">
              <a:ln>
                <a:noFill/>
              </a:ln>
              <a:solidFill>
                <a:srgbClr val="FF0000"/>
              </a:solidFill>
              <a:effectLst/>
              <a:latin typeface="Cambria" charset="0"/>
              <a:ea typeface="ÇlÇr ñæí©" charset="0"/>
            </a:endParaRPr>
          </a:p>
          <a:p>
            <a:pPr defTabSz="914400"/>
            <a:r>
              <a:rPr kumimoji="0" lang="en-US" b="0" i="0" u="none" strike="noStrike" cap="none" normalizeH="0" baseline="0" dirty="0" smtClean="0">
                <a:ln>
                  <a:noFill/>
                </a:ln>
                <a:solidFill>
                  <a:srgbClr val="FF0000"/>
                </a:solidFill>
                <a:effectLst/>
                <a:latin typeface="Cambria" charset="0"/>
                <a:ea typeface="ÇlÇr ñæí©" charset="0"/>
              </a:rPr>
              <a:t>Among </a:t>
            </a:r>
            <a:r>
              <a:rPr kumimoji="0" lang="en-US" b="0" i="0" u="none" strike="noStrike" cap="none" normalizeH="0" baseline="0" dirty="0">
                <a:ln>
                  <a:noFill/>
                </a:ln>
                <a:solidFill>
                  <a:srgbClr val="FF0000"/>
                </a:solidFill>
                <a:effectLst/>
                <a:latin typeface="Cambria" charset="0"/>
                <a:ea typeface="ÇlÇr ñæí©" charset="0"/>
              </a:rPr>
              <a:t>the 1.3 billion slum-dwellers </a:t>
            </a:r>
            <a:endParaRPr kumimoji="0" lang="en-US" b="0" i="0" u="none" strike="noStrike" cap="none" normalizeH="0" baseline="0" dirty="0" smtClean="0">
              <a:ln>
                <a:noFill/>
              </a:ln>
              <a:solidFill>
                <a:srgbClr val="FF0000"/>
              </a:solidFill>
              <a:effectLst/>
              <a:latin typeface="Cambria" charset="0"/>
              <a:ea typeface="ÇlÇr ñæí©" charset="0"/>
            </a:endParaRPr>
          </a:p>
          <a:p>
            <a:pPr defTabSz="914400"/>
            <a:endParaRPr lang="en-US" dirty="0">
              <a:solidFill>
                <a:srgbClr val="FF0000"/>
              </a:solidFill>
              <a:latin typeface="Cambria" charset="0"/>
              <a:ea typeface="ÇlÇr ñæí©" charset="0"/>
            </a:endParaRPr>
          </a:p>
          <a:p>
            <a:pPr defTabSz="914400"/>
            <a:r>
              <a:rPr lang="en-US" dirty="0" smtClean="0">
                <a:solidFill>
                  <a:srgbClr val="FF0000"/>
                </a:solidFill>
                <a:latin typeface="Cambria" charset="0"/>
                <a:ea typeface="ÇlÇr ñæí©" charset="0"/>
              </a:rPr>
              <a:t>It is a Contextual Theology Degree</a:t>
            </a:r>
            <a:endParaRPr kumimoji="0" lang="en-US" b="0" i="0" u="none" strike="noStrike" cap="none" normalizeH="0" baseline="0" dirty="0" smtClean="0">
              <a:ln>
                <a:noFill/>
              </a:ln>
              <a:solidFill>
                <a:srgbClr val="FF0000"/>
              </a:solidFill>
              <a:effectLst/>
              <a:latin typeface="Cambria" charset="0"/>
              <a:ea typeface="ÇlÇr ñæí©" charset="0"/>
            </a:endParaRPr>
          </a:p>
          <a:p>
            <a:pPr marL="0" indent="0" defTabSz="914400">
              <a:buNone/>
            </a:pPr>
            <a:endParaRPr kumimoji="0" lang="en-US" b="0" i="0" u="none" strike="noStrike" cap="none" normalizeH="0" baseline="0" dirty="0">
              <a:ln>
                <a:noFill/>
              </a:ln>
              <a:solidFill>
                <a:srgbClr val="FF0000"/>
              </a:solidFill>
              <a:effectLst/>
              <a:latin typeface="Cambria" charset="0"/>
              <a:ea typeface="ÇlÇr ñæí©" charset="0"/>
            </a:endParaRPr>
          </a:p>
          <a:p>
            <a:pPr defTabSz="914400"/>
            <a:r>
              <a:rPr kumimoji="0" lang="en-US" b="0" i="0" u="none" strike="noStrike" cap="none" normalizeH="0" baseline="0" dirty="0" smtClean="0">
                <a:ln>
                  <a:noFill/>
                </a:ln>
                <a:solidFill>
                  <a:srgbClr val="FF0000"/>
                </a:solidFill>
                <a:effectLst/>
                <a:latin typeface="Cambria" charset="0"/>
                <a:ea typeface="ÇlÇr ñæí©" charset="0"/>
              </a:rPr>
              <a:t>Theological </a:t>
            </a:r>
            <a:r>
              <a:rPr kumimoji="0" lang="en-US" b="0" i="0" u="none" strike="noStrike" cap="none" normalizeH="0" baseline="0" dirty="0">
                <a:ln>
                  <a:noFill/>
                </a:ln>
                <a:solidFill>
                  <a:srgbClr val="FF0000"/>
                </a:solidFill>
                <a:effectLst/>
                <a:latin typeface="Cambria" charset="0"/>
                <a:ea typeface="ÇlÇr ñæí©" charset="0"/>
              </a:rPr>
              <a:t>development is not lacking among the poor, </a:t>
            </a:r>
            <a:r>
              <a:rPr lang="en-US" dirty="0">
                <a:solidFill>
                  <a:srgbClr val="FF0000"/>
                </a:solidFill>
                <a:latin typeface="Cambria" charset="0"/>
                <a:ea typeface="ÇlÇr ñæí©" charset="0"/>
              </a:rPr>
              <a:t>b</a:t>
            </a:r>
            <a:r>
              <a:rPr kumimoji="0" lang="en-US" b="0" i="0" u="none" strike="noStrike" cap="none" normalizeH="0" baseline="0" dirty="0" smtClean="0">
                <a:ln>
                  <a:noFill/>
                </a:ln>
                <a:solidFill>
                  <a:srgbClr val="FF0000"/>
                </a:solidFill>
                <a:effectLst/>
                <a:latin typeface="Cambria" charset="0"/>
                <a:ea typeface="ÇlÇr ñæí©" charset="0"/>
              </a:rPr>
              <a:t>ut </a:t>
            </a:r>
            <a:r>
              <a:rPr kumimoji="0" lang="en-US" b="0" i="0" u="none" strike="noStrike" cap="none" normalizeH="0" baseline="0" dirty="0">
                <a:ln>
                  <a:noFill/>
                </a:ln>
                <a:solidFill>
                  <a:srgbClr val="FF0000"/>
                </a:solidFill>
                <a:effectLst/>
                <a:latin typeface="Cambria" charset="0"/>
                <a:ea typeface="ÇlÇr ñæí©" charset="0"/>
              </a:rPr>
              <a:t>is done through story, </a:t>
            </a:r>
            <a:r>
              <a:rPr kumimoji="0" lang="en-US" b="0" i="0" u="none" strike="noStrike" cap="none" normalizeH="0" baseline="0" dirty="0" smtClean="0">
                <a:ln>
                  <a:noFill/>
                </a:ln>
                <a:solidFill>
                  <a:srgbClr val="FF0000"/>
                </a:solidFill>
                <a:effectLst/>
                <a:latin typeface="Cambria" charset="0"/>
                <a:ea typeface="ÇlÇr ñæí©" charset="0"/>
              </a:rPr>
              <a:t>proverb, apprenticeship. </a:t>
            </a:r>
          </a:p>
          <a:p>
            <a:pPr marL="0" indent="0" defTabSz="914400">
              <a:buNone/>
            </a:pPr>
            <a:endParaRPr kumimoji="0" lang="en-US" b="0" i="0" u="none" strike="noStrike" cap="none" normalizeH="0" baseline="0" dirty="0">
              <a:ln>
                <a:noFill/>
              </a:ln>
              <a:solidFill>
                <a:srgbClr val="FF0000"/>
              </a:solidFill>
              <a:effectLst/>
              <a:latin typeface="Cambria" charset="0"/>
              <a:ea typeface="ÇlÇr ñæí©" charset="0"/>
            </a:endParaRPr>
          </a:p>
          <a:p>
            <a:pPr defTabSz="914400"/>
            <a:r>
              <a:rPr kumimoji="0" lang="en-US" b="0" i="0" u="none" strike="noStrike" cap="none" normalizeH="0" baseline="0" dirty="0" smtClean="0">
                <a:ln>
                  <a:noFill/>
                </a:ln>
                <a:solidFill>
                  <a:srgbClr val="FF0000"/>
                </a:solidFill>
                <a:effectLst/>
                <a:latin typeface="Cambria" charset="0"/>
                <a:ea typeface="ÇlÇr ñæí©" charset="0"/>
              </a:rPr>
              <a:t>The </a:t>
            </a:r>
            <a:r>
              <a:rPr kumimoji="0" lang="en-US" b="0" i="0" u="none" strike="noStrike" cap="none" normalizeH="0" baseline="0" dirty="0">
                <a:ln>
                  <a:noFill/>
                </a:ln>
                <a:solidFill>
                  <a:srgbClr val="FF0000"/>
                </a:solidFill>
                <a:effectLst/>
                <a:latin typeface="Cambria" charset="0"/>
                <a:ea typeface="ÇlÇr ñæí©" charset="0"/>
              </a:rPr>
              <a:t>curriculum is designed so students are trained across courses to utilize "Transformational </a:t>
            </a:r>
            <a:r>
              <a:rPr kumimoji="0" lang="en-US" b="0" i="0" u="none" strike="noStrike" cap="none" normalizeH="0" baseline="0" dirty="0" smtClean="0">
                <a:ln>
                  <a:noFill/>
                </a:ln>
                <a:solidFill>
                  <a:srgbClr val="FF0000"/>
                </a:solidFill>
                <a:effectLst/>
                <a:latin typeface="Cambria" charset="0"/>
                <a:ea typeface="ÇlÇr ñæí©" charset="0"/>
              </a:rPr>
              <a:t>Conversations”.</a:t>
            </a:r>
            <a:endParaRPr kumimoji="0" lang="en-US" b="0" i="0" u="none" strike="noStrike" cap="none" normalizeH="0" baseline="0" dirty="0">
              <a:ln>
                <a:noFill/>
              </a:ln>
              <a:solidFill>
                <a:srgbClr val="FF0000"/>
              </a:solidFill>
              <a:effectLst/>
              <a:latin typeface="Times New Roman" charset="0"/>
              <a:ea typeface="ÇlÇr ñæí©" charset="0"/>
            </a:endParaRPr>
          </a:p>
          <a:p>
            <a:pPr marL="0" indent="0" defTabSz="914400">
              <a:buNone/>
            </a:pPr>
            <a:endParaRPr kumimoji="0" lang="en-US"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192000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676276" y="5943600"/>
            <a:ext cx="4968467" cy="685799"/>
          </a:xfrm>
        </p:spPr>
        <p:txBody>
          <a:bodyPr>
            <a:normAutofit fontScale="90000"/>
          </a:bodyPr>
          <a:lstStyle/>
          <a:p>
            <a:r>
              <a:rPr lang="en-US" sz="3600"/>
              <a:t>Transformational Conversations (Grigg, 1999)</a:t>
            </a:r>
            <a:endParaRPr lang="en-US" sz="36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1600756899"/>
              </p:ext>
            </p:extLst>
          </p:nvPr>
        </p:nvGraphicFramePr>
        <p:xfrm>
          <a:off x="2166471" y="833089"/>
          <a:ext cx="5834529"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4825392" y="304801"/>
            <a:ext cx="4942892" cy="461665"/>
          </a:xfrm>
          <a:prstGeom prst="rect">
            <a:avLst/>
          </a:prstGeom>
          <a:noFill/>
        </p:spPr>
        <p:txBody>
          <a:bodyPr wrap="none" rtlCol="0">
            <a:spAutoFit/>
          </a:bodyPr>
          <a:lstStyle/>
          <a:p>
            <a:r>
              <a:rPr lang="en-US" sz="2400" dirty="0">
                <a:solidFill>
                  <a:schemeClr val="tx2">
                    <a:lumMod val="60000"/>
                    <a:lumOff val="40000"/>
                  </a:schemeClr>
                </a:solidFill>
              </a:rPr>
              <a:t>U</a:t>
            </a:r>
            <a:r>
              <a:rPr lang="en-US" sz="2400" dirty="0">
                <a:solidFill>
                  <a:schemeClr val="tx2">
                    <a:lumMod val="60000"/>
                    <a:lumOff val="40000"/>
                  </a:schemeClr>
                </a:solidFill>
              </a:rPr>
              <a:t>rban workers do theology differently</a:t>
            </a:r>
            <a:endParaRPr lang="en-US" dirty="0">
              <a:solidFill>
                <a:schemeClr val="tx2">
                  <a:lumMod val="60000"/>
                  <a:lumOff val="40000"/>
                </a:schemeClr>
              </a:solidFill>
            </a:endParaRPr>
          </a:p>
        </p:txBody>
      </p:sp>
    </p:spTree>
    <p:extLst>
      <p:ext uri="{BB962C8B-B14F-4D97-AF65-F5344CB8AC3E}">
        <p14:creationId xmlns:p14="http://schemas.microsoft.com/office/powerpoint/2010/main" val="1802116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9">
                                            <p:graphicEl>
                                              <a:dgm id="{E6AF0A74-5C53-4808-8A77-31B80B0E5BF6}"/>
                                            </p:graphicEl>
                                          </p:spTgt>
                                        </p:tgtEl>
                                        <p:attrNameLst>
                                          <p:attrName>style.visibility</p:attrName>
                                        </p:attrNameLst>
                                      </p:cBhvr>
                                      <p:to>
                                        <p:strVal val="visible"/>
                                      </p:to>
                                    </p:set>
                                    <p:animEffect transition="in" filter="circle(out)">
                                      <p:cBhvr>
                                        <p:cTn id="7" dur="500"/>
                                        <p:tgtEl>
                                          <p:spTgt spid="9">
                                            <p:graphicEl>
                                              <a:dgm id="{E6AF0A74-5C53-4808-8A77-31B80B0E5BF6}"/>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9">
                                            <p:graphicEl>
                                              <a:dgm id="{21E2B31A-E4B2-4ECF-88AA-8FCC85E6F254}"/>
                                            </p:graphicEl>
                                          </p:spTgt>
                                        </p:tgtEl>
                                        <p:attrNameLst>
                                          <p:attrName>style.visibility</p:attrName>
                                        </p:attrNameLst>
                                      </p:cBhvr>
                                      <p:to>
                                        <p:strVal val="visible"/>
                                      </p:to>
                                    </p:set>
                                    <p:animEffect transition="in" filter="circle(out)">
                                      <p:cBhvr>
                                        <p:cTn id="12" dur="500"/>
                                        <p:tgtEl>
                                          <p:spTgt spid="9">
                                            <p:graphicEl>
                                              <a:dgm id="{21E2B31A-E4B2-4ECF-88AA-8FCC85E6F254}"/>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9">
                                            <p:graphicEl>
                                              <a:dgm id="{C09C0B9D-C626-4352-937F-E565C32A1F1A}"/>
                                            </p:graphicEl>
                                          </p:spTgt>
                                        </p:tgtEl>
                                        <p:attrNameLst>
                                          <p:attrName>style.visibility</p:attrName>
                                        </p:attrNameLst>
                                      </p:cBhvr>
                                      <p:to>
                                        <p:strVal val="visible"/>
                                      </p:to>
                                    </p:set>
                                    <p:animEffect transition="in" filter="wipe(up)">
                                      <p:cBhvr>
                                        <p:cTn id="15" dur="500"/>
                                        <p:tgtEl>
                                          <p:spTgt spid="9">
                                            <p:graphicEl>
                                              <a:dgm id="{C09C0B9D-C626-4352-937F-E565C32A1F1A}"/>
                                            </p:graphicEl>
                                          </p:spTgt>
                                        </p:tgtEl>
                                      </p:cBhvr>
                                    </p:animEffect>
                                  </p:childTnLst>
                                </p:cTn>
                              </p:par>
                              <p:par>
                                <p:cTn id="16" presetID="6" presetClass="entr" presetSubtype="32" fill="hold" grpId="0" nodeType="withEffect">
                                  <p:stCondLst>
                                    <p:cond delay="0"/>
                                  </p:stCondLst>
                                  <p:childTnLst>
                                    <p:set>
                                      <p:cBhvr>
                                        <p:cTn id="17" dur="1" fill="hold">
                                          <p:stCondLst>
                                            <p:cond delay="0"/>
                                          </p:stCondLst>
                                        </p:cTn>
                                        <p:tgtEl>
                                          <p:spTgt spid="9">
                                            <p:graphicEl>
                                              <a:dgm id="{18949E23-5716-41EE-8482-AD899487C22A}"/>
                                            </p:graphicEl>
                                          </p:spTgt>
                                        </p:tgtEl>
                                        <p:attrNameLst>
                                          <p:attrName>style.visibility</p:attrName>
                                        </p:attrNameLst>
                                      </p:cBhvr>
                                      <p:to>
                                        <p:strVal val="visible"/>
                                      </p:to>
                                    </p:set>
                                    <p:animEffect transition="in" filter="circle(out)">
                                      <p:cBhvr>
                                        <p:cTn id="18" dur="500"/>
                                        <p:tgtEl>
                                          <p:spTgt spid="9">
                                            <p:graphicEl>
                                              <a:dgm id="{18949E23-5716-41EE-8482-AD899487C22A}"/>
                                            </p:graphicEl>
                                          </p:spTgt>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9">
                                            <p:graphicEl>
                                              <a:dgm id="{47906407-956C-4DBE-95F5-60B3E34737A1}"/>
                                            </p:graphicEl>
                                          </p:spTgt>
                                        </p:tgtEl>
                                        <p:attrNameLst>
                                          <p:attrName>style.visibility</p:attrName>
                                        </p:attrNameLst>
                                      </p:cBhvr>
                                      <p:to>
                                        <p:strVal val="visible"/>
                                      </p:to>
                                    </p:set>
                                    <p:animEffect transition="in" filter="wipe(up)">
                                      <p:cBhvr>
                                        <p:cTn id="21" dur="500"/>
                                        <p:tgtEl>
                                          <p:spTgt spid="9">
                                            <p:graphicEl>
                                              <a:dgm id="{47906407-956C-4DBE-95F5-60B3E34737A1}"/>
                                            </p:graphicEl>
                                          </p:spTgt>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9">
                                            <p:graphicEl>
                                              <a:dgm id="{585FE9A8-D8F9-48B3-BD89-BCB8D40C3B62}"/>
                                            </p:graphicEl>
                                          </p:spTgt>
                                        </p:tgtEl>
                                        <p:attrNameLst>
                                          <p:attrName>style.visibility</p:attrName>
                                        </p:attrNameLst>
                                      </p:cBhvr>
                                      <p:to>
                                        <p:strVal val="visible"/>
                                      </p:to>
                                    </p:set>
                                    <p:animEffect transition="in" filter="circle(out)">
                                      <p:cBhvr>
                                        <p:cTn id="24" dur="500"/>
                                        <p:tgtEl>
                                          <p:spTgt spid="9">
                                            <p:graphicEl>
                                              <a:dgm id="{585FE9A8-D8F9-48B3-BD89-BCB8D40C3B62}"/>
                                            </p:graphicEl>
                                          </p:spTgt>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9">
                                            <p:graphicEl>
                                              <a:dgm id="{607E6A0A-3655-4CA6-91D8-44B285A4941A}"/>
                                            </p:graphicEl>
                                          </p:spTgt>
                                        </p:tgtEl>
                                        <p:attrNameLst>
                                          <p:attrName>style.visibility</p:attrName>
                                        </p:attrNameLst>
                                      </p:cBhvr>
                                      <p:to>
                                        <p:strVal val="visible"/>
                                      </p:to>
                                    </p:set>
                                    <p:animEffect transition="in" filter="wipe(down)">
                                      <p:cBhvr>
                                        <p:cTn id="27" dur="500"/>
                                        <p:tgtEl>
                                          <p:spTgt spid="9">
                                            <p:graphicEl>
                                              <a:dgm id="{607E6A0A-3655-4CA6-91D8-44B285A4941A}"/>
                                            </p:graphicEl>
                                          </p:spTgt>
                                        </p:tgtEl>
                                      </p:cBhvr>
                                    </p:animEffect>
                                  </p:childTnLst>
                                </p:cTn>
                              </p:par>
                              <p:par>
                                <p:cTn id="28" presetID="6" presetClass="entr" presetSubtype="32" fill="hold" grpId="0" nodeType="withEffect">
                                  <p:stCondLst>
                                    <p:cond delay="0"/>
                                  </p:stCondLst>
                                  <p:childTnLst>
                                    <p:set>
                                      <p:cBhvr>
                                        <p:cTn id="29" dur="1" fill="hold">
                                          <p:stCondLst>
                                            <p:cond delay="0"/>
                                          </p:stCondLst>
                                        </p:cTn>
                                        <p:tgtEl>
                                          <p:spTgt spid="9">
                                            <p:graphicEl>
                                              <a:dgm id="{63D78A7C-432C-DB43-969A-13B9B68A243B}"/>
                                            </p:graphicEl>
                                          </p:spTgt>
                                        </p:tgtEl>
                                        <p:attrNameLst>
                                          <p:attrName>style.visibility</p:attrName>
                                        </p:attrNameLst>
                                      </p:cBhvr>
                                      <p:to>
                                        <p:strVal val="visible"/>
                                      </p:to>
                                    </p:set>
                                    <p:animEffect transition="in" filter="circle(out)">
                                      <p:cBhvr>
                                        <p:cTn id="30" dur="500"/>
                                        <p:tgtEl>
                                          <p:spTgt spid="9">
                                            <p:graphicEl>
                                              <a:dgm id="{63D78A7C-432C-DB43-969A-13B9B68A243B}"/>
                                            </p:graphicEl>
                                          </p:spTgt>
                                        </p:tgtEl>
                                      </p:cBhvr>
                                    </p:animEffect>
                                  </p:childTnLst>
                                </p:cTn>
                              </p:par>
                              <p:par>
                                <p:cTn id="31" presetID="6" presetClass="entr" presetSubtype="32" fill="hold" grpId="0" nodeType="withEffect">
                                  <p:stCondLst>
                                    <p:cond delay="0"/>
                                  </p:stCondLst>
                                  <p:childTnLst>
                                    <p:set>
                                      <p:cBhvr>
                                        <p:cTn id="32" dur="1" fill="hold">
                                          <p:stCondLst>
                                            <p:cond delay="0"/>
                                          </p:stCondLst>
                                        </p:cTn>
                                        <p:tgtEl>
                                          <p:spTgt spid="9">
                                            <p:graphicEl>
                                              <a:dgm id="{3E70BEC6-A8C1-C74C-8E6D-2D4C08659F31}"/>
                                            </p:graphicEl>
                                          </p:spTgt>
                                        </p:tgtEl>
                                        <p:attrNameLst>
                                          <p:attrName>style.visibility</p:attrName>
                                        </p:attrNameLst>
                                      </p:cBhvr>
                                      <p:to>
                                        <p:strVal val="visible"/>
                                      </p:to>
                                    </p:set>
                                    <p:animEffect transition="in" filter="circle(out)">
                                      <p:cBhvr>
                                        <p:cTn id="33" dur="500"/>
                                        <p:tgtEl>
                                          <p:spTgt spid="9">
                                            <p:graphicEl>
                                              <a:dgm id="{3E70BEC6-A8C1-C74C-8E6D-2D4C08659F31}"/>
                                            </p:graphicEl>
                                          </p:spTgt>
                                        </p:tgtEl>
                                      </p:cBhvr>
                                    </p:animEffect>
                                  </p:childTnLst>
                                </p:cTn>
                              </p:par>
                              <p:par>
                                <p:cTn id="34" presetID="6" presetClass="entr" presetSubtype="32" fill="hold" grpId="0" nodeType="withEffect">
                                  <p:stCondLst>
                                    <p:cond delay="0"/>
                                  </p:stCondLst>
                                  <p:childTnLst>
                                    <p:set>
                                      <p:cBhvr>
                                        <p:cTn id="35" dur="1" fill="hold">
                                          <p:stCondLst>
                                            <p:cond delay="0"/>
                                          </p:stCondLst>
                                        </p:cTn>
                                        <p:tgtEl>
                                          <p:spTgt spid="9">
                                            <p:graphicEl>
                                              <a:dgm id="{819BC320-0E3F-4F15-A919-57F70CA02FCD}"/>
                                            </p:graphicEl>
                                          </p:spTgt>
                                        </p:tgtEl>
                                        <p:attrNameLst>
                                          <p:attrName>style.visibility</p:attrName>
                                        </p:attrNameLst>
                                      </p:cBhvr>
                                      <p:to>
                                        <p:strVal val="visible"/>
                                      </p:to>
                                    </p:set>
                                    <p:animEffect transition="in" filter="circle(out)">
                                      <p:cBhvr>
                                        <p:cTn id="36" dur="500"/>
                                        <p:tgtEl>
                                          <p:spTgt spid="9">
                                            <p:graphicEl>
                                              <a:dgm id="{819BC320-0E3F-4F15-A919-57F70CA02FCD}"/>
                                            </p:graphic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9">
                                            <p:graphicEl>
                                              <a:dgm id="{0DD71EEF-493C-4E91-89BE-3AD922D5DFEC}"/>
                                            </p:graphicEl>
                                          </p:spTgt>
                                        </p:tgtEl>
                                        <p:attrNameLst>
                                          <p:attrName>style.visibility</p:attrName>
                                        </p:attrNameLst>
                                      </p:cBhvr>
                                      <p:to>
                                        <p:strVal val="visible"/>
                                      </p:to>
                                    </p:set>
                                    <p:animEffect transition="in" filter="wipe(down)">
                                      <p:cBhvr>
                                        <p:cTn id="39" dur="500"/>
                                        <p:tgtEl>
                                          <p:spTgt spid="9">
                                            <p:graphicEl>
                                              <a:dgm id="{0DD71EEF-493C-4E91-89BE-3AD922D5DFE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lvlAtOnc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0" y="914400"/>
            <a:ext cx="5334000" cy="5181600"/>
          </a:xfrm>
        </p:spPr>
        <p:txBody>
          <a:bodyPr/>
          <a:lstStyle/>
          <a:p>
            <a:pPr eaLnBrk="1" hangingPunct="1">
              <a:defRPr/>
            </a:pPr>
            <a:r>
              <a:rPr lang="en-US" altLang="en-US" dirty="0" smtClean="0"/>
              <a:t>22 urban story-telling pastors in the 1990’s were the birthplace of the methodology.  </a:t>
            </a:r>
            <a:endParaRPr lang="en-US" altLang="en-US" dirty="0" smtClean="0"/>
          </a:p>
        </p:txBody>
      </p:sp>
      <p:sp>
        <p:nvSpPr>
          <p:cNvPr id="2" name="TextBox 1"/>
          <p:cNvSpPr txBox="1"/>
          <p:nvPr/>
        </p:nvSpPr>
        <p:spPr>
          <a:xfrm>
            <a:off x="1917701" y="179883"/>
            <a:ext cx="6680199" cy="584775"/>
          </a:xfrm>
          <a:prstGeom prst="rect">
            <a:avLst/>
          </a:prstGeom>
          <a:noFill/>
        </p:spPr>
        <p:txBody>
          <a:bodyPr wrap="square" rtlCol="0">
            <a:spAutoFit/>
          </a:bodyPr>
          <a:lstStyle/>
          <a:p>
            <a:r>
              <a:rPr lang="en-US" sz="3200" b="1" dirty="0"/>
              <a:t>Influences - 1: The Slum Pastors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452" y="1634087"/>
            <a:ext cx="3737548" cy="28031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2226" y="3567819"/>
            <a:ext cx="3737548" cy="2803161"/>
          </a:xfrm>
          <a:prstGeom prst="rect">
            <a:avLst/>
          </a:prstGeom>
        </p:spPr>
      </p:pic>
    </p:spTree>
    <p:extLst>
      <p:ext uri="{BB962C8B-B14F-4D97-AF65-F5344CB8AC3E}">
        <p14:creationId xmlns:p14="http://schemas.microsoft.com/office/powerpoint/2010/main" val="19970117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5334000" y="914400"/>
            <a:ext cx="5334000" cy="5181600"/>
          </a:xfrm>
        </p:spPr>
        <p:txBody>
          <a:bodyPr/>
          <a:lstStyle/>
          <a:p>
            <a:pPr algn="ctr" eaLnBrk="1" hangingPunct="1">
              <a:buFont typeface="Wingdings" charset="2"/>
              <a:buNone/>
              <a:defRPr/>
            </a:pPr>
            <a:r>
              <a:rPr lang="en-US" altLang="en-US" smtClean="0">
                <a:latin typeface="Verdana" charset="0"/>
              </a:rPr>
              <a:t>"I’d like to say to us as educators: poor are those among us who lose their capacity to dream, to create their courage to denounce and announce..."</a:t>
            </a:r>
            <a:endParaRPr lang="en-US" altLang="en-US" smtClean="0"/>
          </a:p>
          <a:p>
            <a:pPr algn="ctr" eaLnBrk="1" hangingPunct="1">
              <a:buFont typeface="Wingdings" charset="2"/>
              <a:buNone/>
              <a:defRPr/>
            </a:pPr>
            <a:r>
              <a:rPr lang="en-US" altLang="en-US" smtClean="0">
                <a:latin typeface="Verdana" charset="0"/>
              </a:rPr>
              <a:t>Paulo Freire</a:t>
            </a:r>
            <a:endParaRPr lang="en-US" altLang="en-US" smtClean="0"/>
          </a:p>
          <a:p>
            <a:pPr eaLnBrk="1" hangingPunct="1">
              <a:defRPr/>
            </a:pPr>
            <a:endParaRPr lang="en-US" altLang="en-US" smtClean="0"/>
          </a:p>
        </p:txBody>
      </p:sp>
      <p:pic>
        <p:nvPicPr>
          <p:cNvPr id="5122" name="Picture 4" descr="C:\Documents and Settings\Owner\Application Data\Microsoft\Media Catalog\fre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838200"/>
            <a:ext cx="36576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917701" y="5588001"/>
            <a:ext cx="9243483" cy="461665"/>
          </a:xfrm>
          <a:prstGeom prst="rect">
            <a:avLst/>
          </a:prstGeom>
          <a:noFill/>
        </p:spPr>
        <p:txBody>
          <a:bodyPr wrap="square" rtlCol="0">
            <a:spAutoFit/>
          </a:bodyPr>
          <a:lstStyle/>
          <a:p>
            <a:r>
              <a:rPr lang="en-US" sz="2400" b="1" dirty="0"/>
              <a:t>The Influence of Paulo Freire on Latin Theological Process</a:t>
            </a:r>
            <a:endParaRPr lang="en-US" sz="2400" b="1" dirty="0"/>
          </a:p>
        </p:txBody>
      </p:sp>
      <p:sp>
        <p:nvSpPr>
          <p:cNvPr id="2" name="TextBox 1"/>
          <p:cNvSpPr txBox="1"/>
          <p:nvPr/>
        </p:nvSpPr>
        <p:spPr>
          <a:xfrm>
            <a:off x="1917701" y="179883"/>
            <a:ext cx="3263899" cy="584775"/>
          </a:xfrm>
          <a:prstGeom prst="rect">
            <a:avLst/>
          </a:prstGeom>
          <a:noFill/>
        </p:spPr>
        <p:txBody>
          <a:bodyPr wrap="square" rtlCol="0">
            <a:spAutoFit/>
          </a:bodyPr>
          <a:lstStyle/>
          <a:p>
            <a:r>
              <a:rPr lang="en-US" sz="3200" b="1"/>
              <a:t>Influences -2</a:t>
            </a:r>
            <a:endParaRPr lang="en-US" sz="3200" b="1" dirty="0"/>
          </a:p>
        </p:txBody>
      </p:sp>
    </p:spTree>
    <p:extLst>
      <p:ext uri="{BB962C8B-B14F-4D97-AF65-F5344CB8AC3E}">
        <p14:creationId xmlns:p14="http://schemas.microsoft.com/office/powerpoint/2010/main" val="17135227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 10"/>
          <p:cNvGraphicFramePr/>
          <p:nvPr>
            <p:extLst>
              <p:ext uri="{D42A27DB-BD31-4B8C-83A1-F6EECF244321}">
                <p14:modId xmlns:p14="http://schemas.microsoft.com/office/powerpoint/2010/main" val="1437418861"/>
              </p:ext>
            </p:extLst>
          </p:nvPr>
        </p:nvGraphicFramePr>
        <p:xfrm>
          <a:off x="1524000" y="876300"/>
          <a:ext cx="9144000" cy="5753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1524000" y="13939"/>
            <a:ext cx="8964118" cy="954107"/>
          </a:xfrm>
          <a:prstGeom prst="rect">
            <a:avLst/>
          </a:prstGeom>
          <a:noFill/>
        </p:spPr>
        <p:txBody>
          <a:bodyPr wrap="square" rtlCol="0">
            <a:spAutoFit/>
          </a:bodyPr>
          <a:lstStyle/>
          <a:p>
            <a:r>
              <a:rPr lang="en-US" sz="2800" b="1" dirty="0">
                <a:latin typeface="+mj-lt"/>
              </a:rPr>
              <a:t>Freire is within the Educational Field of Constructivism i.e. Learning involves active engagement with Social Change</a:t>
            </a:r>
            <a:endParaRPr lang="en-US" sz="2800" b="1" dirty="0">
              <a:latin typeface="+mj-lt"/>
            </a:endParaRPr>
          </a:p>
        </p:txBody>
      </p:sp>
    </p:spTree>
    <p:extLst>
      <p:ext uri="{BB962C8B-B14F-4D97-AF65-F5344CB8AC3E}">
        <p14:creationId xmlns:p14="http://schemas.microsoft.com/office/powerpoint/2010/main" val="95296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1">
                                            <p:graphicEl>
                                              <a:dgm id="{ACBF4AF3-FAB8-444C-81AB-52C89640E279}"/>
                                            </p:graphicEl>
                                          </p:spTgt>
                                        </p:tgtEl>
                                        <p:attrNameLst>
                                          <p:attrName>style.visibility</p:attrName>
                                        </p:attrNameLst>
                                      </p:cBhvr>
                                      <p:to>
                                        <p:strVal val="visible"/>
                                      </p:to>
                                    </p:set>
                                    <p:anim calcmode="lin" valueType="num">
                                      <p:cBhvr>
                                        <p:cTn id="7" dur="1000" fill="hold"/>
                                        <p:tgtEl>
                                          <p:spTgt spid="11">
                                            <p:graphicEl>
                                              <a:dgm id="{ACBF4AF3-FAB8-444C-81AB-52C89640E279}"/>
                                            </p:graphicEl>
                                          </p:spTgt>
                                        </p:tgtEl>
                                        <p:attrNameLst>
                                          <p:attrName>ppt_w</p:attrName>
                                        </p:attrNameLst>
                                      </p:cBhvr>
                                      <p:tavLst>
                                        <p:tav tm="0">
                                          <p:val>
                                            <p:strVal val="#ppt_w+.3"/>
                                          </p:val>
                                        </p:tav>
                                        <p:tav tm="100000">
                                          <p:val>
                                            <p:strVal val="#ppt_w"/>
                                          </p:val>
                                        </p:tav>
                                      </p:tavLst>
                                    </p:anim>
                                    <p:anim calcmode="lin" valueType="num">
                                      <p:cBhvr>
                                        <p:cTn id="8" dur="1000" fill="hold"/>
                                        <p:tgtEl>
                                          <p:spTgt spid="11">
                                            <p:graphicEl>
                                              <a:dgm id="{ACBF4AF3-FAB8-444C-81AB-52C89640E279}"/>
                                            </p:graphicEl>
                                          </p:spTgt>
                                        </p:tgtEl>
                                        <p:attrNameLst>
                                          <p:attrName>ppt_h</p:attrName>
                                        </p:attrNameLst>
                                      </p:cBhvr>
                                      <p:tavLst>
                                        <p:tav tm="0">
                                          <p:val>
                                            <p:strVal val="#ppt_h"/>
                                          </p:val>
                                        </p:tav>
                                        <p:tav tm="100000">
                                          <p:val>
                                            <p:strVal val="#ppt_h"/>
                                          </p:val>
                                        </p:tav>
                                      </p:tavLst>
                                    </p:anim>
                                    <p:animEffect transition="in" filter="fade">
                                      <p:cBhvr>
                                        <p:cTn id="9" dur="1000"/>
                                        <p:tgtEl>
                                          <p:spTgt spid="11">
                                            <p:graphicEl>
                                              <a:dgm id="{ACBF4AF3-FAB8-444C-81AB-52C89640E279}"/>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14" dur="1000"/>
                                        <p:tgtEl>
                                          <p:spTgt spid="11">
                                            <p:graphicEl>
                                              <a:dgm id="{C43EB61A-2E04-409F-8F87-79F190ED3CE0}"/>
                                            </p:graphicEl>
                                          </p:spTgt>
                                        </p:tgtEl>
                                      </p:cBhvr>
                                    </p:animEffect>
                                    <p:anim calcmode="lin" valueType="num">
                                      <p:cBhvr>
                                        <p:cTn id="15"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16"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17" presetID="12" presetClass="entr" presetSubtype="1" fill="hold" grpId="0" nodeType="withEffect">
                                  <p:stCondLst>
                                    <p:cond delay="0"/>
                                  </p:stCondLst>
                                  <p:childTnLst>
                                    <p:set>
                                      <p:cBhvr>
                                        <p:cTn id="18"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slide(fromTop)">
                                      <p:cBhvr>
                                        <p:cTn id="19" dur="1000"/>
                                        <p:tgtEl>
                                          <p:spTgt spid="11">
                                            <p:graphicEl>
                                              <a:dgm id="{2572025E-E8B8-4F94-94D0-DC22D7F762FB}"/>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24" dur="1000"/>
                                        <p:tgtEl>
                                          <p:spTgt spid="11">
                                            <p:graphicEl>
                                              <a:dgm id="{D88C7409-AB93-4FE3-A61D-F51EE8A4B008}"/>
                                            </p:graphicEl>
                                          </p:spTgt>
                                        </p:tgtEl>
                                      </p:cBhvr>
                                    </p:animEffect>
                                    <p:anim calcmode="lin" valueType="num">
                                      <p:cBhvr>
                                        <p:cTn id="25"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26"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27" presetID="12" presetClass="entr" presetSubtype="1" fill="hold" grpId="0" nodeType="withEffect">
                                  <p:stCondLst>
                                    <p:cond delay="0"/>
                                  </p:stCondLst>
                                  <p:childTnLst>
                                    <p:set>
                                      <p:cBhvr>
                                        <p:cTn id="28"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slide(fromTop)">
                                      <p:cBhvr>
                                        <p:cTn id="29" dur="1000"/>
                                        <p:tgtEl>
                                          <p:spTgt spid="11">
                                            <p:graphicEl>
                                              <a:dgm id="{87B5BDBA-3C7A-41F1-8C33-F13937A84B36}"/>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grpId="0" nodeType="clickEffect">
                                  <p:stCondLst>
                                    <p:cond delay="0"/>
                                  </p:stCondLst>
                                  <p:childTnLst>
                                    <p:set>
                                      <p:cBhvr>
                                        <p:cTn id="33" dur="1" fill="hold">
                                          <p:stCondLst>
                                            <p:cond delay="0"/>
                                          </p:stCondLst>
                                        </p:cTn>
                                        <p:tgtEl>
                                          <p:spTgt spid="11">
                                            <p:graphicEl>
                                              <a:dgm id="{BF646D7A-C7D0-4489-A68F-61F32B7DB0C6}"/>
                                            </p:graphicEl>
                                          </p:spTgt>
                                        </p:tgtEl>
                                        <p:attrNameLst>
                                          <p:attrName>style.visibility</p:attrName>
                                        </p:attrNameLst>
                                      </p:cBhvr>
                                      <p:to>
                                        <p:strVal val="visible"/>
                                      </p:to>
                                    </p:set>
                                    <p:anim calcmode="lin" valueType="num">
                                      <p:cBhvr>
                                        <p:cTn id="34" dur="1000" fill="hold"/>
                                        <p:tgtEl>
                                          <p:spTgt spid="11">
                                            <p:graphicEl>
                                              <a:dgm id="{BF646D7A-C7D0-4489-A68F-61F32B7DB0C6}"/>
                                            </p:graphicEl>
                                          </p:spTgt>
                                        </p:tgtEl>
                                        <p:attrNameLst>
                                          <p:attrName>ppt_w</p:attrName>
                                        </p:attrNameLst>
                                      </p:cBhvr>
                                      <p:tavLst>
                                        <p:tav tm="0">
                                          <p:val>
                                            <p:strVal val="#ppt_w+.3"/>
                                          </p:val>
                                        </p:tav>
                                        <p:tav tm="100000">
                                          <p:val>
                                            <p:strVal val="#ppt_w"/>
                                          </p:val>
                                        </p:tav>
                                      </p:tavLst>
                                    </p:anim>
                                    <p:anim calcmode="lin" valueType="num">
                                      <p:cBhvr>
                                        <p:cTn id="35" dur="1000" fill="hold"/>
                                        <p:tgtEl>
                                          <p:spTgt spid="11">
                                            <p:graphicEl>
                                              <a:dgm id="{BF646D7A-C7D0-4489-A68F-61F32B7DB0C6}"/>
                                            </p:graphicEl>
                                          </p:spTgt>
                                        </p:tgtEl>
                                        <p:attrNameLst>
                                          <p:attrName>ppt_h</p:attrName>
                                        </p:attrNameLst>
                                      </p:cBhvr>
                                      <p:tavLst>
                                        <p:tav tm="0">
                                          <p:val>
                                            <p:strVal val="#ppt_h"/>
                                          </p:val>
                                        </p:tav>
                                        <p:tav tm="100000">
                                          <p:val>
                                            <p:strVal val="#ppt_h"/>
                                          </p:val>
                                        </p:tav>
                                      </p:tavLst>
                                    </p:anim>
                                    <p:animEffect transition="in" filter="fade">
                                      <p:cBhvr>
                                        <p:cTn id="36" dur="1000"/>
                                        <p:tgtEl>
                                          <p:spTgt spid="11">
                                            <p:graphicEl>
                                              <a:dgm id="{BF646D7A-C7D0-4489-A68F-61F32B7DB0C6}"/>
                                            </p:graphicEl>
                                          </p:spTgt>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11">
                                            <p:graphicEl>
                                              <a:dgm id="{E4B0666F-2CF1-4C21-A251-46E6EBFF7C1D}"/>
                                            </p:graphicEl>
                                          </p:spTgt>
                                        </p:tgtEl>
                                        <p:attrNameLst>
                                          <p:attrName>style.visibility</p:attrName>
                                        </p:attrNameLst>
                                      </p:cBhvr>
                                      <p:to>
                                        <p:strVal val="visible"/>
                                      </p:to>
                                    </p:set>
                                    <p:anim calcmode="lin" valueType="num">
                                      <p:cBhvr>
                                        <p:cTn id="39" dur="1000" fill="hold"/>
                                        <p:tgtEl>
                                          <p:spTgt spid="11">
                                            <p:graphicEl>
                                              <a:dgm id="{E4B0666F-2CF1-4C21-A251-46E6EBFF7C1D}"/>
                                            </p:graphicEl>
                                          </p:spTgt>
                                        </p:tgtEl>
                                        <p:attrNameLst>
                                          <p:attrName>ppt_w</p:attrName>
                                        </p:attrNameLst>
                                      </p:cBhvr>
                                      <p:tavLst>
                                        <p:tav tm="0">
                                          <p:val>
                                            <p:strVal val="#ppt_w+.3"/>
                                          </p:val>
                                        </p:tav>
                                        <p:tav tm="100000">
                                          <p:val>
                                            <p:strVal val="#ppt_w"/>
                                          </p:val>
                                        </p:tav>
                                      </p:tavLst>
                                    </p:anim>
                                    <p:anim calcmode="lin" valueType="num">
                                      <p:cBhvr>
                                        <p:cTn id="40" dur="1000" fill="hold"/>
                                        <p:tgtEl>
                                          <p:spTgt spid="11">
                                            <p:graphicEl>
                                              <a:dgm id="{E4B0666F-2CF1-4C21-A251-46E6EBFF7C1D}"/>
                                            </p:graphicEl>
                                          </p:spTgt>
                                        </p:tgtEl>
                                        <p:attrNameLst>
                                          <p:attrName>ppt_h</p:attrName>
                                        </p:attrNameLst>
                                      </p:cBhvr>
                                      <p:tavLst>
                                        <p:tav tm="0">
                                          <p:val>
                                            <p:strVal val="#ppt_h"/>
                                          </p:val>
                                        </p:tav>
                                        <p:tav tm="100000">
                                          <p:val>
                                            <p:strVal val="#ppt_h"/>
                                          </p:val>
                                        </p:tav>
                                      </p:tavLst>
                                    </p:anim>
                                    <p:animEffect transition="in" filter="fade">
                                      <p:cBhvr>
                                        <p:cTn id="41" dur="1000"/>
                                        <p:tgtEl>
                                          <p:spTgt spid="11">
                                            <p:graphicEl>
                                              <a:dgm id="{E4B0666F-2CF1-4C21-A251-46E6EBFF7C1D}"/>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1" nodeType="clickEffect">
                                  <p:stCondLst>
                                    <p:cond delay="0"/>
                                  </p:stCondLst>
                                  <p:childTnLst>
                                    <p:set>
                                      <p:cBhvr>
                                        <p:cTn id="45" dur="1" fill="hold">
                                          <p:stCondLst>
                                            <p:cond delay="0"/>
                                          </p:stCondLst>
                                        </p:cTn>
                                        <p:tgtEl>
                                          <p:spTgt spid="11">
                                            <p:graphicEl>
                                              <a:dgm id="{ACBF4AF3-FAB8-444C-81AB-52C89640E279}"/>
                                            </p:graphicEl>
                                          </p:spTgt>
                                        </p:tgtEl>
                                        <p:attrNameLst>
                                          <p:attrName>style.visibility</p:attrName>
                                        </p:attrNameLst>
                                      </p:cBhvr>
                                      <p:to>
                                        <p:strVal val="visible"/>
                                      </p:to>
                                    </p:set>
                                    <p:animEffect transition="in" filter="fade">
                                      <p:cBhvr>
                                        <p:cTn id="46" dur="1000"/>
                                        <p:tgtEl>
                                          <p:spTgt spid="11">
                                            <p:graphicEl>
                                              <a:dgm id="{ACBF4AF3-FAB8-444C-81AB-52C89640E279}"/>
                                            </p:graphicEl>
                                          </p:spTgt>
                                        </p:tgtEl>
                                      </p:cBhvr>
                                    </p:animEffect>
                                    <p:anim calcmode="lin" valueType="num">
                                      <p:cBhvr>
                                        <p:cTn id="47" dur="1000" fill="hold"/>
                                        <p:tgtEl>
                                          <p:spTgt spid="11">
                                            <p:graphicEl>
                                              <a:dgm id="{ACBF4AF3-FAB8-444C-81AB-52C89640E279}"/>
                                            </p:graphicEl>
                                          </p:spTgt>
                                        </p:tgtEl>
                                        <p:attrNameLst>
                                          <p:attrName>ppt_x</p:attrName>
                                        </p:attrNameLst>
                                      </p:cBhvr>
                                      <p:tavLst>
                                        <p:tav tm="0">
                                          <p:val>
                                            <p:strVal val="#ppt_x"/>
                                          </p:val>
                                        </p:tav>
                                        <p:tav tm="100000">
                                          <p:val>
                                            <p:strVal val="#ppt_x"/>
                                          </p:val>
                                        </p:tav>
                                      </p:tavLst>
                                    </p:anim>
                                    <p:anim calcmode="lin" valueType="num">
                                      <p:cBhvr>
                                        <p:cTn id="48" dur="1000" fill="hold"/>
                                        <p:tgtEl>
                                          <p:spTgt spid="11">
                                            <p:graphicEl>
                                              <a:dgm id="{ACBF4AF3-FAB8-444C-81AB-52C89640E279}"/>
                                            </p:graphic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1" nodeType="clickEffect">
                                  <p:stCondLst>
                                    <p:cond delay="0"/>
                                  </p:stCondLst>
                                  <p:childTnLst>
                                    <p:set>
                                      <p:cBhvr>
                                        <p:cTn id="52" dur="1" fill="hold">
                                          <p:stCondLst>
                                            <p:cond delay="0"/>
                                          </p:stCondLst>
                                        </p:cTn>
                                        <p:tgtEl>
                                          <p:spTgt spid="11">
                                            <p:graphicEl>
                                              <a:dgm id="{C43EB61A-2E04-409F-8F87-79F190ED3CE0}"/>
                                            </p:graphicEl>
                                          </p:spTgt>
                                        </p:tgtEl>
                                        <p:attrNameLst>
                                          <p:attrName>style.visibility</p:attrName>
                                        </p:attrNameLst>
                                      </p:cBhvr>
                                      <p:to>
                                        <p:strVal val="visible"/>
                                      </p:to>
                                    </p:set>
                                    <p:animEffect transition="in" filter="fade">
                                      <p:cBhvr>
                                        <p:cTn id="53" dur="1000"/>
                                        <p:tgtEl>
                                          <p:spTgt spid="11">
                                            <p:graphicEl>
                                              <a:dgm id="{C43EB61A-2E04-409F-8F87-79F190ED3CE0}"/>
                                            </p:graphicEl>
                                          </p:spTgt>
                                        </p:tgtEl>
                                      </p:cBhvr>
                                    </p:animEffect>
                                    <p:anim calcmode="lin" valueType="num">
                                      <p:cBhvr>
                                        <p:cTn id="54" dur="1000" fill="hold"/>
                                        <p:tgtEl>
                                          <p:spTgt spid="11">
                                            <p:graphicEl>
                                              <a:dgm id="{C43EB61A-2E04-409F-8F87-79F190ED3CE0}"/>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dgm id="{C43EB61A-2E04-409F-8F87-79F190ED3CE0}"/>
                                            </p:graphicEl>
                                          </p:spTgt>
                                        </p:tgtEl>
                                        <p:attrNameLst>
                                          <p:attrName>ppt_y</p:attrName>
                                        </p:attrNameLst>
                                      </p:cBhvr>
                                      <p:tavLst>
                                        <p:tav tm="0">
                                          <p:val>
                                            <p:strVal val="#ppt_y+.1"/>
                                          </p:val>
                                        </p:tav>
                                        <p:tav tm="100000">
                                          <p:val>
                                            <p:strVal val="#ppt_y"/>
                                          </p:val>
                                        </p:tav>
                                      </p:tavLst>
                                    </p:anim>
                                  </p:childTnLst>
                                </p:cTn>
                              </p:par>
                              <p:par>
                                <p:cTn id="56" presetID="42" presetClass="entr" presetSubtype="0" fill="hold" grpId="1" nodeType="withEffect">
                                  <p:stCondLst>
                                    <p:cond delay="0"/>
                                  </p:stCondLst>
                                  <p:childTnLst>
                                    <p:set>
                                      <p:cBhvr>
                                        <p:cTn id="57" dur="1" fill="hold">
                                          <p:stCondLst>
                                            <p:cond delay="0"/>
                                          </p:stCondLst>
                                        </p:cTn>
                                        <p:tgtEl>
                                          <p:spTgt spid="11">
                                            <p:graphicEl>
                                              <a:dgm id="{2572025E-E8B8-4F94-94D0-DC22D7F762FB}"/>
                                            </p:graphicEl>
                                          </p:spTgt>
                                        </p:tgtEl>
                                        <p:attrNameLst>
                                          <p:attrName>style.visibility</p:attrName>
                                        </p:attrNameLst>
                                      </p:cBhvr>
                                      <p:to>
                                        <p:strVal val="visible"/>
                                      </p:to>
                                    </p:set>
                                    <p:animEffect transition="in" filter="fade">
                                      <p:cBhvr>
                                        <p:cTn id="58" dur="1000"/>
                                        <p:tgtEl>
                                          <p:spTgt spid="11">
                                            <p:graphicEl>
                                              <a:dgm id="{2572025E-E8B8-4F94-94D0-DC22D7F762FB}"/>
                                            </p:graphicEl>
                                          </p:spTgt>
                                        </p:tgtEl>
                                      </p:cBhvr>
                                    </p:animEffect>
                                    <p:anim calcmode="lin" valueType="num">
                                      <p:cBhvr>
                                        <p:cTn id="59" dur="1000" fill="hold"/>
                                        <p:tgtEl>
                                          <p:spTgt spid="11">
                                            <p:graphicEl>
                                              <a:dgm id="{2572025E-E8B8-4F94-94D0-DC22D7F762FB}"/>
                                            </p:graphicEl>
                                          </p:spTgt>
                                        </p:tgtEl>
                                        <p:attrNameLst>
                                          <p:attrName>ppt_x</p:attrName>
                                        </p:attrNameLst>
                                      </p:cBhvr>
                                      <p:tavLst>
                                        <p:tav tm="0">
                                          <p:val>
                                            <p:strVal val="#ppt_x"/>
                                          </p:val>
                                        </p:tav>
                                        <p:tav tm="100000">
                                          <p:val>
                                            <p:strVal val="#ppt_x"/>
                                          </p:val>
                                        </p:tav>
                                      </p:tavLst>
                                    </p:anim>
                                    <p:anim calcmode="lin" valueType="num">
                                      <p:cBhvr>
                                        <p:cTn id="60" dur="1000" fill="hold"/>
                                        <p:tgtEl>
                                          <p:spTgt spid="11">
                                            <p:graphicEl>
                                              <a:dgm id="{2572025E-E8B8-4F94-94D0-DC22D7F762FB}"/>
                                            </p:graphic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1" nodeType="clickEffect">
                                  <p:stCondLst>
                                    <p:cond delay="0"/>
                                  </p:stCondLst>
                                  <p:childTnLst>
                                    <p:set>
                                      <p:cBhvr>
                                        <p:cTn id="64" dur="1" fill="hold">
                                          <p:stCondLst>
                                            <p:cond delay="0"/>
                                          </p:stCondLst>
                                        </p:cTn>
                                        <p:tgtEl>
                                          <p:spTgt spid="11">
                                            <p:graphicEl>
                                              <a:dgm id="{D88C7409-AB93-4FE3-A61D-F51EE8A4B008}"/>
                                            </p:graphicEl>
                                          </p:spTgt>
                                        </p:tgtEl>
                                        <p:attrNameLst>
                                          <p:attrName>style.visibility</p:attrName>
                                        </p:attrNameLst>
                                      </p:cBhvr>
                                      <p:to>
                                        <p:strVal val="visible"/>
                                      </p:to>
                                    </p:set>
                                    <p:animEffect transition="in" filter="fade">
                                      <p:cBhvr>
                                        <p:cTn id="65" dur="1000"/>
                                        <p:tgtEl>
                                          <p:spTgt spid="11">
                                            <p:graphicEl>
                                              <a:dgm id="{D88C7409-AB93-4FE3-A61D-F51EE8A4B008}"/>
                                            </p:graphicEl>
                                          </p:spTgt>
                                        </p:tgtEl>
                                      </p:cBhvr>
                                    </p:animEffect>
                                    <p:anim calcmode="lin" valueType="num">
                                      <p:cBhvr>
                                        <p:cTn id="66" dur="1000" fill="hold"/>
                                        <p:tgtEl>
                                          <p:spTgt spid="11">
                                            <p:graphicEl>
                                              <a:dgm id="{D88C7409-AB93-4FE3-A61D-F51EE8A4B008}"/>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dgm id="{D88C7409-AB93-4FE3-A61D-F51EE8A4B008}"/>
                                            </p:graphicEl>
                                          </p:spTgt>
                                        </p:tgtEl>
                                        <p:attrNameLst>
                                          <p:attrName>ppt_y</p:attrName>
                                        </p:attrNameLst>
                                      </p:cBhvr>
                                      <p:tavLst>
                                        <p:tav tm="0">
                                          <p:val>
                                            <p:strVal val="#ppt_y+.1"/>
                                          </p:val>
                                        </p:tav>
                                        <p:tav tm="100000">
                                          <p:val>
                                            <p:strVal val="#ppt_y"/>
                                          </p:val>
                                        </p:tav>
                                      </p:tavLst>
                                    </p:anim>
                                  </p:childTnLst>
                                </p:cTn>
                              </p:par>
                              <p:par>
                                <p:cTn id="68" presetID="42" presetClass="entr" presetSubtype="0" fill="hold" grpId="1" nodeType="withEffect">
                                  <p:stCondLst>
                                    <p:cond delay="0"/>
                                  </p:stCondLst>
                                  <p:childTnLst>
                                    <p:set>
                                      <p:cBhvr>
                                        <p:cTn id="69" dur="1" fill="hold">
                                          <p:stCondLst>
                                            <p:cond delay="0"/>
                                          </p:stCondLst>
                                        </p:cTn>
                                        <p:tgtEl>
                                          <p:spTgt spid="11">
                                            <p:graphicEl>
                                              <a:dgm id="{87B5BDBA-3C7A-41F1-8C33-F13937A84B36}"/>
                                            </p:graphicEl>
                                          </p:spTgt>
                                        </p:tgtEl>
                                        <p:attrNameLst>
                                          <p:attrName>style.visibility</p:attrName>
                                        </p:attrNameLst>
                                      </p:cBhvr>
                                      <p:to>
                                        <p:strVal val="visible"/>
                                      </p:to>
                                    </p:set>
                                    <p:animEffect transition="in" filter="fade">
                                      <p:cBhvr>
                                        <p:cTn id="70" dur="1000"/>
                                        <p:tgtEl>
                                          <p:spTgt spid="11">
                                            <p:graphicEl>
                                              <a:dgm id="{87B5BDBA-3C7A-41F1-8C33-F13937A84B36}"/>
                                            </p:graphicEl>
                                          </p:spTgt>
                                        </p:tgtEl>
                                      </p:cBhvr>
                                    </p:animEffect>
                                    <p:anim calcmode="lin" valueType="num">
                                      <p:cBhvr>
                                        <p:cTn id="71" dur="1000" fill="hold"/>
                                        <p:tgtEl>
                                          <p:spTgt spid="11">
                                            <p:graphicEl>
                                              <a:dgm id="{87B5BDBA-3C7A-41F1-8C33-F13937A84B36}"/>
                                            </p:graphicEl>
                                          </p:spTgt>
                                        </p:tgtEl>
                                        <p:attrNameLst>
                                          <p:attrName>ppt_x</p:attrName>
                                        </p:attrNameLst>
                                      </p:cBhvr>
                                      <p:tavLst>
                                        <p:tav tm="0">
                                          <p:val>
                                            <p:strVal val="#ppt_x"/>
                                          </p:val>
                                        </p:tav>
                                        <p:tav tm="100000">
                                          <p:val>
                                            <p:strVal val="#ppt_x"/>
                                          </p:val>
                                        </p:tav>
                                      </p:tavLst>
                                    </p:anim>
                                    <p:anim calcmode="lin" valueType="num">
                                      <p:cBhvr>
                                        <p:cTn id="72" dur="1000" fill="hold"/>
                                        <p:tgtEl>
                                          <p:spTgt spid="11">
                                            <p:graphicEl>
                                              <a:dgm id="{87B5BDBA-3C7A-41F1-8C33-F13937A84B36}"/>
                                            </p:graphic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1" nodeType="clickEffect">
                                  <p:stCondLst>
                                    <p:cond delay="0"/>
                                  </p:stCondLst>
                                  <p:childTnLst>
                                    <p:set>
                                      <p:cBhvr>
                                        <p:cTn id="76" dur="1" fill="hold">
                                          <p:stCondLst>
                                            <p:cond delay="0"/>
                                          </p:stCondLst>
                                        </p:cTn>
                                        <p:tgtEl>
                                          <p:spTgt spid="11">
                                            <p:graphicEl>
                                              <a:dgm id="{BF646D7A-C7D0-4489-A68F-61F32B7DB0C6}"/>
                                            </p:graphicEl>
                                          </p:spTgt>
                                        </p:tgtEl>
                                        <p:attrNameLst>
                                          <p:attrName>style.visibility</p:attrName>
                                        </p:attrNameLst>
                                      </p:cBhvr>
                                      <p:to>
                                        <p:strVal val="visible"/>
                                      </p:to>
                                    </p:set>
                                    <p:animEffect transition="in" filter="fade">
                                      <p:cBhvr>
                                        <p:cTn id="77" dur="1000"/>
                                        <p:tgtEl>
                                          <p:spTgt spid="11">
                                            <p:graphicEl>
                                              <a:dgm id="{BF646D7A-C7D0-4489-A68F-61F32B7DB0C6}"/>
                                            </p:graphicEl>
                                          </p:spTgt>
                                        </p:tgtEl>
                                      </p:cBhvr>
                                    </p:animEffect>
                                    <p:anim calcmode="lin" valueType="num">
                                      <p:cBhvr>
                                        <p:cTn id="78" dur="1000" fill="hold"/>
                                        <p:tgtEl>
                                          <p:spTgt spid="11">
                                            <p:graphicEl>
                                              <a:dgm id="{BF646D7A-C7D0-4489-A68F-61F32B7DB0C6}"/>
                                            </p:graphicEl>
                                          </p:spTgt>
                                        </p:tgtEl>
                                        <p:attrNameLst>
                                          <p:attrName>ppt_x</p:attrName>
                                        </p:attrNameLst>
                                      </p:cBhvr>
                                      <p:tavLst>
                                        <p:tav tm="0">
                                          <p:val>
                                            <p:strVal val="#ppt_x"/>
                                          </p:val>
                                        </p:tav>
                                        <p:tav tm="100000">
                                          <p:val>
                                            <p:strVal val="#ppt_x"/>
                                          </p:val>
                                        </p:tav>
                                      </p:tavLst>
                                    </p:anim>
                                    <p:anim calcmode="lin" valueType="num">
                                      <p:cBhvr>
                                        <p:cTn id="79" dur="1000" fill="hold"/>
                                        <p:tgtEl>
                                          <p:spTgt spid="11">
                                            <p:graphicEl>
                                              <a:dgm id="{BF646D7A-C7D0-4489-A68F-61F32B7DB0C6}"/>
                                            </p:graphicEl>
                                          </p:spTgt>
                                        </p:tgtEl>
                                        <p:attrNameLst>
                                          <p:attrName>ppt_y</p:attrName>
                                        </p:attrNameLst>
                                      </p:cBhvr>
                                      <p:tavLst>
                                        <p:tav tm="0">
                                          <p:val>
                                            <p:strVal val="#ppt_y+.1"/>
                                          </p:val>
                                        </p:tav>
                                        <p:tav tm="100000">
                                          <p:val>
                                            <p:strVal val="#ppt_y"/>
                                          </p:val>
                                        </p:tav>
                                      </p:tavLst>
                                    </p:anim>
                                  </p:childTnLst>
                                </p:cTn>
                              </p:par>
                              <p:par>
                                <p:cTn id="80" presetID="42" presetClass="entr" presetSubtype="0" fill="hold" grpId="1" nodeType="withEffect">
                                  <p:stCondLst>
                                    <p:cond delay="0"/>
                                  </p:stCondLst>
                                  <p:childTnLst>
                                    <p:set>
                                      <p:cBhvr>
                                        <p:cTn id="81" dur="1" fill="hold">
                                          <p:stCondLst>
                                            <p:cond delay="0"/>
                                          </p:stCondLst>
                                        </p:cTn>
                                        <p:tgtEl>
                                          <p:spTgt spid="11">
                                            <p:graphicEl>
                                              <a:dgm id="{E4B0666F-2CF1-4C21-A251-46E6EBFF7C1D}"/>
                                            </p:graphicEl>
                                          </p:spTgt>
                                        </p:tgtEl>
                                        <p:attrNameLst>
                                          <p:attrName>style.visibility</p:attrName>
                                        </p:attrNameLst>
                                      </p:cBhvr>
                                      <p:to>
                                        <p:strVal val="visible"/>
                                      </p:to>
                                    </p:set>
                                    <p:animEffect transition="in" filter="fade">
                                      <p:cBhvr>
                                        <p:cTn id="82" dur="1000"/>
                                        <p:tgtEl>
                                          <p:spTgt spid="11">
                                            <p:graphicEl>
                                              <a:dgm id="{E4B0666F-2CF1-4C21-A251-46E6EBFF7C1D}"/>
                                            </p:graphicEl>
                                          </p:spTgt>
                                        </p:tgtEl>
                                      </p:cBhvr>
                                    </p:animEffect>
                                    <p:anim calcmode="lin" valueType="num">
                                      <p:cBhvr>
                                        <p:cTn id="83" dur="1000" fill="hold"/>
                                        <p:tgtEl>
                                          <p:spTgt spid="11">
                                            <p:graphicEl>
                                              <a:dgm id="{E4B0666F-2CF1-4C21-A251-46E6EBFF7C1D}"/>
                                            </p:graphicEl>
                                          </p:spTgt>
                                        </p:tgtEl>
                                        <p:attrNameLst>
                                          <p:attrName>ppt_x</p:attrName>
                                        </p:attrNameLst>
                                      </p:cBhvr>
                                      <p:tavLst>
                                        <p:tav tm="0">
                                          <p:val>
                                            <p:strVal val="#ppt_x"/>
                                          </p:val>
                                        </p:tav>
                                        <p:tav tm="100000">
                                          <p:val>
                                            <p:strVal val="#ppt_x"/>
                                          </p:val>
                                        </p:tav>
                                      </p:tavLst>
                                    </p:anim>
                                    <p:anim calcmode="lin" valueType="num">
                                      <p:cBhvr>
                                        <p:cTn id="84" dur="1000" fill="hold"/>
                                        <p:tgtEl>
                                          <p:spTgt spid="11">
                                            <p:graphicEl>
                                              <a:dgm id="{E4B0666F-2CF1-4C21-A251-46E6EBFF7C1D}"/>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Sub>
          <a:bldDgm bld="one"/>
        </p:bldSub>
      </p:bldGraphic>
      <p:bldGraphic spid="11" grpI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981200" y="533400"/>
            <a:ext cx="7772400" cy="1143000"/>
          </a:xfrm>
        </p:spPr>
        <p:txBody>
          <a:bodyPr>
            <a:normAutofit fontScale="90000"/>
          </a:bodyPr>
          <a:lstStyle/>
          <a:p>
            <a:pPr>
              <a:defRPr/>
            </a:pPr>
            <a:r>
              <a:rPr lang="en-US" dirty="0" err="1" smtClean="0"/>
              <a:t>Conscientização</a:t>
            </a:r>
            <a:r>
              <a:rPr lang="en-US" dirty="0" smtClean="0"/>
              <a:t>:</a:t>
            </a:r>
            <a:r>
              <a:rPr lang="en-GB" dirty="0"/>
              <a:t/>
            </a:r>
            <a:br>
              <a:rPr lang="en-GB" dirty="0"/>
            </a:br>
            <a:r>
              <a:rPr lang="en-US" altLang="en-US" dirty="0" smtClean="0">
                <a:latin typeface="Arial" charset="0"/>
              </a:rPr>
              <a:t>Naming </a:t>
            </a:r>
            <a:r>
              <a:rPr lang="en-US" altLang="en-US" dirty="0" smtClean="0">
                <a:latin typeface="Arial" charset="0"/>
              </a:rPr>
              <a:t>the Realities</a:t>
            </a:r>
          </a:p>
        </p:txBody>
      </p:sp>
      <p:sp>
        <p:nvSpPr>
          <p:cNvPr id="33795" name="Rectangle 3"/>
          <p:cNvSpPr>
            <a:spLocks noGrp="1" noChangeArrowheads="1"/>
          </p:cNvSpPr>
          <p:nvPr>
            <p:ph type="body" idx="1"/>
          </p:nvPr>
        </p:nvSpPr>
        <p:spPr>
          <a:xfrm>
            <a:off x="2209800" y="1676400"/>
            <a:ext cx="7772400" cy="4114800"/>
          </a:xfrm>
        </p:spPr>
        <p:txBody>
          <a:bodyPr/>
          <a:lstStyle/>
          <a:p>
            <a:pPr eaLnBrk="1" hangingPunct="1">
              <a:lnSpc>
                <a:spcPct val="90000"/>
              </a:lnSpc>
              <a:defRPr/>
            </a:pPr>
            <a:endParaRPr lang="en-US" altLang="en-US" sz="2400" dirty="0">
              <a:solidFill>
                <a:srgbClr val="00FFFF"/>
              </a:solidFill>
              <a:latin typeface="Book Antiqua" charset="0"/>
            </a:endParaRPr>
          </a:p>
          <a:p>
            <a:pPr eaLnBrk="1" hangingPunct="1">
              <a:lnSpc>
                <a:spcPct val="90000"/>
              </a:lnSpc>
              <a:defRPr/>
            </a:pPr>
            <a:r>
              <a:rPr lang="en-US" altLang="en-US" sz="2800" dirty="0">
                <a:latin typeface="Arial" charset="0"/>
              </a:rPr>
              <a:t>Gave a voice to those who were oppressed, so educators who served them could better battle their oppression. </a:t>
            </a:r>
          </a:p>
          <a:p>
            <a:pPr eaLnBrk="1" hangingPunct="1">
              <a:lnSpc>
                <a:spcPct val="90000"/>
              </a:lnSpc>
              <a:defRPr/>
            </a:pPr>
            <a:endParaRPr lang="en-US" altLang="en-US" sz="2800" dirty="0">
              <a:latin typeface="Arial" charset="0"/>
            </a:endParaRPr>
          </a:p>
          <a:p>
            <a:pPr>
              <a:lnSpc>
                <a:spcPct val="90000"/>
              </a:lnSpc>
              <a:defRPr/>
            </a:pPr>
            <a:r>
              <a:rPr lang="en-US" sz="2800" dirty="0" err="1"/>
              <a:t>Conscientização</a:t>
            </a:r>
            <a:r>
              <a:rPr lang="en-US" altLang="en-US" sz="2800" dirty="0">
                <a:latin typeface="Arial" charset="0"/>
              </a:rPr>
              <a:t> - developing consciousness, but consciousness that is understood to have the power to transform reality (Taylor 1993: 52).</a:t>
            </a:r>
          </a:p>
          <a:p>
            <a:pPr eaLnBrk="1" hangingPunct="1">
              <a:lnSpc>
                <a:spcPct val="90000"/>
              </a:lnSpc>
              <a:defRPr/>
            </a:pPr>
            <a:endParaRPr lang="en-US" altLang="en-US" sz="2800" dirty="0">
              <a:latin typeface="Arial" charset="0"/>
            </a:endParaRPr>
          </a:p>
        </p:txBody>
      </p:sp>
    </p:spTree>
    <p:extLst>
      <p:ext uri="{BB962C8B-B14F-4D97-AF65-F5344CB8AC3E}">
        <p14:creationId xmlns:p14="http://schemas.microsoft.com/office/powerpoint/2010/main" val="19620662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057400" y="228600"/>
            <a:ext cx="7772400" cy="1143000"/>
          </a:xfrm>
        </p:spPr>
        <p:txBody>
          <a:bodyPr>
            <a:normAutofit fontScale="90000"/>
          </a:bodyPr>
          <a:lstStyle/>
          <a:p>
            <a:pPr algn="ctr" eaLnBrk="1" hangingPunct="1">
              <a:defRPr/>
            </a:pPr>
            <a:r>
              <a:rPr lang="en-US" altLang="en-US" dirty="0" smtClean="0">
                <a:latin typeface="Arial" charset="0"/>
              </a:rPr>
              <a:t/>
            </a:r>
            <a:br>
              <a:rPr lang="en-US" altLang="en-US" dirty="0" smtClean="0">
                <a:latin typeface="Arial" charset="0"/>
              </a:rPr>
            </a:br>
            <a:r>
              <a:rPr lang="en-US" altLang="en-US" dirty="0" smtClean="0">
                <a:latin typeface="Arial" charset="0"/>
              </a:rPr>
              <a:t>Action-Reflection resulting in Praxis</a:t>
            </a:r>
            <a:endParaRPr lang="en-US" altLang="en-US" dirty="0" smtClean="0">
              <a:latin typeface="Arial" charset="0"/>
            </a:endParaRPr>
          </a:p>
        </p:txBody>
      </p:sp>
      <p:sp>
        <p:nvSpPr>
          <p:cNvPr id="32771" name="Rectangle 3"/>
          <p:cNvSpPr>
            <a:spLocks noGrp="1" noChangeArrowheads="1"/>
          </p:cNvSpPr>
          <p:nvPr>
            <p:ph type="body" idx="1"/>
          </p:nvPr>
        </p:nvSpPr>
        <p:spPr>
          <a:xfrm>
            <a:off x="1868774" y="1693889"/>
            <a:ext cx="8454452" cy="5164111"/>
          </a:xfrm>
        </p:spPr>
        <p:txBody>
          <a:bodyPr/>
          <a:lstStyle/>
          <a:p>
            <a:pPr eaLnBrk="1" hangingPunct="1">
              <a:lnSpc>
                <a:spcPct val="90000"/>
              </a:lnSpc>
              <a:defRPr/>
            </a:pPr>
            <a:r>
              <a:rPr lang="en-US" altLang="en-US" sz="2800" dirty="0">
                <a:latin typeface="Arial" charset="0"/>
              </a:rPr>
              <a:t>This action is not merely the doing of something, which Freire describes as activism.</a:t>
            </a:r>
            <a:r>
              <a:rPr lang="en-US" altLang="en-US" sz="1000" dirty="0">
                <a:latin typeface="Arial" charset="0"/>
              </a:rPr>
              <a:t>(</a:t>
            </a:r>
            <a:r>
              <a:rPr lang="en-US" altLang="en-US" sz="1200" dirty="0">
                <a:latin typeface="Arial" charset="0"/>
              </a:rPr>
              <a:t>Taylor, 1993, http://</a:t>
            </a:r>
            <a:r>
              <a:rPr lang="en-US" altLang="en-US" sz="1200" dirty="0" err="1">
                <a:latin typeface="Arial" charset="0"/>
              </a:rPr>
              <a:t>www.infed.org</a:t>
            </a:r>
            <a:r>
              <a:rPr lang="en-US" altLang="en-US" sz="1200" dirty="0">
                <a:latin typeface="Arial" charset="0"/>
              </a:rPr>
              <a:t>/</a:t>
            </a:r>
            <a:r>
              <a:rPr lang="en-US" altLang="en-US" sz="1200" dirty="0" err="1">
                <a:latin typeface="Arial" charset="0"/>
              </a:rPr>
              <a:t>biblio</a:t>
            </a:r>
            <a:r>
              <a:rPr lang="en-US" altLang="en-US" sz="1200" dirty="0">
                <a:latin typeface="Arial" charset="0"/>
              </a:rPr>
              <a:t>/b-</a:t>
            </a:r>
            <a:r>
              <a:rPr lang="en-US" altLang="en-US" sz="1200" dirty="0" err="1">
                <a:latin typeface="Arial" charset="0"/>
              </a:rPr>
              <a:t>praxis.htm</a:t>
            </a:r>
            <a:r>
              <a:rPr lang="en-US" altLang="en-US" sz="1200" dirty="0">
                <a:latin typeface="Arial" charset="0"/>
              </a:rPr>
              <a:t>)</a:t>
            </a:r>
            <a:endParaRPr lang="en-US" altLang="en-US" sz="2800" dirty="0">
              <a:latin typeface="Arial" charset="0"/>
            </a:endParaRPr>
          </a:p>
          <a:p>
            <a:pPr eaLnBrk="1" hangingPunct="1">
              <a:lnSpc>
                <a:spcPct val="90000"/>
              </a:lnSpc>
              <a:defRPr/>
            </a:pPr>
            <a:r>
              <a:rPr lang="en-US" altLang="en-US" sz="2800" dirty="0">
                <a:latin typeface="Arial" charset="0"/>
              </a:rPr>
              <a:t>It is not simply action based on reflection. It is action which embodies qualities which include a commitment to human well being, a search for truth, and a respect for others. </a:t>
            </a:r>
            <a:r>
              <a:rPr lang="en-US" altLang="en-US" sz="1200" dirty="0">
                <a:latin typeface="Arial" charset="0"/>
              </a:rPr>
              <a:t>(</a:t>
            </a:r>
            <a:r>
              <a:rPr lang="en-US" altLang="en-US" sz="1200" dirty="0" err="1">
                <a:latin typeface="Arial" charset="0"/>
              </a:rPr>
              <a:t>Carr</a:t>
            </a:r>
            <a:r>
              <a:rPr lang="en-US" altLang="en-US" sz="1200" dirty="0">
                <a:latin typeface="Arial" charset="0"/>
              </a:rPr>
              <a:t> and </a:t>
            </a:r>
            <a:r>
              <a:rPr lang="en-US" altLang="en-US" sz="1200" dirty="0" err="1">
                <a:latin typeface="Arial" charset="0"/>
              </a:rPr>
              <a:t>Kemmis</a:t>
            </a:r>
            <a:r>
              <a:rPr lang="en-US" altLang="en-US" sz="1200" dirty="0">
                <a:latin typeface="Arial" charset="0"/>
              </a:rPr>
              <a:t>, 1986, pg. 190)</a:t>
            </a:r>
            <a:endParaRPr lang="en-US" altLang="en-US" sz="2800" dirty="0">
              <a:latin typeface="Arial" charset="0"/>
            </a:endParaRPr>
          </a:p>
          <a:p>
            <a:pPr eaLnBrk="1" hangingPunct="1">
              <a:lnSpc>
                <a:spcPct val="90000"/>
              </a:lnSpc>
              <a:defRPr/>
            </a:pPr>
            <a:r>
              <a:rPr lang="en-US" altLang="en-US" sz="2800" dirty="0">
                <a:latin typeface="Arial" charset="0"/>
              </a:rPr>
              <a:t>This enables society to act in ways which produce justice and allow mankind to flourish.</a:t>
            </a:r>
            <a:r>
              <a:rPr lang="en-US" altLang="en-US" sz="1200" dirty="0">
                <a:latin typeface="Arial" charset="0"/>
              </a:rPr>
              <a:t>(Smith, 2005, http://</a:t>
            </a:r>
            <a:r>
              <a:rPr lang="en-US" altLang="en-US" sz="1200" dirty="0" err="1">
                <a:latin typeface="Arial" charset="0"/>
              </a:rPr>
              <a:t>www.infed.org</a:t>
            </a:r>
            <a:r>
              <a:rPr lang="en-US" altLang="en-US" sz="1200" dirty="0">
                <a:latin typeface="Arial" charset="0"/>
              </a:rPr>
              <a:t>/thinkers/</a:t>
            </a:r>
            <a:r>
              <a:rPr lang="en-US" altLang="en-US" sz="1200" dirty="0" err="1">
                <a:latin typeface="Arial" charset="0"/>
              </a:rPr>
              <a:t>et-freir.htm#contribution</a:t>
            </a:r>
            <a:r>
              <a:rPr lang="en-US" altLang="en-US" sz="1200" dirty="0">
                <a:latin typeface="Arial" charset="0"/>
              </a:rPr>
              <a:t>)</a:t>
            </a:r>
          </a:p>
          <a:p>
            <a:pPr eaLnBrk="1" hangingPunct="1">
              <a:lnSpc>
                <a:spcPct val="90000"/>
              </a:lnSpc>
              <a:defRPr/>
            </a:pPr>
            <a:endParaRPr lang="en-US" altLang="en-US" sz="1200" dirty="0">
              <a:latin typeface="Arial" charset="0"/>
            </a:endParaRPr>
          </a:p>
          <a:p>
            <a:pPr lvl="1" eaLnBrk="1" hangingPunct="1">
              <a:lnSpc>
                <a:spcPct val="90000"/>
              </a:lnSpc>
              <a:defRPr/>
            </a:pPr>
            <a:endParaRPr lang="en-US" altLang="en-US" sz="2400" b="1" dirty="0">
              <a:solidFill>
                <a:srgbClr val="00FFFF"/>
              </a:solidFill>
              <a:latin typeface="Arial" charset="0"/>
            </a:endParaRPr>
          </a:p>
        </p:txBody>
      </p:sp>
    </p:spTree>
    <p:extLst>
      <p:ext uri="{BB962C8B-B14F-4D97-AF65-F5344CB8AC3E}">
        <p14:creationId xmlns:p14="http://schemas.microsoft.com/office/powerpoint/2010/main" val="636171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Influences-3: Jane Vella on Dialogical Adult Education</a:t>
            </a:r>
            <a:endParaRPr lang="en-US" dirty="0"/>
          </a:p>
        </p:txBody>
      </p:sp>
      <p:sp>
        <p:nvSpPr>
          <p:cNvPr id="3" name="Content Placeholder 2"/>
          <p:cNvSpPr>
            <a:spLocks noGrp="1"/>
          </p:cNvSpPr>
          <p:nvPr>
            <p:ph idx="1"/>
          </p:nvPr>
        </p:nvSpPr>
        <p:spPr>
          <a:xfrm>
            <a:off x="4716905" y="1828801"/>
            <a:ext cx="5696262" cy="4856813"/>
          </a:xfrm>
        </p:spPr>
        <p:txBody>
          <a:bodyPr>
            <a:normAutofit fontScale="92500"/>
          </a:bodyPr>
          <a:lstStyle/>
          <a:p>
            <a:r>
              <a:rPr lang="en-US" dirty="0" smtClean="0"/>
              <a:t>Within the broad sweep of the democratization of education are themes within adult education</a:t>
            </a:r>
          </a:p>
          <a:p>
            <a:r>
              <a:rPr lang="en-US" i="1" dirty="0" smtClean="0"/>
              <a:t>Adults </a:t>
            </a:r>
            <a:r>
              <a:rPr lang="en-US" i="1" dirty="0"/>
              <a:t>learn best through a "dialogue" that takes place in an atmosphere of mutual respect and safety, and with learning designs that are grounded </a:t>
            </a:r>
            <a:r>
              <a:rPr lang="en-US" i="1" dirty="0" smtClean="0"/>
              <a:t>in </a:t>
            </a:r>
            <a:r>
              <a:rPr lang="en-US" i="1" dirty="0"/>
              <a:t>the reality of their lives</a:t>
            </a:r>
            <a:r>
              <a:rPr lang="en-US" i="1" dirty="0" smtClean="0"/>
              <a:t>.</a:t>
            </a:r>
          </a:p>
        </p:txBody>
      </p:sp>
      <p:pic>
        <p:nvPicPr>
          <p:cNvPr id="1026" name="Picture 2" descr="r. Jane Vell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417639"/>
            <a:ext cx="2233534" cy="3333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6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Process of Transformational Conversations</a:t>
            </a:r>
            <a:endParaRPr lang="en-US" dirty="0"/>
          </a:p>
        </p:txBody>
      </p:sp>
      <p:sp>
        <p:nvSpPr>
          <p:cNvPr id="3" name="Content Placeholder 2"/>
          <p:cNvSpPr>
            <a:spLocks noGrp="1"/>
          </p:cNvSpPr>
          <p:nvPr>
            <p:ph idx="1"/>
          </p:nvPr>
        </p:nvSpPr>
        <p:spPr>
          <a:xfrm>
            <a:off x="1981200" y="1543987"/>
            <a:ext cx="8229600" cy="5201587"/>
          </a:xfrm>
        </p:spPr>
        <p:txBody>
          <a:bodyPr>
            <a:normAutofit fontScale="92500" lnSpcReduction="20000"/>
          </a:bodyPr>
          <a:lstStyle/>
          <a:p>
            <a:r>
              <a:rPr lang="en-US" dirty="0" smtClean="0"/>
              <a:t>Derived from slum pastors story-telling consultations</a:t>
            </a:r>
          </a:p>
          <a:p>
            <a:r>
              <a:rPr lang="en-US" dirty="0" smtClean="0"/>
              <a:t>They come prepared with 10 minute stories to tell</a:t>
            </a:r>
          </a:p>
          <a:p>
            <a:r>
              <a:rPr lang="en-US" dirty="0" smtClean="0"/>
              <a:t>As a theologian, my role is to integrate these at the end of each day, reflecting back the local theology and strategic engagement that has been espoused until a collectively owned theology emerges</a:t>
            </a:r>
          </a:p>
          <a:p>
            <a:r>
              <a:rPr lang="en-US" dirty="0" smtClean="0"/>
              <a:t>With international leaders, we have found the same process works well in consultations </a:t>
            </a:r>
            <a:r>
              <a:rPr lang="mr-IN" dirty="0" smtClean="0"/>
              <a:t>–</a:t>
            </a:r>
            <a:r>
              <a:rPr lang="en-US" dirty="0" smtClean="0"/>
              <a:t> their stories are more strategies, and their theologies are highly refined. </a:t>
            </a:r>
            <a:endParaRPr lang="en-US" dirty="0"/>
          </a:p>
        </p:txBody>
      </p:sp>
    </p:spTree>
    <p:extLst>
      <p:ext uri="{BB962C8B-B14F-4D97-AF65-F5344CB8AC3E}">
        <p14:creationId xmlns:p14="http://schemas.microsoft.com/office/powerpoint/2010/main" val="2775934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ao Paulo.jpg"/>
          <p:cNvPicPr>
            <a:picLocks noChangeAspect="1"/>
          </p:cNvPicPr>
          <p:nvPr/>
        </p:nvPicPr>
        <p:blipFill>
          <a:blip r:embed="rId2"/>
          <a:stretch>
            <a:fillRect/>
          </a:stretch>
        </p:blipFill>
        <p:spPr>
          <a:xfrm>
            <a:off x="5917825" y="0"/>
            <a:ext cx="4816440" cy="3042050"/>
          </a:xfrm>
          <a:prstGeom prst="rect">
            <a:avLst/>
          </a:prstGeom>
        </p:spPr>
      </p:pic>
      <p:pic>
        <p:nvPicPr>
          <p:cNvPr id="17" name="Picture 16" descr="Sao Paulo Slum.jpg"/>
          <p:cNvPicPr>
            <a:picLocks noChangeAspect="1"/>
          </p:cNvPicPr>
          <p:nvPr/>
        </p:nvPicPr>
        <p:blipFill>
          <a:blip r:embed="rId3"/>
          <a:stretch>
            <a:fillRect/>
          </a:stretch>
        </p:blipFill>
        <p:spPr>
          <a:xfrm>
            <a:off x="1524000" y="3908728"/>
            <a:ext cx="4095769" cy="2293529"/>
          </a:xfrm>
          <a:prstGeom prst="rect">
            <a:avLst/>
          </a:prstGeom>
          <a:gradFill flip="none" rotWithShape="1">
            <a:gsLst>
              <a:gs pos="0">
                <a:schemeClr val="accent1">
                  <a:lumMod val="20000"/>
                  <a:lumOff val="80000"/>
                </a:schemeClr>
              </a:gs>
              <a:gs pos="100000">
                <a:schemeClr val="accent1">
                  <a:tint val="50000"/>
                  <a:shade val="100000"/>
                  <a:satMod val="350000"/>
                </a:schemeClr>
              </a:gs>
            </a:gsLst>
            <a:lin ang="0" scaled="1"/>
            <a:tileRect/>
          </a:gradFill>
        </p:spPr>
      </p:pic>
      <p:sp>
        <p:nvSpPr>
          <p:cNvPr id="10" name="TextBox 9"/>
          <p:cNvSpPr txBox="1"/>
          <p:nvPr/>
        </p:nvSpPr>
        <p:spPr>
          <a:xfrm>
            <a:off x="8026401" y="3648363"/>
            <a:ext cx="2425701" cy="1477328"/>
          </a:xfrm>
          <a:prstGeom prst="rect">
            <a:avLst/>
          </a:prstGeom>
          <a:noFill/>
        </p:spPr>
        <p:txBody>
          <a:bodyPr wrap="square" rtlCol="0">
            <a:spAutoFit/>
          </a:bodyPr>
          <a:lstStyle/>
          <a:p>
            <a:pPr marL="342900" indent="-342900">
              <a:buFont typeface="+mj-lt"/>
              <a:buAutoNum type="arabicPeriod" startAt="2"/>
            </a:pPr>
            <a:r>
              <a:rPr lang="en-US" dirty="0"/>
              <a:t>Developing an academic paradigm for doing theology for the literate management world</a:t>
            </a:r>
            <a:endParaRPr lang="en-US" dirty="0"/>
          </a:p>
        </p:txBody>
      </p:sp>
      <p:sp>
        <p:nvSpPr>
          <p:cNvPr id="13" name="TextBox 12"/>
          <p:cNvSpPr txBox="1"/>
          <p:nvPr/>
        </p:nvSpPr>
        <p:spPr>
          <a:xfrm>
            <a:off x="3041869" y="6381696"/>
            <a:ext cx="3039364" cy="523220"/>
          </a:xfrm>
          <a:prstGeom prst="rect">
            <a:avLst/>
          </a:prstGeom>
          <a:noFill/>
        </p:spPr>
        <p:txBody>
          <a:bodyPr wrap="none" rtlCol="0">
            <a:spAutoFit/>
          </a:bodyPr>
          <a:lstStyle/>
          <a:p>
            <a:r>
              <a:rPr lang="en-US" sz="2800" b="1" dirty="0"/>
              <a:t>Crossing the Divide</a:t>
            </a:r>
            <a:endParaRPr lang="en-US" sz="2800" b="1" dirty="0"/>
          </a:p>
        </p:txBody>
      </p:sp>
      <p:sp>
        <p:nvSpPr>
          <p:cNvPr id="14" name="TextBox 13"/>
          <p:cNvSpPr txBox="1"/>
          <p:nvPr/>
        </p:nvSpPr>
        <p:spPr>
          <a:xfrm>
            <a:off x="1524001" y="3745169"/>
            <a:ext cx="3056173" cy="584776"/>
          </a:xfrm>
          <a:prstGeom prst="rect">
            <a:avLst/>
          </a:prstGeom>
          <a:solidFill>
            <a:schemeClr val="tx2">
              <a:lumMod val="20000"/>
              <a:lumOff val="80000"/>
              <a:alpha val="26000"/>
            </a:schemeClr>
          </a:solidFill>
        </p:spPr>
        <p:txBody>
          <a:bodyPr wrap="square" rtlCol="0">
            <a:spAutoFit/>
          </a:bodyPr>
          <a:lstStyle/>
          <a:p>
            <a:endParaRPr lang="en-US" sz="3200" dirty="0"/>
          </a:p>
        </p:txBody>
      </p:sp>
      <p:graphicFrame>
        <p:nvGraphicFramePr>
          <p:cNvPr id="15" name="Diagram 14"/>
          <p:cNvGraphicFramePr/>
          <p:nvPr>
            <p:extLst>
              <p:ext uri="{D42A27DB-BD31-4B8C-83A1-F6EECF244321}">
                <p14:modId xmlns:p14="http://schemas.microsoft.com/office/powerpoint/2010/main" val="769015300"/>
              </p:ext>
            </p:extLst>
          </p:nvPr>
        </p:nvGraphicFramePr>
        <p:xfrm>
          <a:off x="3205891" y="1348366"/>
          <a:ext cx="5060655" cy="496405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1759169" y="196818"/>
            <a:ext cx="2821004" cy="2400657"/>
          </a:xfrm>
          <a:prstGeom prst="rect">
            <a:avLst/>
          </a:prstGeom>
        </p:spPr>
        <p:txBody>
          <a:bodyPr wrap="square">
            <a:spAutoFit/>
          </a:bodyPr>
          <a:lstStyle/>
          <a:p>
            <a:r>
              <a:rPr lang="en-US" sz="2400" dirty="0"/>
              <a:t>Outcomes of Transformational Conversations approach: </a:t>
            </a:r>
          </a:p>
          <a:p>
            <a:pPr marL="342900" indent="-342900">
              <a:buFont typeface="+mj-lt"/>
              <a:buAutoNum type="arabicPeriod"/>
            </a:pPr>
            <a:r>
              <a:rPr lang="en-US" dirty="0"/>
              <a:t>Training literate culture people </a:t>
            </a:r>
            <a:r>
              <a:rPr lang="en-US" dirty="0"/>
              <a:t>to Immerse in story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19300" y="1968500"/>
            <a:ext cx="8267700" cy="17780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pPr eaLnBrk="1" hangingPunct="1">
              <a:defRPr/>
            </a:pPr>
            <a:r>
              <a:rPr lang="en-US" sz="4000" dirty="0"/>
              <a:t>The Pedagogy of the MATUL</a:t>
            </a:r>
            <a:br>
              <a:rPr lang="en-US" sz="4000" dirty="0"/>
            </a:br>
            <a:r>
              <a:rPr lang="en-US" sz="3100" dirty="0"/>
              <a:t>A Dialogue Between Freire, Jane Vella and Followers of Jesus, Master Teacher</a:t>
            </a:r>
          </a:p>
        </p:txBody>
      </p:sp>
      <p:sp>
        <p:nvSpPr>
          <p:cNvPr id="2051" name="Rectangle 3"/>
          <p:cNvSpPr>
            <a:spLocks noGrp="1" noChangeArrowheads="1"/>
          </p:cNvSpPr>
          <p:nvPr>
            <p:ph type="subTitle" idx="1"/>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normAutofit/>
          </a:bodyPr>
          <a:lstStyle/>
          <a:p>
            <a:pPr eaLnBrk="1" hangingPunct="1">
              <a:defRPr/>
            </a:pPr>
            <a:r>
              <a:rPr lang="en-US" sz="2800" dirty="0"/>
              <a:t>A Brief Intro for Deans, Directors and Faculty</a:t>
            </a:r>
          </a:p>
          <a:p>
            <a:pPr>
              <a:defRPr/>
            </a:pPr>
            <a:r>
              <a:rPr lang="en-US" sz="2800" dirty="0"/>
              <a:t>MATUL </a:t>
            </a:r>
            <a:r>
              <a:rPr lang="en-US" sz="2800" dirty="0"/>
              <a:t>Training </a:t>
            </a:r>
            <a:r>
              <a:rPr lang="en-US" sz="2800" dirty="0"/>
              <a:t>Commission </a:t>
            </a:r>
          </a:p>
          <a:p>
            <a:pPr>
              <a:defRPr/>
            </a:pPr>
            <a:r>
              <a:rPr lang="en-US" sz="2800" dirty="0"/>
              <a:t>Viv Grigg, Oct 2017</a:t>
            </a:r>
          </a:p>
        </p:txBody>
      </p:sp>
      <p:pic>
        <p:nvPicPr>
          <p:cNvPr id="4" name="Picture 3"/>
          <p:cNvPicPr>
            <a:picLocks noChangeAspect="1"/>
          </p:cNvPicPr>
          <p:nvPr/>
        </p:nvPicPr>
        <p:blipFill>
          <a:blip r:embed="rId2"/>
          <a:stretch>
            <a:fillRect/>
          </a:stretch>
        </p:blipFill>
        <p:spPr>
          <a:xfrm>
            <a:off x="1546060" y="-345224"/>
            <a:ext cx="9121941" cy="1809399"/>
          </a:xfrm>
          <a:prstGeom prst="rect">
            <a:avLst/>
          </a:prstGeom>
        </p:spPr>
      </p:pic>
    </p:spTree>
    <p:extLst>
      <p:ext uri="{BB962C8B-B14F-4D97-AF65-F5344CB8AC3E}">
        <p14:creationId xmlns:p14="http://schemas.microsoft.com/office/powerpoint/2010/main" val="1922503115"/>
      </p:ext>
    </p:extLst>
  </p:cSld>
  <p:clrMapOvr>
    <a:masterClrMapping/>
  </p:clrMapOvr>
  <p:transition advTm="6736"/>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Transformational Conversational </a:t>
            </a:r>
            <a:r>
              <a:rPr lang="en-US" dirty="0" smtClean="0">
                <a:solidFill>
                  <a:schemeClr val="accent6">
                    <a:lumMod val="60000"/>
                    <a:lumOff val="40000"/>
                  </a:schemeClr>
                </a:solidFill>
              </a:rPr>
              <a:t>Process</a:t>
            </a:r>
            <a:endParaRPr lang="en-US" dirty="0">
              <a:solidFill>
                <a:schemeClr val="accent6">
                  <a:lumMod val="60000"/>
                  <a:lumOff val="40000"/>
                </a:schemeClr>
              </a:solidFill>
            </a:endParaRPr>
          </a:p>
        </p:txBody>
      </p:sp>
      <p:pic>
        <p:nvPicPr>
          <p:cNvPr id="6" name="image03.png"/>
          <p:cNvPicPr>
            <a:picLocks noGrp="1"/>
          </p:cNvPicPr>
          <p:nvPr>
            <p:ph idx="1"/>
          </p:nvPr>
        </p:nvPicPr>
        <p:blipFill>
          <a:blip r:embed="rId2"/>
          <a:srcRect t="-7968" b="-7968"/>
          <a:stretch>
            <a:fillRect/>
          </a:stretch>
        </p:blipFill>
        <p:spPr>
          <a:xfrm>
            <a:off x="1981200" y="1833789"/>
            <a:ext cx="7600244" cy="3282244"/>
          </a:xfrm>
          <a:prstGeom prst="rect">
            <a:avLst/>
          </a:prstGeom>
          <a:ln/>
        </p:spPr>
      </p:pic>
    </p:spTree>
    <p:extLst>
      <p:ext uri="{BB962C8B-B14F-4D97-AF65-F5344CB8AC3E}">
        <p14:creationId xmlns:p14="http://schemas.microsoft.com/office/powerpoint/2010/main" val="28605776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Missions </a:t>
            </a:r>
            <a:r>
              <a:rPr lang="en-US" dirty="0" smtClean="0">
                <a:solidFill>
                  <a:schemeClr val="accent6">
                    <a:lumMod val="60000"/>
                    <a:lumOff val="40000"/>
                  </a:schemeClr>
                </a:solidFill>
              </a:rPr>
              <a:t>Research</a:t>
            </a:r>
            <a:r>
              <a:rPr lang="en-US" dirty="0" smtClean="0"/>
              <a:t> using</a:t>
            </a:r>
            <a:br>
              <a:rPr lang="en-US" dirty="0" smtClean="0"/>
            </a:br>
            <a:r>
              <a:rPr lang="en-US" dirty="0" smtClean="0"/>
              <a:t>Transformational  Conversations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16510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6140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Missions </a:t>
            </a:r>
            <a:r>
              <a:rPr lang="en-US" dirty="0" smtClean="0">
                <a:solidFill>
                  <a:schemeClr val="accent6">
                    <a:lumMod val="60000"/>
                    <a:lumOff val="40000"/>
                  </a:schemeClr>
                </a:solidFill>
              </a:rPr>
              <a:t>Research</a:t>
            </a:r>
            <a:r>
              <a:rPr lang="en-US" dirty="0" smtClean="0"/>
              <a:t> using</a:t>
            </a:r>
            <a:br>
              <a:rPr lang="en-US" dirty="0" smtClean="0"/>
            </a:br>
            <a:r>
              <a:rPr lang="en-US" dirty="0" smtClean="0"/>
              <a:t>Transformational  Conversations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5910233"/>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3091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Missions </a:t>
            </a:r>
            <a:r>
              <a:rPr lang="en-US" dirty="0" smtClean="0">
                <a:solidFill>
                  <a:schemeClr val="accent6">
                    <a:lumMod val="60000"/>
                    <a:lumOff val="40000"/>
                  </a:schemeClr>
                </a:solidFill>
              </a:rPr>
              <a:t>Research</a:t>
            </a:r>
            <a:r>
              <a:rPr lang="en-US" dirty="0" smtClean="0"/>
              <a:t> using</a:t>
            </a:r>
            <a:br>
              <a:rPr lang="en-US" dirty="0" smtClean="0"/>
            </a:br>
            <a:r>
              <a:rPr lang="en-US" dirty="0" smtClean="0"/>
              <a:t>Transformational  Conversations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90200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4221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Missions </a:t>
            </a:r>
            <a:r>
              <a:rPr lang="en-US" dirty="0" smtClean="0">
                <a:solidFill>
                  <a:schemeClr val="accent6">
                    <a:lumMod val="60000"/>
                    <a:lumOff val="40000"/>
                  </a:schemeClr>
                </a:solidFill>
              </a:rPr>
              <a:t>Research</a:t>
            </a:r>
            <a:r>
              <a:rPr lang="en-US" dirty="0" smtClean="0"/>
              <a:t> using</a:t>
            </a:r>
            <a:br>
              <a:rPr lang="en-US" dirty="0" smtClean="0"/>
            </a:br>
            <a:r>
              <a:rPr lang="en-US" dirty="0" smtClean="0"/>
              <a:t>Transformational  Conversations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99746807"/>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4450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Urban Missions </a:t>
            </a:r>
            <a:r>
              <a:rPr lang="en-US" dirty="0" smtClean="0">
                <a:solidFill>
                  <a:schemeClr val="accent6">
                    <a:lumMod val="60000"/>
                    <a:lumOff val="40000"/>
                  </a:schemeClr>
                </a:solidFill>
              </a:rPr>
              <a:t>Research</a:t>
            </a:r>
            <a:r>
              <a:rPr lang="en-US" dirty="0" smtClean="0"/>
              <a:t> using</a:t>
            </a:r>
            <a:br>
              <a:rPr lang="en-US" dirty="0" smtClean="0"/>
            </a:br>
            <a:r>
              <a:rPr lang="en-US" dirty="0" smtClean="0"/>
              <a:t>Transformational  Conversations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45165104"/>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573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53 Research </a:t>
            </a:r>
            <a:r>
              <a:rPr lang="en-US" dirty="0" smtClean="0"/>
              <a:t>Projects at APU</a:t>
            </a:r>
            <a:endParaRPr lang="en-US" dirty="0"/>
          </a:p>
        </p:txBody>
      </p:sp>
      <p:pic>
        <p:nvPicPr>
          <p:cNvPr id="4" name="image01.png"/>
          <p:cNvPicPr>
            <a:picLocks noGrp="1"/>
          </p:cNvPicPr>
          <p:nvPr>
            <p:ph idx="1"/>
          </p:nvPr>
        </p:nvPicPr>
        <p:blipFill>
          <a:blip r:embed="rId2"/>
          <a:srcRect t="-23820" b="-23820"/>
          <a:stretch>
            <a:fillRect/>
          </a:stretch>
        </p:blipFill>
        <p:spPr>
          <a:xfrm>
            <a:off x="1524000" y="1597420"/>
            <a:ext cx="8229600" cy="4525963"/>
          </a:xfrm>
          <a:prstGeom prst="rect">
            <a:avLst/>
          </a:prstGeom>
          <a:ln/>
        </p:spPr>
      </p:pic>
      <p:sp>
        <p:nvSpPr>
          <p:cNvPr id="5" name="TextBox 18"/>
          <p:cNvSpPr txBox="1">
            <a:spLocks noChangeArrowheads="1"/>
          </p:cNvSpPr>
          <p:nvPr/>
        </p:nvSpPr>
        <p:spPr bwMode="auto">
          <a:xfrm>
            <a:off x="1789288" y="2043290"/>
            <a:ext cx="2998162"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Socio-Economic Analysis</a:t>
            </a:r>
          </a:p>
          <a:p>
            <a:pPr>
              <a:defRPr/>
            </a:pPr>
            <a:r>
              <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Research indicators</a:t>
            </a:r>
          </a:p>
        </p:txBody>
      </p:sp>
      <p:sp>
        <p:nvSpPr>
          <p:cNvPr id="6" name="Rectangle 5"/>
          <p:cNvSpPr/>
          <p:nvPr/>
        </p:nvSpPr>
        <p:spPr>
          <a:xfrm>
            <a:off x="6413500" y="5825704"/>
            <a:ext cx="4572000" cy="646331"/>
          </a:xfrm>
          <a:prstGeom prst="rect">
            <a:avLst/>
          </a:prstGeom>
        </p:spPr>
        <p:txBody>
          <a:bodyPr>
            <a:spAutoFit/>
          </a:bodyPr>
          <a:lstStyle/>
          <a:p>
            <a:pPr>
              <a:defRPr/>
            </a:pP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Structures as Conversationalists</a:t>
            </a:r>
          </a:p>
          <a:p>
            <a:pPr>
              <a:defRPr/>
            </a:pP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Research how structures are speaking.</a:t>
            </a:r>
          </a:p>
        </p:txBody>
      </p:sp>
      <p:sp>
        <p:nvSpPr>
          <p:cNvPr id="7" name="TextBox 19"/>
          <p:cNvSpPr txBox="1">
            <a:spLocks noChangeArrowheads="1"/>
          </p:cNvSpPr>
          <p:nvPr/>
        </p:nvSpPr>
        <p:spPr bwMode="auto">
          <a:xfrm>
            <a:off x="6921486" y="1766290"/>
            <a:ext cx="3746515"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Biblical Reflection</a:t>
            </a:r>
          </a:p>
          <a:p>
            <a:pPr>
              <a:defRPr/>
            </a:pPr>
            <a:r>
              <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Theological Analysis</a:t>
            </a:r>
          </a:p>
          <a:p>
            <a:pPr>
              <a:defRPr/>
            </a:pPr>
            <a:r>
              <a:rPr lang="en-US" sz="1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How do the people theologize?</a:t>
            </a:r>
          </a:p>
        </p:txBody>
      </p:sp>
      <p:sp>
        <p:nvSpPr>
          <p:cNvPr id="8" name="TextBox 7"/>
          <p:cNvSpPr txBox="1"/>
          <p:nvPr/>
        </p:nvSpPr>
        <p:spPr>
          <a:xfrm>
            <a:off x="7086599" y="5164667"/>
            <a:ext cx="3581400" cy="646331"/>
          </a:xfrm>
          <a:prstGeom prst="rect">
            <a:avLst/>
          </a:prstGeom>
          <a:noFill/>
        </p:spPr>
        <p:txBody>
          <a:bodyPr>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defRPr/>
            </a:pPr>
            <a:r>
              <a:rPr lang="en-US"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rPr>
              <a:t>Working with the church or community organization to act</a:t>
            </a:r>
          </a:p>
        </p:txBody>
      </p:sp>
      <p:sp>
        <p:nvSpPr>
          <p:cNvPr id="9" name="TextBox 8"/>
          <p:cNvSpPr txBox="1"/>
          <p:nvPr/>
        </p:nvSpPr>
        <p:spPr>
          <a:xfrm>
            <a:off x="1651000" y="5245712"/>
            <a:ext cx="3164410" cy="369332"/>
          </a:xfrm>
          <a:prstGeom prst="rect">
            <a:avLst/>
          </a:prstGeom>
          <a:noFill/>
        </p:spPr>
        <p:txBody>
          <a:bodyPr wrap="none" rtlCol="0">
            <a:spAutoFit/>
          </a:bodyPr>
          <a:lstStyle/>
          <a:p>
            <a:r>
              <a:rPr lang="en-US" dirty="0"/>
              <a:t>Experiencing the discontinuities</a:t>
            </a:r>
            <a:endParaRPr lang="en-US" dirty="0"/>
          </a:p>
        </p:txBody>
      </p:sp>
    </p:spTree>
    <p:extLst>
      <p:ext uri="{BB962C8B-B14F-4D97-AF65-F5344CB8AC3E}">
        <p14:creationId xmlns:p14="http://schemas.microsoft.com/office/powerpoint/2010/main" val="24915917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2011362"/>
          </a:xfrm>
        </p:spPr>
        <p:txBody>
          <a:bodyPr>
            <a:normAutofit fontScale="90000"/>
          </a:bodyPr>
          <a:lstStyle/>
          <a:p>
            <a:r>
              <a:rPr lang="en-US" sz="3100" dirty="0"/>
              <a:t>Training in Research</a:t>
            </a:r>
            <a:br>
              <a:rPr lang="en-US" sz="3100" dirty="0"/>
            </a:br>
            <a:r>
              <a:rPr lang="en-US" sz="3100" dirty="0"/>
              <a:t>1000+ Course Papers at APU</a:t>
            </a:r>
            <a:br>
              <a:rPr lang="en-US" sz="3100" dirty="0"/>
            </a:br>
            <a:r>
              <a:rPr lang="en-US" sz="2200" dirty="0"/>
              <a:t>Most classes train in one theological paper and one social or economic research methodology</a:t>
            </a:r>
            <a:br>
              <a:rPr lang="en-US" sz="2200" dirty="0"/>
            </a:br>
            <a:r>
              <a:rPr lang="en-US" sz="2200" dirty="0"/>
              <a:t>Students choose some approaches to be integrated into their final paper within the overall Transformational Conversation </a:t>
            </a:r>
            <a:r>
              <a:rPr lang="en-US" sz="2700" dirty="0"/>
              <a:t>approach</a:t>
            </a:r>
            <a:endParaRPr lang="en-US" sz="2700" dirty="0"/>
          </a:p>
        </p:txBody>
      </p:sp>
      <p:sp>
        <p:nvSpPr>
          <p:cNvPr id="3" name="Content Placeholder 2"/>
          <p:cNvSpPr>
            <a:spLocks noGrp="1"/>
          </p:cNvSpPr>
          <p:nvPr>
            <p:ph idx="1"/>
          </p:nvPr>
        </p:nvSpPr>
        <p:spPr>
          <a:xfrm>
            <a:off x="1981200" y="2692401"/>
            <a:ext cx="8229600" cy="3433763"/>
          </a:xfrm>
        </p:spPr>
        <p:txBody>
          <a:bodyPr/>
          <a:lstStyle/>
          <a:p>
            <a:endParaRPr lang="en-US" dirty="0" smtClean="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0351697"/>
              </p:ext>
            </p:extLst>
          </p:nvPr>
        </p:nvGraphicFramePr>
        <p:xfrm>
          <a:off x="2108616" y="2038664"/>
          <a:ext cx="8102184" cy="4819337"/>
        </p:xfrm>
        <a:graphic>
          <a:graphicData uri="http://schemas.openxmlformats.org/drawingml/2006/table">
            <a:tbl>
              <a:tblPr firstRow="1" bandRow="1">
                <a:tableStyleId>{5C22544A-7EE6-4342-B048-85BDC9FD1C3A}</a:tableStyleId>
              </a:tblPr>
              <a:tblGrid>
                <a:gridCol w="216568"/>
                <a:gridCol w="3974656"/>
                <a:gridCol w="3910960"/>
              </a:tblGrid>
              <a:tr h="590269">
                <a:tc>
                  <a:txBody>
                    <a:bodyPr/>
                    <a:lstStyle/>
                    <a:p>
                      <a:endParaRPr lang="en-US" dirty="0"/>
                    </a:p>
                  </a:txBody>
                  <a:tcPr/>
                </a:tc>
                <a:tc>
                  <a:txBody>
                    <a:bodyPr/>
                    <a:lstStyle/>
                    <a:p>
                      <a:r>
                        <a:rPr lang="en-US" sz="2400" dirty="0" smtClean="0"/>
                        <a:t>Course</a:t>
                      </a:r>
                      <a:endParaRPr lang="en-US" sz="2400" dirty="0"/>
                    </a:p>
                  </a:txBody>
                  <a:tcPr/>
                </a:tc>
                <a:tc>
                  <a:txBody>
                    <a:bodyPr/>
                    <a:lstStyle/>
                    <a:p>
                      <a:r>
                        <a:rPr lang="en-US" sz="2400" dirty="0" smtClean="0"/>
                        <a:t>Research Methodology</a:t>
                      </a:r>
                      <a:endParaRPr lang="en-US" sz="2400" dirty="0"/>
                    </a:p>
                  </a:txBody>
                  <a:tcPr/>
                </a:tc>
              </a:tr>
              <a:tr h="834723">
                <a:tc>
                  <a:txBody>
                    <a:bodyPr/>
                    <a:lstStyle/>
                    <a:p>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dirty="0" smtClean="0"/>
                        <a:t>Biblical Theology of Urban Mission</a:t>
                      </a:r>
                    </a:p>
                  </a:txBody>
                  <a:tcPr/>
                </a:tc>
                <a:tc>
                  <a:txBody>
                    <a:bodyPr/>
                    <a:lstStyle/>
                    <a:p>
                      <a:r>
                        <a:rPr lang="en-US" sz="2400" dirty="0" smtClean="0"/>
                        <a:t>Biblical Theology Approach</a:t>
                      </a:r>
                      <a:endParaRPr lang="en-US" sz="2400" dirty="0"/>
                    </a:p>
                  </a:txBody>
                  <a:tcPr/>
                </a:tc>
              </a:tr>
              <a:tr h="590269">
                <a:tc>
                  <a:txBody>
                    <a:bodyPr/>
                    <a:lstStyle/>
                    <a:p>
                      <a:endParaRPr lang="en-US"/>
                    </a:p>
                  </a:txBody>
                  <a:tcPr/>
                </a:tc>
                <a:tc>
                  <a:txBody>
                    <a:bodyPr/>
                    <a:lstStyle/>
                    <a:p>
                      <a:r>
                        <a:rPr lang="en-US" sz="2400" dirty="0" err="1" smtClean="0"/>
                        <a:t>Synoptics</a:t>
                      </a:r>
                      <a:endParaRPr lang="en-US" sz="2400" dirty="0"/>
                    </a:p>
                  </a:txBody>
                  <a:tcPr/>
                </a:tc>
                <a:tc>
                  <a:txBody>
                    <a:bodyPr/>
                    <a:lstStyle/>
                    <a:p>
                      <a:r>
                        <a:rPr lang="en-US" sz="2400" dirty="0" smtClean="0"/>
                        <a:t>Exegesis</a:t>
                      </a:r>
                      <a:endParaRPr lang="en-US" sz="2400" dirty="0"/>
                    </a:p>
                  </a:txBody>
                  <a:tcPr/>
                </a:tc>
              </a:tr>
              <a:tr h="590269">
                <a:tc>
                  <a:txBody>
                    <a:bodyPr/>
                    <a:lstStyle/>
                    <a:p>
                      <a:endParaRPr lang="en-US"/>
                    </a:p>
                  </a:txBody>
                  <a:tcPr/>
                </a:tc>
                <a:tc>
                  <a:txBody>
                    <a:bodyPr/>
                    <a:lstStyle/>
                    <a:p>
                      <a:r>
                        <a:rPr lang="en-US" sz="2400" dirty="0" smtClean="0"/>
                        <a:t>Community Health</a:t>
                      </a:r>
                      <a:endParaRPr lang="en-US" sz="2400" dirty="0"/>
                    </a:p>
                  </a:txBody>
                  <a:tcPr/>
                </a:tc>
                <a:tc>
                  <a:txBody>
                    <a:bodyPr/>
                    <a:lstStyle/>
                    <a:p>
                      <a:r>
                        <a:rPr lang="en-US" sz="2400" dirty="0" smtClean="0"/>
                        <a:t>Community Survey</a:t>
                      </a:r>
                      <a:endParaRPr lang="en-US" sz="2400" dirty="0"/>
                    </a:p>
                  </a:txBody>
                  <a:tcPr/>
                </a:tc>
              </a:tr>
              <a:tr h="788815">
                <a:tc>
                  <a:txBody>
                    <a:bodyPr/>
                    <a:lstStyle/>
                    <a:p>
                      <a:endParaRPr lang="en-US"/>
                    </a:p>
                  </a:txBody>
                  <a:tcPr/>
                </a:tc>
                <a:tc>
                  <a:txBody>
                    <a:bodyPr/>
                    <a:lstStyle/>
                    <a:p>
                      <a:r>
                        <a:rPr lang="en-US" sz="2400" dirty="0" smtClean="0"/>
                        <a:t>Community Transformation</a:t>
                      </a:r>
                      <a:endParaRPr lang="en-US" sz="2400" dirty="0"/>
                    </a:p>
                  </a:txBody>
                  <a:tcPr/>
                </a:tc>
                <a:tc>
                  <a:txBody>
                    <a:bodyPr/>
                    <a:lstStyle/>
                    <a:p>
                      <a:r>
                        <a:rPr lang="en-US" sz="2400" dirty="0" smtClean="0"/>
                        <a:t>ABCD Asset Based Mapping</a:t>
                      </a:r>
                      <a:endParaRPr lang="en-US" sz="2400" dirty="0"/>
                    </a:p>
                  </a:txBody>
                  <a:tcPr/>
                </a:tc>
              </a:tr>
              <a:tr h="834723">
                <a:tc>
                  <a:txBody>
                    <a:bodyPr/>
                    <a:lstStyle/>
                    <a:p>
                      <a:endParaRPr lang="en-US"/>
                    </a:p>
                  </a:txBody>
                  <a:tcPr/>
                </a:tc>
                <a:tc>
                  <a:txBody>
                    <a:bodyPr/>
                    <a:lstStyle/>
                    <a:p>
                      <a:r>
                        <a:rPr lang="en-US" sz="2400" dirty="0" smtClean="0"/>
                        <a:t>Developing Slum Schools</a:t>
                      </a:r>
                      <a:endParaRPr lang="en-US" sz="2400" dirty="0"/>
                    </a:p>
                  </a:txBody>
                  <a:tcPr/>
                </a:tc>
                <a:tc>
                  <a:txBody>
                    <a:bodyPr/>
                    <a:lstStyle/>
                    <a:p>
                      <a:r>
                        <a:rPr lang="en-US" sz="2400" dirty="0" smtClean="0"/>
                        <a:t>Project Management of Educational Process</a:t>
                      </a:r>
                      <a:endParaRPr lang="en-US" sz="2400" dirty="0"/>
                    </a:p>
                  </a:txBody>
                  <a:tcPr/>
                </a:tc>
              </a:tr>
              <a:tr h="590269">
                <a:tc>
                  <a:txBody>
                    <a:bodyPr/>
                    <a:lstStyle/>
                    <a:p>
                      <a:endParaRPr lang="en-US"/>
                    </a:p>
                  </a:txBody>
                  <a:tcPr/>
                </a:tc>
                <a:tc>
                  <a:txBody>
                    <a:bodyPr/>
                    <a:lstStyle/>
                    <a:p>
                      <a:r>
                        <a:rPr lang="en-US" sz="2400" dirty="0" smtClean="0"/>
                        <a:t>Entrepreneurship</a:t>
                      </a:r>
                      <a:endParaRPr lang="en-US" sz="2400" dirty="0"/>
                    </a:p>
                  </a:txBody>
                  <a:tcPr/>
                </a:tc>
                <a:tc>
                  <a:txBody>
                    <a:bodyPr/>
                    <a:lstStyle/>
                    <a:p>
                      <a:r>
                        <a:rPr lang="en-US" sz="2400" dirty="0" smtClean="0"/>
                        <a:t>Business Plan                  etc. </a:t>
                      </a:r>
                      <a:endParaRPr lang="en-US" sz="2400" dirty="0"/>
                    </a:p>
                  </a:txBody>
                  <a:tcPr/>
                </a:tc>
              </a:tr>
            </a:tbl>
          </a:graphicData>
        </a:graphic>
      </p:graphicFrame>
    </p:spTree>
    <p:extLst>
      <p:ext uri="{BB962C8B-B14F-4D97-AF65-F5344CB8AC3E}">
        <p14:creationId xmlns:p14="http://schemas.microsoft.com/office/powerpoint/2010/main" val="1028843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18" y="295047"/>
            <a:ext cx="8229600" cy="1143000"/>
          </a:xfrm>
        </p:spPr>
        <p:txBody>
          <a:bodyPr>
            <a:normAutofit fontScale="90000"/>
          </a:bodyPr>
          <a:lstStyle/>
          <a:p>
            <a:r>
              <a:rPr lang="en-US" sz="3100" dirty="0"/>
              <a:t>Transformational Conversational Thesis </a:t>
            </a:r>
            <a:br>
              <a:rPr lang="en-US" sz="3100" dirty="0"/>
            </a:br>
            <a:r>
              <a:rPr lang="en-US" dirty="0" smtClean="0"/>
              <a:t>School </a:t>
            </a:r>
            <a:r>
              <a:rPr lang="en-US" dirty="0" smtClean="0"/>
              <a:t>Latrines in Kibera Slum, Nairobi</a:t>
            </a:r>
            <a:endParaRPr lang="en-US" dirty="0"/>
          </a:p>
        </p:txBody>
      </p:sp>
      <p:pic>
        <p:nvPicPr>
          <p:cNvPr id="6" name="image03.png"/>
          <p:cNvPicPr>
            <a:picLocks noGrp="1"/>
          </p:cNvPicPr>
          <p:nvPr>
            <p:ph idx="1"/>
          </p:nvPr>
        </p:nvPicPr>
        <p:blipFill>
          <a:blip r:embed="rId2"/>
          <a:srcRect t="-7968" b="-7968"/>
          <a:stretch>
            <a:fillRect/>
          </a:stretch>
        </p:blipFill>
        <p:spPr>
          <a:xfrm>
            <a:off x="1981200" y="1833789"/>
            <a:ext cx="7600244" cy="3282244"/>
          </a:xfrm>
          <a:prstGeom prst="rect">
            <a:avLst/>
          </a:prstGeom>
          <a:ln/>
        </p:spPr>
      </p:pic>
      <p:sp>
        <p:nvSpPr>
          <p:cNvPr id="3" name="TextBox 2"/>
          <p:cNvSpPr txBox="1"/>
          <p:nvPr/>
        </p:nvSpPr>
        <p:spPr>
          <a:xfrm>
            <a:off x="1944679" y="4792868"/>
            <a:ext cx="4187940" cy="646331"/>
          </a:xfrm>
          <a:prstGeom prst="rect">
            <a:avLst/>
          </a:prstGeom>
          <a:solidFill>
            <a:schemeClr val="tx2">
              <a:lumMod val="40000"/>
              <a:lumOff val="60000"/>
            </a:schemeClr>
          </a:solidFill>
        </p:spPr>
        <p:txBody>
          <a:bodyPr wrap="none" rtlCol="0">
            <a:spAutoFit/>
          </a:bodyPr>
          <a:lstStyle/>
          <a:p>
            <a:r>
              <a:rPr lang="en-US" dirty="0"/>
              <a:t>Teen girls cant go to school – no education</a:t>
            </a:r>
          </a:p>
          <a:p>
            <a:r>
              <a:rPr lang="en-US" dirty="0"/>
              <a:t>Latrines dysfunctional, dangerous</a:t>
            </a:r>
            <a:endParaRPr lang="en-US" dirty="0"/>
          </a:p>
        </p:txBody>
      </p:sp>
      <p:sp>
        <p:nvSpPr>
          <p:cNvPr id="8" name="TextBox 7"/>
          <p:cNvSpPr txBox="1"/>
          <p:nvPr/>
        </p:nvSpPr>
        <p:spPr>
          <a:xfrm>
            <a:off x="5407144" y="5241133"/>
            <a:ext cx="2291931" cy="646331"/>
          </a:xfrm>
          <a:prstGeom prst="rect">
            <a:avLst/>
          </a:prstGeom>
          <a:solidFill>
            <a:schemeClr val="tx2">
              <a:lumMod val="20000"/>
              <a:lumOff val="80000"/>
            </a:schemeClr>
          </a:solidFill>
        </p:spPr>
        <p:txBody>
          <a:bodyPr wrap="square" rtlCol="0">
            <a:spAutoFit/>
          </a:bodyPr>
          <a:lstStyle/>
          <a:p>
            <a:r>
              <a:rPr lang="en-US" dirty="0"/>
              <a:t>2 years </a:t>
            </a:r>
            <a:r>
              <a:rPr lang="en-US" dirty="0" err="1"/>
              <a:t>incarnationally</a:t>
            </a:r>
            <a:r>
              <a:rPr lang="en-US" dirty="0"/>
              <a:t> in community</a:t>
            </a:r>
            <a:endParaRPr lang="en-US" dirty="0"/>
          </a:p>
        </p:txBody>
      </p:sp>
    </p:spTree>
    <p:extLst>
      <p:ext uri="{BB962C8B-B14F-4D97-AF65-F5344CB8AC3E}">
        <p14:creationId xmlns:p14="http://schemas.microsoft.com/office/powerpoint/2010/main" val="23168229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18" y="295047"/>
            <a:ext cx="8229600" cy="1143000"/>
          </a:xfrm>
        </p:spPr>
        <p:txBody>
          <a:bodyPr>
            <a:normAutofit fontScale="90000"/>
          </a:bodyPr>
          <a:lstStyle/>
          <a:p>
            <a:r>
              <a:rPr lang="en-US" sz="3100" dirty="0"/>
              <a:t>Transformational Conversational Thesis </a:t>
            </a:r>
            <a:br>
              <a:rPr lang="en-US" sz="3100" dirty="0"/>
            </a:br>
            <a:r>
              <a:rPr lang="en-US" dirty="0" smtClean="0"/>
              <a:t>School </a:t>
            </a:r>
            <a:r>
              <a:rPr lang="en-US" dirty="0" smtClean="0"/>
              <a:t>Latrines in Kibera Slum, Nairobi</a:t>
            </a:r>
            <a:endParaRPr lang="en-US" dirty="0"/>
          </a:p>
        </p:txBody>
      </p:sp>
      <p:pic>
        <p:nvPicPr>
          <p:cNvPr id="6" name="image03.png"/>
          <p:cNvPicPr>
            <a:picLocks noGrp="1"/>
          </p:cNvPicPr>
          <p:nvPr>
            <p:ph idx="1"/>
          </p:nvPr>
        </p:nvPicPr>
        <p:blipFill>
          <a:blip r:embed="rId2"/>
          <a:srcRect t="-7968" b="-7968"/>
          <a:stretch>
            <a:fillRect/>
          </a:stretch>
        </p:blipFill>
        <p:spPr>
          <a:xfrm>
            <a:off x="1981200" y="1833789"/>
            <a:ext cx="7600244" cy="3282244"/>
          </a:xfrm>
          <a:prstGeom prst="rect">
            <a:avLst/>
          </a:prstGeom>
          <a:ln/>
        </p:spPr>
      </p:pic>
      <p:sp>
        <p:nvSpPr>
          <p:cNvPr id="3" name="TextBox 2"/>
          <p:cNvSpPr txBox="1"/>
          <p:nvPr/>
        </p:nvSpPr>
        <p:spPr>
          <a:xfrm>
            <a:off x="1944679" y="4792868"/>
            <a:ext cx="4187940" cy="646331"/>
          </a:xfrm>
          <a:prstGeom prst="rect">
            <a:avLst/>
          </a:prstGeom>
          <a:solidFill>
            <a:schemeClr val="tx2">
              <a:lumMod val="40000"/>
              <a:lumOff val="60000"/>
            </a:schemeClr>
          </a:solidFill>
        </p:spPr>
        <p:txBody>
          <a:bodyPr wrap="none" rtlCol="0">
            <a:spAutoFit/>
          </a:bodyPr>
          <a:lstStyle/>
          <a:p>
            <a:r>
              <a:rPr lang="en-US" dirty="0"/>
              <a:t>Teen girls cant go to school – no education</a:t>
            </a:r>
          </a:p>
          <a:p>
            <a:r>
              <a:rPr lang="en-US" dirty="0"/>
              <a:t>Latrines dysfunctional, dangerous</a:t>
            </a:r>
            <a:endParaRPr lang="en-US" dirty="0"/>
          </a:p>
        </p:txBody>
      </p:sp>
      <p:sp>
        <p:nvSpPr>
          <p:cNvPr id="8" name="TextBox 7"/>
          <p:cNvSpPr txBox="1"/>
          <p:nvPr/>
        </p:nvSpPr>
        <p:spPr>
          <a:xfrm>
            <a:off x="5407144" y="5241133"/>
            <a:ext cx="2291931" cy="646331"/>
          </a:xfrm>
          <a:prstGeom prst="rect">
            <a:avLst/>
          </a:prstGeom>
          <a:solidFill>
            <a:schemeClr val="tx2">
              <a:lumMod val="20000"/>
              <a:lumOff val="80000"/>
            </a:schemeClr>
          </a:solidFill>
        </p:spPr>
        <p:txBody>
          <a:bodyPr wrap="square" rtlCol="0">
            <a:spAutoFit/>
          </a:bodyPr>
          <a:lstStyle/>
          <a:p>
            <a:r>
              <a:rPr lang="en-US" dirty="0"/>
              <a:t>2 years </a:t>
            </a:r>
            <a:r>
              <a:rPr lang="en-US" dirty="0" err="1"/>
              <a:t>incarnationally</a:t>
            </a:r>
            <a:r>
              <a:rPr lang="en-US" dirty="0"/>
              <a:t> in community</a:t>
            </a:r>
            <a:endParaRPr lang="en-US" dirty="0"/>
          </a:p>
        </p:txBody>
      </p:sp>
      <p:sp>
        <p:nvSpPr>
          <p:cNvPr id="10" name="TextBox 9"/>
          <p:cNvSpPr txBox="1"/>
          <p:nvPr/>
        </p:nvSpPr>
        <p:spPr>
          <a:xfrm>
            <a:off x="1961949" y="1664314"/>
            <a:ext cx="1445230" cy="923330"/>
          </a:xfrm>
          <a:prstGeom prst="rect">
            <a:avLst/>
          </a:prstGeom>
          <a:solidFill>
            <a:schemeClr val="tx2">
              <a:lumMod val="40000"/>
              <a:lumOff val="60000"/>
            </a:schemeClr>
          </a:solidFill>
        </p:spPr>
        <p:txBody>
          <a:bodyPr wrap="square" rtlCol="0">
            <a:spAutoFit/>
          </a:bodyPr>
          <a:lstStyle/>
          <a:p>
            <a:r>
              <a:rPr lang="en-US" dirty="0"/>
              <a:t>Corruption precludes land rights</a:t>
            </a:r>
            <a:endParaRPr lang="en-US" dirty="0"/>
          </a:p>
        </p:txBody>
      </p:sp>
    </p:spTree>
    <p:extLst>
      <p:ext uri="{BB962C8B-B14F-4D97-AF65-F5344CB8AC3E}">
        <p14:creationId xmlns:p14="http://schemas.microsoft.com/office/powerpoint/2010/main" val="18171128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Contextual Theological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5" name="TextBox 4"/>
          <p:cNvSpPr txBox="1"/>
          <p:nvPr/>
        </p:nvSpPr>
        <p:spPr>
          <a:xfrm>
            <a:off x="7943290" y="5623179"/>
            <a:ext cx="2724710" cy="1477328"/>
          </a:xfrm>
          <a:prstGeom prst="rect">
            <a:avLst/>
          </a:prstGeom>
          <a:gradFill flip="none" rotWithShape="1">
            <a:gsLst>
              <a:gs pos="47000">
                <a:schemeClr val="bg1"/>
              </a:gs>
              <a:gs pos="100000">
                <a:srgbClr val="000000"/>
              </a:gs>
              <a:gs pos="73000">
                <a:schemeClr val="accent6">
                  <a:lumMod val="40000"/>
                  <a:lumOff val="60000"/>
                </a:schemeClr>
              </a:gs>
            </a:gsLst>
            <a:path path="shape">
              <a:fillToRect l="50000" t="50000" r="50000" b="50000"/>
            </a:path>
            <a:tileRect/>
          </a:gradFill>
        </p:spPr>
        <p:txBody>
          <a:bodyPr wrap="square" rtlCol="0">
            <a:spAutoFit/>
          </a:bodyPr>
          <a:lstStyle/>
          <a:p>
            <a:pPr algn="ctr"/>
            <a:r>
              <a:rPr lang="en-US" dirty="0"/>
              <a:t>No reflection, no dream: </a:t>
            </a:r>
            <a:br>
              <a:rPr lang="en-US" dirty="0"/>
            </a:br>
            <a:r>
              <a:rPr lang="en-US" dirty="0"/>
              <a:t>No dream, no strategy.</a:t>
            </a:r>
          </a:p>
          <a:p>
            <a:pPr algn="ctr"/>
            <a:r>
              <a:rPr lang="en-US" dirty="0"/>
              <a:t>No strategy, no action.</a:t>
            </a:r>
          </a:p>
          <a:p>
            <a:pPr algn="ctr"/>
            <a:r>
              <a:rPr lang="en-US" dirty="0"/>
              <a:t>No action, more poverty. </a:t>
            </a:r>
          </a:p>
          <a:p>
            <a:endParaRPr lang="en-US" dirty="0"/>
          </a:p>
        </p:txBody>
      </p:sp>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r>
              <a:rPr lang="en-US" sz="2800" dirty="0">
                <a:solidFill>
                  <a:srgbClr val="FF0000"/>
                </a:solidFill>
                <a:latin typeface="Cambria" charset="0"/>
                <a:ea typeface="ÇlÇr ñæí©" charset="0"/>
              </a:rPr>
              <a:t>The </a:t>
            </a:r>
            <a:r>
              <a:rPr lang="en-US" sz="2800" dirty="0">
                <a:solidFill>
                  <a:srgbClr val="FF0000"/>
                </a:solidFill>
                <a:latin typeface="Cambria" charset="0"/>
                <a:ea typeface="ÇlÇr ñæí©" charset="0"/>
              </a:rPr>
              <a:t>MATUL trains students in </a:t>
            </a:r>
            <a:r>
              <a:rPr lang="en-US" sz="2800" i="1" dirty="0">
                <a:solidFill>
                  <a:srgbClr val="FF0000"/>
                </a:solidFill>
                <a:latin typeface="Cambria" charset="0"/>
                <a:ea typeface="ÇlÇr ñæí©" charset="0"/>
              </a:rPr>
              <a:t>Transformational Urban Leadership </a:t>
            </a:r>
            <a:r>
              <a:rPr lang="en-US" sz="2800" dirty="0">
                <a:solidFill>
                  <a:srgbClr val="FF0000"/>
                </a:solidFill>
                <a:latin typeface="Cambria" charset="0"/>
                <a:ea typeface="ÇlÇr ñæí©" charset="0"/>
              </a:rPr>
              <a:t>of movements </a:t>
            </a:r>
            <a:r>
              <a:rPr lang="mr-IN" sz="2800" dirty="0">
                <a:solidFill>
                  <a:srgbClr val="FF0000"/>
                </a:solidFill>
                <a:latin typeface="Cambria" charset="0"/>
                <a:ea typeface="ÇlÇr ñæí©" charset="0"/>
              </a:rPr>
              <a:t>–</a:t>
            </a:r>
            <a:r>
              <a:rPr lang="en-US" sz="2800" dirty="0">
                <a:solidFill>
                  <a:srgbClr val="FF0000"/>
                </a:solidFill>
                <a:latin typeface="Cambria" charset="0"/>
                <a:ea typeface="ÇlÇr ñæí©" charset="0"/>
              </a:rPr>
              <a:t> both church growth and social movements.</a:t>
            </a:r>
            <a:endParaRPr lang="en-US" sz="2800" dirty="0">
              <a:solidFill>
                <a:srgbClr val="FF0000"/>
              </a:solidFill>
              <a:latin typeface="Cambria" charset="0"/>
              <a:ea typeface="ÇlÇr ñæí©" charset="0"/>
            </a:endParaRPr>
          </a:p>
          <a:p>
            <a:pPr marL="0" indent="0" defTabSz="914400">
              <a:buNone/>
            </a:pPr>
            <a:endParaRPr lang="en-US" sz="2800" dirty="0">
              <a:solidFill>
                <a:srgbClr val="FF0000"/>
              </a:solidFill>
              <a:latin typeface="Cambria" charset="0"/>
              <a:ea typeface="ÇlÇr ñæí©" charset="0"/>
            </a:endParaRPr>
          </a:p>
          <a:p>
            <a:pPr defTabSz="914400"/>
            <a:r>
              <a:rPr lang="en-US" sz="2800" dirty="0">
                <a:solidFill>
                  <a:srgbClr val="FF0000"/>
                </a:solidFill>
                <a:latin typeface="Cambria" charset="0"/>
                <a:ea typeface="ÇlÇr ñæí©" charset="0"/>
              </a:rPr>
              <a:t>Among </a:t>
            </a:r>
            <a:r>
              <a:rPr lang="en-US" sz="2800" dirty="0">
                <a:solidFill>
                  <a:srgbClr val="FF0000"/>
                </a:solidFill>
                <a:latin typeface="Cambria" charset="0"/>
                <a:ea typeface="ÇlÇr ñæí©" charset="0"/>
              </a:rPr>
              <a:t>the 1.3 billion slum-dwellers </a:t>
            </a:r>
            <a:r>
              <a:rPr lang="en-US" sz="2800" dirty="0">
                <a:solidFill>
                  <a:srgbClr val="FF0000"/>
                </a:solidFill>
                <a:latin typeface="Cambria" charset="0"/>
                <a:ea typeface="ÇlÇr ñæí©" charset="0"/>
              </a:rPr>
              <a:t>- oral </a:t>
            </a:r>
            <a:r>
              <a:rPr lang="en-US" sz="2800" dirty="0">
                <a:solidFill>
                  <a:srgbClr val="FF0000"/>
                </a:solidFill>
                <a:latin typeface="Cambria" charset="0"/>
                <a:ea typeface="ÇlÇr ñæí©" charset="0"/>
              </a:rPr>
              <a:t>semi-literate cultures. </a:t>
            </a:r>
            <a:endParaRPr lang="en-US" sz="2800" dirty="0">
              <a:solidFill>
                <a:srgbClr val="FF0000"/>
              </a:solidFill>
              <a:latin typeface="Cambria" charset="0"/>
              <a:ea typeface="ÇlÇr ñæí©" charset="0"/>
            </a:endParaRPr>
          </a:p>
          <a:p>
            <a:pPr marL="0" indent="0" defTabSz="914400">
              <a:buNone/>
            </a:pPr>
            <a:endParaRPr lang="en-US" sz="2800" dirty="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18" y="295047"/>
            <a:ext cx="8229600" cy="1143000"/>
          </a:xfrm>
        </p:spPr>
        <p:txBody>
          <a:bodyPr>
            <a:normAutofit fontScale="90000"/>
          </a:bodyPr>
          <a:lstStyle/>
          <a:p>
            <a:r>
              <a:rPr lang="en-US" sz="3100" dirty="0"/>
              <a:t>Transformational Conversational Thesis </a:t>
            </a:r>
            <a:br>
              <a:rPr lang="en-US" sz="3100" dirty="0"/>
            </a:br>
            <a:r>
              <a:rPr lang="en-US" dirty="0" smtClean="0"/>
              <a:t>School </a:t>
            </a:r>
            <a:r>
              <a:rPr lang="en-US" dirty="0" smtClean="0"/>
              <a:t>Latrines in Kibera Slum, Nairobi</a:t>
            </a:r>
            <a:endParaRPr lang="en-US" dirty="0"/>
          </a:p>
        </p:txBody>
      </p:sp>
      <p:pic>
        <p:nvPicPr>
          <p:cNvPr id="6" name="image03.png"/>
          <p:cNvPicPr>
            <a:picLocks noGrp="1"/>
          </p:cNvPicPr>
          <p:nvPr>
            <p:ph idx="1"/>
          </p:nvPr>
        </p:nvPicPr>
        <p:blipFill>
          <a:blip r:embed="rId2"/>
          <a:srcRect t="-7968" b="-7968"/>
          <a:stretch>
            <a:fillRect/>
          </a:stretch>
        </p:blipFill>
        <p:spPr>
          <a:xfrm>
            <a:off x="1981200" y="1833789"/>
            <a:ext cx="7600244" cy="3282244"/>
          </a:xfrm>
          <a:prstGeom prst="rect">
            <a:avLst/>
          </a:prstGeom>
          <a:ln/>
        </p:spPr>
      </p:pic>
      <p:sp>
        <p:nvSpPr>
          <p:cNvPr id="3" name="TextBox 2"/>
          <p:cNvSpPr txBox="1"/>
          <p:nvPr/>
        </p:nvSpPr>
        <p:spPr>
          <a:xfrm>
            <a:off x="1944679" y="4792868"/>
            <a:ext cx="4187940" cy="646331"/>
          </a:xfrm>
          <a:prstGeom prst="rect">
            <a:avLst/>
          </a:prstGeom>
          <a:solidFill>
            <a:schemeClr val="tx2">
              <a:lumMod val="40000"/>
              <a:lumOff val="60000"/>
            </a:schemeClr>
          </a:solidFill>
        </p:spPr>
        <p:txBody>
          <a:bodyPr wrap="none" rtlCol="0">
            <a:spAutoFit/>
          </a:bodyPr>
          <a:lstStyle/>
          <a:p>
            <a:r>
              <a:rPr lang="en-US" dirty="0"/>
              <a:t>Teen girls cant go to school – no education</a:t>
            </a:r>
          </a:p>
          <a:p>
            <a:r>
              <a:rPr lang="en-US" dirty="0"/>
              <a:t>Latrines dysfunctional, dangerous</a:t>
            </a:r>
            <a:endParaRPr lang="en-US" dirty="0"/>
          </a:p>
        </p:txBody>
      </p:sp>
      <p:sp>
        <p:nvSpPr>
          <p:cNvPr id="5" name="TextBox 4"/>
          <p:cNvSpPr txBox="1"/>
          <p:nvPr/>
        </p:nvSpPr>
        <p:spPr>
          <a:xfrm>
            <a:off x="8399792" y="1693514"/>
            <a:ext cx="2313454" cy="923330"/>
          </a:xfrm>
          <a:prstGeom prst="rect">
            <a:avLst/>
          </a:prstGeom>
          <a:solidFill>
            <a:schemeClr val="tx2">
              <a:lumMod val="40000"/>
              <a:lumOff val="60000"/>
            </a:schemeClr>
          </a:solidFill>
        </p:spPr>
        <p:txBody>
          <a:bodyPr wrap="none" rtlCol="0">
            <a:spAutoFit/>
          </a:bodyPr>
          <a:lstStyle/>
          <a:p>
            <a:r>
              <a:rPr lang="en-US" dirty="0"/>
              <a:t>Dignity of women</a:t>
            </a:r>
          </a:p>
          <a:p>
            <a:r>
              <a:rPr lang="en-US" dirty="0"/>
              <a:t>Value of Education</a:t>
            </a:r>
          </a:p>
          <a:p>
            <a:r>
              <a:rPr lang="en-US" dirty="0"/>
              <a:t>Voice for the Voiceless</a:t>
            </a:r>
            <a:endParaRPr lang="en-US" dirty="0"/>
          </a:p>
        </p:txBody>
      </p:sp>
      <p:sp>
        <p:nvSpPr>
          <p:cNvPr id="8" name="TextBox 7"/>
          <p:cNvSpPr txBox="1"/>
          <p:nvPr/>
        </p:nvSpPr>
        <p:spPr>
          <a:xfrm>
            <a:off x="5407144" y="5241133"/>
            <a:ext cx="2291931" cy="646331"/>
          </a:xfrm>
          <a:prstGeom prst="rect">
            <a:avLst/>
          </a:prstGeom>
          <a:solidFill>
            <a:schemeClr val="tx2">
              <a:lumMod val="20000"/>
              <a:lumOff val="80000"/>
            </a:schemeClr>
          </a:solidFill>
        </p:spPr>
        <p:txBody>
          <a:bodyPr wrap="square" rtlCol="0">
            <a:spAutoFit/>
          </a:bodyPr>
          <a:lstStyle/>
          <a:p>
            <a:r>
              <a:rPr lang="en-US" dirty="0"/>
              <a:t>2 years </a:t>
            </a:r>
            <a:r>
              <a:rPr lang="en-US" dirty="0" err="1"/>
              <a:t>incarnationally</a:t>
            </a:r>
            <a:r>
              <a:rPr lang="en-US" dirty="0"/>
              <a:t> in community</a:t>
            </a:r>
            <a:endParaRPr lang="en-US" dirty="0"/>
          </a:p>
        </p:txBody>
      </p:sp>
      <p:sp>
        <p:nvSpPr>
          <p:cNvPr id="10" name="TextBox 9"/>
          <p:cNvSpPr txBox="1"/>
          <p:nvPr/>
        </p:nvSpPr>
        <p:spPr>
          <a:xfrm>
            <a:off x="1961949" y="1664314"/>
            <a:ext cx="1445230" cy="923330"/>
          </a:xfrm>
          <a:prstGeom prst="rect">
            <a:avLst/>
          </a:prstGeom>
          <a:solidFill>
            <a:schemeClr val="tx2">
              <a:lumMod val="40000"/>
              <a:lumOff val="60000"/>
            </a:schemeClr>
          </a:solidFill>
        </p:spPr>
        <p:txBody>
          <a:bodyPr wrap="square" rtlCol="0">
            <a:spAutoFit/>
          </a:bodyPr>
          <a:lstStyle/>
          <a:p>
            <a:r>
              <a:rPr lang="en-US" dirty="0"/>
              <a:t>Corruption precludes land rights</a:t>
            </a:r>
            <a:endParaRPr lang="en-US" dirty="0"/>
          </a:p>
        </p:txBody>
      </p:sp>
    </p:spTree>
    <p:extLst>
      <p:ext uri="{BB962C8B-B14F-4D97-AF65-F5344CB8AC3E}">
        <p14:creationId xmlns:p14="http://schemas.microsoft.com/office/powerpoint/2010/main" val="8508099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318" y="295047"/>
            <a:ext cx="8229600" cy="1143000"/>
          </a:xfrm>
        </p:spPr>
        <p:txBody>
          <a:bodyPr>
            <a:normAutofit fontScale="90000"/>
          </a:bodyPr>
          <a:lstStyle/>
          <a:p>
            <a:r>
              <a:rPr lang="en-US" sz="3100" dirty="0"/>
              <a:t>Transformational Conversational Thesis </a:t>
            </a:r>
            <a:br>
              <a:rPr lang="en-US" sz="3100" dirty="0"/>
            </a:br>
            <a:r>
              <a:rPr lang="en-US" dirty="0" smtClean="0"/>
              <a:t>School </a:t>
            </a:r>
            <a:r>
              <a:rPr lang="en-US" dirty="0" smtClean="0"/>
              <a:t>Latrines in Kibera Slum, Nairobi</a:t>
            </a:r>
            <a:endParaRPr lang="en-US" dirty="0"/>
          </a:p>
        </p:txBody>
      </p:sp>
      <p:pic>
        <p:nvPicPr>
          <p:cNvPr id="6" name="image03.png"/>
          <p:cNvPicPr>
            <a:picLocks noGrp="1"/>
          </p:cNvPicPr>
          <p:nvPr>
            <p:ph idx="1"/>
          </p:nvPr>
        </p:nvPicPr>
        <p:blipFill>
          <a:blip r:embed="rId2"/>
          <a:srcRect t="-7968" b="-7968"/>
          <a:stretch>
            <a:fillRect/>
          </a:stretch>
        </p:blipFill>
        <p:spPr>
          <a:xfrm>
            <a:off x="1981200" y="1833789"/>
            <a:ext cx="7600244" cy="3282244"/>
          </a:xfrm>
          <a:prstGeom prst="rect">
            <a:avLst/>
          </a:prstGeom>
          <a:ln/>
        </p:spPr>
      </p:pic>
      <p:sp>
        <p:nvSpPr>
          <p:cNvPr id="3" name="TextBox 2"/>
          <p:cNvSpPr txBox="1"/>
          <p:nvPr/>
        </p:nvSpPr>
        <p:spPr>
          <a:xfrm>
            <a:off x="1944679" y="4792868"/>
            <a:ext cx="4187940" cy="646331"/>
          </a:xfrm>
          <a:prstGeom prst="rect">
            <a:avLst/>
          </a:prstGeom>
          <a:solidFill>
            <a:schemeClr val="tx2">
              <a:lumMod val="40000"/>
              <a:lumOff val="60000"/>
            </a:schemeClr>
          </a:solidFill>
        </p:spPr>
        <p:txBody>
          <a:bodyPr wrap="none" rtlCol="0">
            <a:spAutoFit/>
          </a:bodyPr>
          <a:lstStyle/>
          <a:p>
            <a:r>
              <a:rPr lang="en-US" dirty="0"/>
              <a:t>Teen girls cant go to school – no education</a:t>
            </a:r>
          </a:p>
          <a:p>
            <a:r>
              <a:rPr lang="en-US" dirty="0"/>
              <a:t>Latrines dysfunctional, dangerous</a:t>
            </a:r>
            <a:endParaRPr lang="en-US" dirty="0"/>
          </a:p>
        </p:txBody>
      </p:sp>
      <p:sp>
        <p:nvSpPr>
          <p:cNvPr id="4" name="TextBox 3"/>
          <p:cNvSpPr txBox="1"/>
          <p:nvPr/>
        </p:nvSpPr>
        <p:spPr>
          <a:xfrm>
            <a:off x="8875891" y="4792868"/>
            <a:ext cx="1553064" cy="1200329"/>
          </a:xfrm>
          <a:prstGeom prst="rect">
            <a:avLst/>
          </a:prstGeom>
          <a:solidFill>
            <a:schemeClr val="tx2">
              <a:lumMod val="40000"/>
              <a:lumOff val="60000"/>
            </a:schemeClr>
          </a:solidFill>
        </p:spPr>
        <p:txBody>
          <a:bodyPr wrap="square" rtlCol="0">
            <a:spAutoFit/>
          </a:bodyPr>
          <a:lstStyle/>
          <a:p>
            <a:r>
              <a:rPr lang="en-US" dirty="0"/>
              <a:t>$1.2 Million to build latrines for 200 schools</a:t>
            </a:r>
            <a:endParaRPr lang="en-US" dirty="0"/>
          </a:p>
        </p:txBody>
      </p:sp>
      <p:sp>
        <p:nvSpPr>
          <p:cNvPr id="5" name="TextBox 4"/>
          <p:cNvSpPr txBox="1"/>
          <p:nvPr/>
        </p:nvSpPr>
        <p:spPr>
          <a:xfrm>
            <a:off x="8399792" y="1693514"/>
            <a:ext cx="2313454" cy="923330"/>
          </a:xfrm>
          <a:prstGeom prst="rect">
            <a:avLst/>
          </a:prstGeom>
          <a:solidFill>
            <a:schemeClr val="tx2">
              <a:lumMod val="40000"/>
              <a:lumOff val="60000"/>
            </a:schemeClr>
          </a:solidFill>
        </p:spPr>
        <p:txBody>
          <a:bodyPr wrap="none" rtlCol="0">
            <a:spAutoFit/>
          </a:bodyPr>
          <a:lstStyle/>
          <a:p>
            <a:r>
              <a:rPr lang="en-US" dirty="0"/>
              <a:t>Dignity of women</a:t>
            </a:r>
          </a:p>
          <a:p>
            <a:r>
              <a:rPr lang="en-US" dirty="0"/>
              <a:t>Value of Education</a:t>
            </a:r>
          </a:p>
          <a:p>
            <a:r>
              <a:rPr lang="en-US" dirty="0"/>
              <a:t>Voice for the Voiceless</a:t>
            </a:r>
            <a:endParaRPr lang="en-US" dirty="0"/>
          </a:p>
        </p:txBody>
      </p:sp>
      <p:sp>
        <p:nvSpPr>
          <p:cNvPr id="8" name="TextBox 7"/>
          <p:cNvSpPr txBox="1"/>
          <p:nvPr/>
        </p:nvSpPr>
        <p:spPr>
          <a:xfrm>
            <a:off x="5407144" y="5241133"/>
            <a:ext cx="2291931" cy="646331"/>
          </a:xfrm>
          <a:prstGeom prst="rect">
            <a:avLst/>
          </a:prstGeom>
          <a:solidFill>
            <a:schemeClr val="tx2">
              <a:lumMod val="20000"/>
              <a:lumOff val="80000"/>
            </a:schemeClr>
          </a:solidFill>
        </p:spPr>
        <p:txBody>
          <a:bodyPr wrap="square" rtlCol="0">
            <a:spAutoFit/>
          </a:bodyPr>
          <a:lstStyle/>
          <a:p>
            <a:r>
              <a:rPr lang="en-US" dirty="0"/>
              <a:t>2 years </a:t>
            </a:r>
            <a:r>
              <a:rPr lang="en-US" dirty="0" err="1"/>
              <a:t>incarnationally</a:t>
            </a:r>
            <a:r>
              <a:rPr lang="en-US" dirty="0"/>
              <a:t> in community</a:t>
            </a:r>
            <a:endParaRPr lang="en-US" dirty="0"/>
          </a:p>
        </p:txBody>
      </p:sp>
      <p:sp>
        <p:nvSpPr>
          <p:cNvPr id="9" name="TextBox 8"/>
          <p:cNvSpPr txBox="1"/>
          <p:nvPr/>
        </p:nvSpPr>
        <p:spPr>
          <a:xfrm>
            <a:off x="8875891" y="3912600"/>
            <a:ext cx="1553064" cy="369332"/>
          </a:xfrm>
          <a:prstGeom prst="rect">
            <a:avLst/>
          </a:prstGeom>
          <a:solidFill>
            <a:schemeClr val="tx2">
              <a:lumMod val="40000"/>
              <a:lumOff val="60000"/>
            </a:schemeClr>
          </a:solidFill>
        </p:spPr>
        <p:txBody>
          <a:bodyPr wrap="square" rtlCol="0">
            <a:spAutoFit/>
          </a:bodyPr>
          <a:lstStyle/>
          <a:p>
            <a:r>
              <a:rPr lang="en-US" dirty="0"/>
              <a:t>NGO as voice</a:t>
            </a:r>
            <a:endParaRPr lang="en-US" dirty="0"/>
          </a:p>
        </p:txBody>
      </p:sp>
      <p:sp>
        <p:nvSpPr>
          <p:cNvPr id="10" name="TextBox 9"/>
          <p:cNvSpPr txBox="1"/>
          <p:nvPr/>
        </p:nvSpPr>
        <p:spPr>
          <a:xfrm>
            <a:off x="1961949" y="1664314"/>
            <a:ext cx="1445230" cy="923330"/>
          </a:xfrm>
          <a:prstGeom prst="rect">
            <a:avLst/>
          </a:prstGeom>
          <a:solidFill>
            <a:schemeClr val="tx2">
              <a:lumMod val="40000"/>
              <a:lumOff val="60000"/>
            </a:schemeClr>
          </a:solidFill>
        </p:spPr>
        <p:txBody>
          <a:bodyPr wrap="square" rtlCol="0">
            <a:spAutoFit/>
          </a:bodyPr>
          <a:lstStyle/>
          <a:p>
            <a:r>
              <a:rPr lang="en-US" dirty="0"/>
              <a:t>Corruption precludes land rights</a:t>
            </a:r>
            <a:endParaRPr lang="en-US" dirty="0"/>
          </a:p>
        </p:txBody>
      </p:sp>
    </p:spTree>
    <p:extLst>
      <p:ext uri="{BB962C8B-B14F-4D97-AF65-F5344CB8AC3E}">
        <p14:creationId xmlns:p14="http://schemas.microsoft.com/office/powerpoint/2010/main" val="16175146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74948" y="90488"/>
            <a:ext cx="8159653" cy="823912"/>
          </a:xfrm>
          <a:prstGeom prst="rightArrow">
            <a:avLst/>
          </a:prstGeom>
        </p:spPr>
        <p:txBody>
          <a:bodyPr>
            <a:normAutofit fontScale="90000"/>
          </a:bodyPr>
          <a:lstStyle/>
          <a:p>
            <a:pPr eaLnBrk="1" hangingPunct="1"/>
            <a:r>
              <a:rPr lang="en-US" sz="2400" b="1" dirty="0">
                <a:latin typeface="Arial" charset="0"/>
                <a:ea typeface="Arial" charset="0"/>
                <a:cs typeface="Arial" charset="0"/>
              </a:rPr>
              <a:t>15 Courses Designed as Conversations</a:t>
            </a:r>
            <a:br>
              <a:rPr lang="en-US" sz="2400" b="1" dirty="0">
                <a:latin typeface="Arial" charset="0"/>
                <a:ea typeface="Arial" charset="0"/>
                <a:cs typeface="Arial" charset="0"/>
              </a:rPr>
            </a:br>
            <a:r>
              <a:rPr lang="en-US" sz="2400" b="1" dirty="0">
                <a:latin typeface="Arial" charset="0"/>
                <a:ea typeface="Arial" charset="0"/>
                <a:cs typeface="Arial" charset="0"/>
              </a:rPr>
              <a:t>e.g. Transformational </a:t>
            </a:r>
            <a:r>
              <a:rPr lang="en-US" sz="2400" b="1" dirty="0">
                <a:latin typeface="Arial" charset="0"/>
                <a:ea typeface="Arial" charset="0"/>
                <a:cs typeface="Arial" charset="0"/>
              </a:rPr>
              <a:t>Conversation on Land Rights</a:t>
            </a:r>
          </a:p>
        </p:txBody>
      </p:sp>
      <p:grpSp>
        <p:nvGrpSpPr>
          <p:cNvPr id="30722" name="Group 2"/>
          <p:cNvGrpSpPr>
            <a:grpSpLocks noChangeAspect="1"/>
          </p:cNvGrpSpPr>
          <p:nvPr/>
        </p:nvGrpSpPr>
        <p:grpSpPr bwMode="auto">
          <a:xfrm>
            <a:off x="1884281" y="858838"/>
            <a:ext cx="6659160" cy="5999162"/>
            <a:chOff x="1469" y="-980"/>
            <a:chExt cx="9260" cy="8640"/>
          </a:xfrm>
        </p:grpSpPr>
        <p:sp>
          <p:nvSpPr>
            <p:cNvPr id="30730" name="AutoShape 3"/>
            <p:cNvSpPr>
              <a:spLocks noChangeAspect="1" noChangeArrowheads="1" noTextEdit="1"/>
            </p:cNvSpPr>
            <p:nvPr/>
          </p:nvSpPr>
          <p:spPr bwMode="auto">
            <a:xfrm>
              <a:off x="1573" y="-980"/>
              <a:ext cx="8640" cy="864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31" name="_s1116"/>
            <p:cNvSpPr>
              <a:spLocks noChangeArrowheads="1" noTextEdit="1"/>
            </p:cNvSpPr>
            <p:nvPr/>
          </p:nvSpPr>
          <p:spPr bwMode="auto">
            <a:xfrm>
              <a:off x="4273" y="486"/>
              <a:ext cx="3240" cy="3240"/>
            </a:xfrm>
            <a:prstGeom prst="ellipse">
              <a:avLst/>
            </a:prstGeom>
            <a:solidFill>
              <a:srgbClr val="333399">
                <a:alpha val="50195"/>
              </a:srgbClr>
            </a:solidFill>
            <a:ln w="4670">
              <a:solidFill>
                <a:srgbClr val="333399"/>
              </a:solidFill>
              <a:round/>
              <a:headEnd/>
              <a:tailEnd/>
            </a:ln>
          </p:spPr>
          <p:txBody>
            <a:bodyPr lIns="0" tIns="0" rIns="0" bIns="0" anchor="ctr"/>
            <a:lstStyle/>
            <a:p>
              <a:endParaRPr lang="en-US"/>
            </a:p>
          </p:txBody>
        </p:sp>
        <p:sp>
          <p:nvSpPr>
            <p:cNvPr id="30732" name="_s1117"/>
            <p:cNvSpPr>
              <a:spLocks noChangeArrowheads="1"/>
            </p:cNvSpPr>
            <p:nvPr/>
          </p:nvSpPr>
          <p:spPr bwMode="auto">
            <a:xfrm>
              <a:off x="5461" y="-64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3" name="_s1118"/>
            <p:cNvSpPr>
              <a:spLocks noChangeArrowheads="1" noTextEdit="1"/>
            </p:cNvSpPr>
            <p:nvPr/>
          </p:nvSpPr>
          <p:spPr bwMode="auto">
            <a:xfrm>
              <a:off x="5341" y="2337"/>
              <a:ext cx="3240" cy="3240"/>
            </a:xfrm>
            <a:prstGeom prst="ellipse">
              <a:avLst/>
            </a:prstGeom>
            <a:solidFill>
              <a:srgbClr val="009999">
                <a:alpha val="50195"/>
              </a:srgbClr>
            </a:solidFill>
            <a:ln w="4670">
              <a:solidFill>
                <a:srgbClr val="009999"/>
              </a:solidFill>
              <a:round/>
              <a:headEnd/>
              <a:tailEnd/>
            </a:ln>
          </p:spPr>
          <p:txBody>
            <a:bodyPr lIns="0" tIns="0" rIns="0" bIns="0" anchor="ctr"/>
            <a:lstStyle/>
            <a:p>
              <a:endParaRPr lang="en-US"/>
            </a:p>
          </p:txBody>
        </p:sp>
        <p:sp>
          <p:nvSpPr>
            <p:cNvPr id="30734" name="_s1119"/>
            <p:cNvSpPr>
              <a:spLocks noChangeArrowheads="1"/>
            </p:cNvSpPr>
            <p:nvPr/>
          </p:nvSpPr>
          <p:spPr bwMode="auto">
            <a:xfrm>
              <a:off x="8645" y="492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5" name="_s1120"/>
            <p:cNvSpPr>
              <a:spLocks noChangeArrowheads="1" noTextEdit="1"/>
            </p:cNvSpPr>
            <p:nvPr/>
          </p:nvSpPr>
          <p:spPr bwMode="auto">
            <a:xfrm>
              <a:off x="3204" y="2336"/>
              <a:ext cx="3240" cy="3240"/>
            </a:xfrm>
            <a:prstGeom prst="ellipse">
              <a:avLst/>
            </a:prstGeom>
            <a:solidFill>
              <a:srgbClr val="99CC00">
                <a:alpha val="50195"/>
              </a:srgbClr>
            </a:solidFill>
            <a:ln w="4670">
              <a:solidFill>
                <a:srgbClr val="99CC00"/>
              </a:solidFill>
              <a:round/>
              <a:headEnd/>
              <a:tailEnd/>
            </a:ln>
          </p:spPr>
          <p:txBody>
            <a:bodyPr lIns="0" tIns="0" rIns="0" bIns="0" anchor="ctr"/>
            <a:lstStyle/>
            <a:p>
              <a:endParaRPr lang="en-US"/>
            </a:p>
          </p:txBody>
        </p:sp>
        <p:sp>
          <p:nvSpPr>
            <p:cNvPr id="30736" name="_s1121"/>
            <p:cNvSpPr>
              <a:spLocks noChangeArrowheads="1"/>
            </p:cNvSpPr>
            <p:nvPr/>
          </p:nvSpPr>
          <p:spPr bwMode="auto">
            <a:xfrm>
              <a:off x="2277" y="4929"/>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7" name="Text Box 10"/>
            <p:cNvSpPr txBox="1">
              <a:spLocks noChangeArrowheads="1"/>
            </p:cNvSpPr>
            <p:nvPr/>
          </p:nvSpPr>
          <p:spPr bwMode="auto">
            <a:xfrm>
              <a:off x="7606" y="3517"/>
              <a:ext cx="3123" cy="141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4</a:t>
              </a:r>
              <a:r>
                <a:rPr lang="en-NZ" sz="2000" dirty="0">
                  <a:latin typeface="Cambria" charset="0"/>
                </a:rPr>
                <a:t>. </a:t>
              </a:r>
              <a:r>
                <a:rPr lang="en-US" sz="2000" dirty="0">
                  <a:latin typeface="Cambria" charset="0"/>
                </a:rPr>
                <a:t>Action &amp; Engagement</a:t>
              </a:r>
              <a:endParaRPr lang="en-US" sz="2000" dirty="0">
                <a:latin typeface="Cambria" charset="0"/>
              </a:endParaRPr>
            </a:p>
            <a:p>
              <a:endParaRPr lang="en-US" sz="2000" dirty="0">
                <a:latin typeface="Times New Roman" charset="0"/>
              </a:endParaRPr>
            </a:p>
          </p:txBody>
        </p:sp>
        <p:sp>
          <p:nvSpPr>
            <p:cNvPr id="30738" name="Text Box 11"/>
            <p:cNvSpPr txBox="1">
              <a:spLocks noChangeArrowheads="1"/>
            </p:cNvSpPr>
            <p:nvPr/>
          </p:nvSpPr>
          <p:spPr bwMode="auto">
            <a:xfrm>
              <a:off x="4373" y="816"/>
              <a:ext cx="2880" cy="1510"/>
            </a:xfrm>
            <a:prstGeom prst="rect">
              <a:avLst/>
            </a:prstGeom>
            <a:solidFill>
              <a:srgbClr val="FFFFFF">
                <a:alpha val="5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3.</a:t>
              </a:r>
              <a:r>
                <a:rPr lang="en-NZ" sz="2000" dirty="0">
                  <a:latin typeface="Cambria" charset="0"/>
                </a:rPr>
                <a:t>Theological </a:t>
              </a:r>
              <a:r>
                <a:rPr lang="en-US" sz="2000" dirty="0">
                  <a:latin typeface="Times New Roman" charset="0"/>
                </a:rPr>
                <a:t/>
              </a:r>
              <a:br>
                <a:rPr lang="en-US" sz="2000" dirty="0">
                  <a:latin typeface="Times New Roman" charset="0"/>
                </a:rPr>
              </a:br>
              <a:r>
                <a:rPr lang="en-US" sz="2000" dirty="0">
                  <a:latin typeface="Cambria" charset="0"/>
                </a:rPr>
                <a:t>Conversation</a:t>
              </a:r>
            </a:p>
            <a:p>
              <a:endParaRPr lang="en-US" sz="1200" dirty="0">
                <a:latin typeface="Times New Roman" charset="0"/>
              </a:endParaRPr>
            </a:p>
          </p:txBody>
        </p:sp>
        <p:sp>
          <p:nvSpPr>
            <p:cNvPr id="30739" name="Text Box 12"/>
            <p:cNvSpPr txBox="1">
              <a:spLocks noChangeArrowheads="1"/>
            </p:cNvSpPr>
            <p:nvPr/>
          </p:nvSpPr>
          <p:spPr bwMode="auto">
            <a:xfrm>
              <a:off x="1469" y="3704"/>
              <a:ext cx="2781" cy="1519"/>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2.</a:t>
              </a:r>
              <a:r>
                <a:rPr lang="en-US" sz="2000" dirty="0">
                  <a:latin typeface="Cambria" charset="0"/>
                </a:rPr>
                <a:t>Postmodern/ Modern City Conversation</a:t>
              </a:r>
            </a:p>
            <a:p>
              <a:endParaRPr lang="en-US" sz="1200" dirty="0">
                <a:latin typeface="Times New Roman" charset="0"/>
              </a:endParaRPr>
            </a:p>
          </p:txBody>
        </p:sp>
        <p:sp>
          <p:nvSpPr>
            <p:cNvPr id="30740" name="Text Box 13"/>
            <p:cNvSpPr txBox="1">
              <a:spLocks noChangeArrowheads="1"/>
            </p:cNvSpPr>
            <p:nvPr/>
          </p:nvSpPr>
          <p:spPr bwMode="auto">
            <a:xfrm>
              <a:off x="5072" y="2721"/>
              <a:ext cx="1809" cy="1068"/>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mbria" charset="0"/>
                </a:rPr>
                <a:t>Land </a:t>
              </a:r>
              <a:r>
                <a:rPr lang="en-US" sz="2000" dirty="0">
                  <a:latin typeface="Cambria" charset="0"/>
                </a:rPr>
                <a:t>Rights</a:t>
              </a:r>
            </a:p>
          </p:txBody>
        </p:sp>
        <p:sp>
          <p:nvSpPr>
            <p:cNvPr id="30741" name="Text Box 14"/>
            <p:cNvSpPr txBox="1">
              <a:spLocks noChangeArrowheads="1"/>
            </p:cNvSpPr>
            <p:nvPr/>
          </p:nvSpPr>
          <p:spPr bwMode="auto">
            <a:xfrm>
              <a:off x="6595" y="5661"/>
              <a:ext cx="2573" cy="971"/>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NZ" sz="2000" dirty="0">
                  <a:latin typeface="Cambria" charset="0"/>
                </a:rPr>
                <a:t>1. </a:t>
              </a:r>
              <a:r>
                <a:rPr lang="en-US" sz="2000" dirty="0">
                  <a:latin typeface="Cambria" charset="0"/>
                </a:rPr>
                <a:t>Entrance </a:t>
              </a:r>
              <a:r>
                <a:rPr lang="en-US" sz="2000" dirty="0">
                  <a:latin typeface="Cambria" charset="0"/>
                </a:rPr>
                <a:t>Stories: Violence, Dispossession</a:t>
              </a:r>
            </a:p>
          </p:txBody>
        </p:sp>
      </p:grpSp>
      <p:sp>
        <p:nvSpPr>
          <p:cNvPr id="17" name="Bent Arrow 16"/>
          <p:cNvSpPr/>
          <p:nvPr/>
        </p:nvSpPr>
        <p:spPr bwMode="auto">
          <a:xfrm flipH="1">
            <a:off x="5819423" y="4838358"/>
            <a:ext cx="701675" cy="68580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1" name="Bent Arrow 20"/>
          <p:cNvSpPr/>
          <p:nvPr/>
        </p:nvSpPr>
        <p:spPr bwMode="auto">
          <a:xfrm>
            <a:off x="6521097" y="3316782"/>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467600" y="3121887"/>
            <a:ext cx="3200400" cy="923925"/>
          </a:xfrm>
          <a:prstGeom prst="rect">
            <a:avLst/>
          </a:prstGeom>
          <a:solidFill>
            <a:schemeClr val="accent1">
              <a:lumMod val="20000"/>
              <a:lumOff val="80000"/>
              <a:alpha val="5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5. New Action Stories: Rebuilding, marches, new legislation, </a:t>
            </a:r>
            <a:r>
              <a:rPr lang="en-US" sz="1800" dirty="0" err="1"/>
              <a:t>comm</a:t>
            </a:r>
            <a:r>
              <a:rPr lang="en-US" sz="1800" dirty="0"/>
              <a:t> </a:t>
            </a:r>
            <a:r>
              <a:rPr lang="en-US" sz="1800" dirty="0" err="1"/>
              <a:t>orgn</a:t>
            </a:r>
            <a:r>
              <a:rPr lang="en-US" sz="1800" dirty="0"/>
              <a:t>…. </a:t>
            </a:r>
          </a:p>
        </p:txBody>
      </p:sp>
    </p:spTree>
    <p:extLst>
      <p:ext uri="{BB962C8B-B14F-4D97-AF65-F5344CB8AC3E}">
        <p14:creationId xmlns:p14="http://schemas.microsoft.com/office/powerpoint/2010/main" val="95451346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74948" y="90488"/>
            <a:ext cx="8159653" cy="823912"/>
          </a:xfrm>
          <a:prstGeom prst="rightArrow">
            <a:avLst/>
          </a:prstGeom>
        </p:spPr>
        <p:txBody>
          <a:bodyPr>
            <a:normAutofit fontScale="90000"/>
          </a:bodyPr>
          <a:lstStyle/>
          <a:p>
            <a:pPr eaLnBrk="1" hangingPunct="1"/>
            <a:r>
              <a:rPr lang="en-US" sz="2400" b="1" dirty="0">
                <a:latin typeface="Arial" charset="0"/>
                <a:ea typeface="Arial" charset="0"/>
                <a:cs typeface="Arial" charset="0"/>
              </a:rPr>
              <a:t>15 Courses Designed as Conversations</a:t>
            </a:r>
            <a:br>
              <a:rPr lang="en-US" sz="2400" b="1" dirty="0">
                <a:latin typeface="Arial" charset="0"/>
                <a:ea typeface="Arial" charset="0"/>
                <a:cs typeface="Arial" charset="0"/>
              </a:rPr>
            </a:br>
            <a:r>
              <a:rPr lang="en-US" sz="2400" b="1" dirty="0">
                <a:latin typeface="Arial" charset="0"/>
                <a:ea typeface="Arial" charset="0"/>
                <a:cs typeface="Arial" charset="0"/>
              </a:rPr>
              <a:t>e.g. Transformational </a:t>
            </a:r>
            <a:r>
              <a:rPr lang="en-US" sz="2400" b="1" dirty="0">
                <a:latin typeface="Arial" charset="0"/>
                <a:ea typeface="Arial" charset="0"/>
                <a:cs typeface="Arial" charset="0"/>
              </a:rPr>
              <a:t>Conversation on Land Rights</a:t>
            </a:r>
          </a:p>
        </p:txBody>
      </p:sp>
      <p:grpSp>
        <p:nvGrpSpPr>
          <p:cNvPr id="30722" name="Group 2"/>
          <p:cNvGrpSpPr>
            <a:grpSpLocks noChangeAspect="1"/>
          </p:cNvGrpSpPr>
          <p:nvPr/>
        </p:nvGrpSpPr>
        <p:grpSpPr bwMode="auto">
          <a:xfrm>
            <a:off x="1884281" y="858838"/>
            <a:ext cx="6659160" cy="5999162"/>
            <a:chOff x="1469" y="-980"/>
            <a:chExt cx="9260" cy="8640"/>
          </a:xfrm>
        </p:grpSpPr>
        <p:sp>
          <p:nvSpPr>
            <p:cNvPr id="30730" name="AutoShape 3"/>
            <p:cNvSpPr>
              <a:spLocks noChangeAspect="1" noChangeArrowheads="1" noTextEdit="1"/>
            </p:cNvSpPr>
            <p:nvPr/>
          </p:nvSpPr>
          <p:spPr bwMode="auto">
            <a:xfrm>
              <a:off x="1573" y="-980"/>
              <a:ext cx="8640" cy="864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31" name="_s1116"/>
            <p:cNvSpPr>
              <a:spLocks noChangeArrowheads="1" noTextEdit="1"/>
            </p:cNvSpPr>
            <p:nvPr/>
          </p:nvSpPr>
          <p:spPr bwMode="auto">
            <a:xfrm>
              <a:off x="4273" y="486"/>
              <a:ext cx="3240" cy="3240"/>
            </a:xfrm>
            <a:prstGeom prst="ellipse">
              <a:avLst/>
            </a:prstGeom>
            <a:solidFill>
              <a:srgbClr val="333399">
                <a:alpha val="50195"/>
              </a:srgbClr>
            </a:solidFill>
            <a:ln w="4670">
              <a:solidFill>
                <a:srgbClr val="333399"/>
              </a:solidFill>
              <a:round/>
              <a:headEnd/>
              <a:tailEnd/>
            </a:ln>
          </p:spPr>
          <p:txBody>
            <a:bodyPr lIns="0" tIns="0" rIns="0" bIns="0" anchor="ctr"/>
            <a:lstStyle/>
            <a:p>
              <a:endParaRPr lang="en-US"/>
            </a:p>
          </p:txBody>
        </p:sp>
        <p:sp>
          <p:nvSpPr>
            <p:cNvPr id="30732" name="_s1117"/>
            <p:cNvSpPr>
              <a:spLocks noChangeArrowheads="1"/>
            </p:cNvSpPr>
            <p:nvPr/>
          </p:nvSpPr>
          <p:spPr bwMode="auto">
            <a:xfrm>
              <a:off x="5461" y="-64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3" name="_s1118"/>
            <p:cNvSpPr>
              <a:spLocks noChangeArrowheads="1" noTextEdit="1"/>
            </p:cNvSpPr>
            <p:nvPr/>
          </p:nvSpPr>
          <p:spPr bwMode="auto">
            <a:xfrm>
              <a:off x="5341" y="2337"/>
              <a:ext cx="3240" cy="3240"/>
            </a:xfrm>
            <a:prstGeom prst="ellipse">
              <a:avLst/>
            </a:prstGeom>
            <a:solidFill>
              <a:srgbClr val="009999">
                <a:alpha val="50195"/>
              </a:srgbClr>
            </a:solidFill>
            <a:ln w="4670">
              <a:solidFill>
                <a:srgbClr val="009999"/>
              </a:solidFill>
              <a:round/>
              <a:headEnd/>
              <a:tailEnd/>
            </a:ln>
          </p:spPr>
          <p:txBody>
            <a:bodyPr lIns="0" tIns="0" rIns="0" bIns="0" anchor="ctr"/>
            <a:lstStyle/>
            <a:p>
              <a:endParaRPr lang="en-US"/>
            </a:p>
          </p:txBody>
        </p:sp>
        <p:sp>
          <p:nvSpPr>
            <p:cNvPr id="30734" name="_s1119"/>
            <p:cNvSpPr>
              <a:spLocks noChangeArrowheads="1"/>
            </p:cNvSpPr>
            <p:nvPr/>
          </p:nvSpPr>
          <p:spPr bwMode="auto">
            <a:xfrm>
              <a:off x="8645" y="492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5" name="_s1120"/>
            <p:cNvSpPr>
              <a:spLocks noChangeArrowheads="1" noTextEdit="1"/>
            </p:cNvSpPr>
            <p:nvPr/>
          </p:nvSpPr>
          <p:spPr bwMode="auto">
            <a:xfrm>
              <a:off x="3204" y="2336"/>
              <a:ext cx="3240" cy="3240"/>
            </a:xfrm>
            <a:prstGeom prst="ellipse">
              <a:avLst/>
            </a:prstGeom>
            <a:solidFill>
              <a:srgbClr val="99CC00">
                <a:alpha val="50195"/>
              </a:srgbClr>
            </a:solidFill>
            <a:ln w="4670">
              <a:solidFill>
                <a:srgbClr val="99CC00"/>
              </a:solidFill>
              <a:round/>
              <a:headEnd/>
              <a:tailEnd/>
            </a:ln>
          </p:spPr>
          <p:txBody>
            <a:bodyPr lIns="0" tIns="0" rIns="0" bIns="0" anchor="ctr"/>
            <a:lstStyle/>
            <a:p>
              <a:endParaRPr lang="en-US"/>
            </a:p>
          </p:txBody>
        </p:sp>
        <p:sp>
          <p:nvSpPr>
            <p:cNvPr id="30736" name="_s1121"/>
            <p:cNvSpPr>
              <a:spLocks noChangeArrowheads="1"/>
            </p:cNvSpPr>
            <p:nvPr/>
          </p:nvSpPr>
          <p:spPr bwMode="auto">
            <a:xfrm>
              <a:off x="2277" y="4929"/>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7" name="Text Box 10"/>
            <p:cNvSpPr txBox="1">
              <a:spLocks noChangeArrowheads="1"/>
            </p:cNvSpPr>
            <p:nvPr/>
          </p:nvSpPr>
          <p:spPr bwMode="auto">
            <a:xfrm>
              <a:off x="7606" y="3517"/>
              <a:ext cx="3123" cy="141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4</a:t>
              </a:r>
              <a:r>
                <a:rPr lang="en-NZ" sz="2000" dirty="0">
                  <a:latin typeface="Cambria" charset="0"/>
                </a:rPr>
                <a:t>. </a:t>
              </a:r>
              <a:r>
                <a:rPr lang="en-US" sz="2000" dirty="0">
                  <a:latin typeface="Cambria" charset="0"/>
                </a:rPr>
                <a:t>Action &amp; Engagement</a:t>
              </a:r>
              <a:endParaRPr lang="en-US" sz="2000" dirty="0">
                <a:latin typeface="Cambria" charset="0"/>
              </a:endParaRPr>
            </a:p>
            <a:p>
              <a:endParaRPr lang="en-US" sz="2000" dirty="0">
                <a:latin typeface="Times New Roman" charset="0"/>
              </a:endParaRPr>
            </a:p>
          </p:txBody>
        </p:sp>
        <p:sp>
          <p:nvSpPr>
            <p:cNvPr id="30738" name="Text Box 11"/>
            <p:cNvSpPr txBox="1">
              <a:spLocks noChangeArrowheads="1"/>
            </p:cNvSpPr>
            <p:nvPr/>
          </p:nvSpPr>
          <p:spPr bwMode="auto">
            <a:xfrm>
              <a:off x="4373" y="816"/>
              <a:ext cx="2880" cy="1510"/>
            </a:xfrm>
            <a:prstGeom prst="rect">
              <a:avLst/>
            </a:prstGeom>
            <a:solidFill>
              <a:srgbClr val="FFFFFF">
                <a:alpha val="5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3.</a:t>
              </a:r>
              <a:r>
                <a:rPr lang="en-NZ" sz="2000" dirty="0">
                  <a:latin typeface="Cambria" charset="0"/>
                </a:rPr>
                <a:t>Theological </a:t>
              </a:r>
              <a:r>
                <a:rPr lang="en-US" sz="2000" dirty="0">
                  <a:latin typeface="Times New Roman" charset="0"/>
                </a:rPr>
                <a:t/>
              </a:r>
              <a:br>
                <a:rPr lang="en-US" sz="2000" dirty="0">
                  <a:latin typeface="Times New Roman" charset="0"/>
                </a:rPr>
              </a:br>
              <a:r>
                <a:rPr lang="en-US" sz="2000" dirty="0">
                  <a:latin typeface="Cambria" charset="0"/>
                </a:rPr>
                <a:t>Conversation</a:t>
              </a:r>
            </a:p>
            <a:p>
              <a:endParaRPr lang="en-US" sz="1200" dirty="0">
                <a:latin typeface="Times New Roman" charset="0"/>
              </a:endParaRPr>
            </a:p>
          </p:txBody>
        </p:sp>
        <p:sp>
          <p:nvSpPr>
            <p:cNvPr id="30739" name="Text Box 12"/>
            <p:cNvSpPr txBox="1">
              <a:spLocks noChangeArrowheads="1"/>
            </p:cNvSpPr>
            <p:nvPr/>
          </p:nvSpPr>
          <p:spPr bwMode="auto">
            <a:xfrm>
              <a:off x="1469" y="3704"/>
              <a:ext cx="2781" cy="1519"/>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2.</a:t>
              </a:r>
              <a:r>
                <a:rPr lang="en-US" sz="2000" dirty="0">
                  <a:latin typeface="Cambria" charset="0"/>
                </a:rPr>
                <a:t>Postmodern/ Modern City Conversation</a:t>
              </a:r>
            </a:p>
            <a:p>
              <a:endParaRPr lang="en-US" sz="1200" dirty="0">
                <a:latin typeface="Times New Roman" charset="0"/>
              </a:endParaRPr>
            </a:p>
          </p:txBody>
        </p:sp>
        <p:sp>
          <p:nvSpPr>
            <p:cNvPr id="30740" name="Text Box 13"/>
            <p:cNvSpPr txBox="1">
              <a:spLocks noChangeArrowheads="1"/>
            </p:cNvSpPr>
            <p:nvPr/>
          </p:nvSpPr>
          <p:spPr bwMode="auto">
            <a:xfrm>
              <a:off x="5072" y="2721"/>
              <a:ext cx="1809" cy="1068"/>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mbria" charset="0"/>
                </a:rPr>
                <a:t>Land </a:t>
              </a:r>
              <a:r>
                <a:rPr lang="en-US" sz="2000" dirty="0">
                  <a:latin typeface="Cambria" charset="0"/>
                </a:rPr>
                <a:t>Rights</a:t>
              </a:r>
            </a:p>
          </p:txBody>
        </p:sp>
        <p:sp>
          <p:nvSpPr>
            <p:cNvPr id="30741" name="Text Box 14"/>
            <p:cNvSpPr txBox="1">
              <a:spLocks noChangeArrowheads="1"/>
            </p:cNvSpPr>
            <p:nvPr/>
          </p:nvSpPr>
          <p:spPr bwMode="auto">
            <a:xfrm>
              <a:off x="6595" y="5661"/>
              <a:ext cx="2573" cy="971"/>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NZ" sz="2000" dirty="0">
                  <a:latin typeface="Cambria" charset="0"/>
                </a:rPr>
                <a:t>1. </a:t>
              </a:r>
              <a:r>
                <a:rPr lang="en-US" sz="2000" dirty="0">
                  <a:latin typeface="Cambria" charset="0"/>
                </a:rPr>
                <a:t>Entrance </a:t>
              </a:r>
              <a:r>
                <a:rPr lang="en-US" sz="2000" dirty="0">
                  <a:latin typeface="Cambria" charset="0"/>
                </a:rPr>
                <a:t>Stories: Violence, Dispossession</a:t>
              </a:r>
            </a:p>
          </p:txBody>
        </p:sp>
      </p:grpSp>
      <p:sp>
        <p:nvSpPr>
          <p:cNvPr id="17" name="Bent Arrow 16"/>
          <p:cNvSpPr/>
          <p:nvPr/>
        </p:nvSpPr>
        <p:spPr bwMode="auto">
          <a:xfrm flipH="1">
            <a:off x="5819423" y="4838358"/>
            <a:ext cx="701675" cy="68580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30724" name="TextBox 18"/>
          <p:cNvSpPr txBox="1">
            <a:spLocks noChangeArrowheads="1"/>
          </p:cNvSpPr>
          <p:nvPr/>
        </p:nvSpPr>
        <p:spPr bwMode="auto">
          <a:xfrm>
            <a:off x="2209800" y="5257801"/>
            <a:ext cx="2819400" cy="1477963"/>
          </a:xfrm>
          <a:prstGeom prst="rect">
            <a:avLst/>
          </a:prstGeom>
          <a:solidFill>
            <a:schemeClr val="tx2">
              <a:lumMod val="20000"/>
              <a:lumOff val="8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Socio-Economic Analysis: </a:t>
            </a:r>
            <a:r>
              <a:rPr lang="en-US" sz="1800" dirty="0" err="1"/>
              <a:t>UNHabitat</a:t>
            </a:r>
            <a:r>
              <a:rPr lang="en-US" sz="1800" dirty="0"/>
              <a:t> Literature, Best Practices, Community Organization,</a:t>
            </a:r>
          </a:p>
          <a:p>
            <a:r>
              <a:rPr lang="en-US" sz="1800" dirty="0"/>
              <a:t>Cross-nation Legislation</a:t>
            </a:r>
          </a:p>
        </p:txBody>
      </p:sp>
      <p:sp>
        <p:nvSpPr>
          <p:cNvPr id="21" name="Bent Arrow 20"/>
          <p:cNvSpPr/>
          <p:nvPr/>
        </p:nvSpPr>
        <p:spPr bwMode="auto">
          <a:xfrm>
            <a:off x="6521097" y="3316782"/>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467600" y="3121886"/>
            <a:ext cx="3200400" cy="369332"/>
          </a:xfrm>
          <a:prstGeom prst="rect">
            <a:avLst/>
          </a:prstGeom>
          <a:solidFill>
            <a:schemeClr val="accent1">
              <a:lumMod val="20000"/>
              <a:lumOff val="80000"/>
              <a:alpha val="5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5. New Action Stories:</a:t>
            </a:r>
          </a:p>
        </p:txBody>
      </p:sp>
    </p:spTree>
    <p:extLst>
      <p:ext uri="{BB962C8B-B14F-4D97-AF65-F5344CB8AC3E}">
        <p14:creationId xmlns:p14="http://schemas.microsoft.com/office/powerpoint/2010/main" val="46923690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74948" y="90488"/>
            <a:ext cx="8159653" cy="823912"/>
          </a:xfrm>
          <a:prstGeom prst="rightArrow">
            <a:avLst/>
          </a:prstGeom>
        </p:spPr>
        <p:txBody>
          <a:bodyPr>
            <a:normAutofit fontScale="90000"/>
          </a:bodyPr>
          <a:lstStyle/>
          <a:p>
            <a:pPr eaLnBrk="1" hangingPunct="1"/>
            <a:r>
              <a:rPr lang="en-US" sz="2400" b="1" dirty="0">
                <a:latin typeface="Arial" charset="0"/>
                <a:ea typeface="Arial" charset="0"/>
                <a:cs typeface="Arial" charset="0"/>
              </a:rPr>
              <a:t>15 Courses Designed as Conversations</a:t>
            </a:r>
            <a:br>
              <a:rPr lang="en-US" sz="2400" b="1" dirty="0">
                <a:latin typeface="Arial" charset="0"/>
                <a:ea typeface="Arial" charset="0"/>
                <a:cs typeface="Arial" charset="0"/>
              </a:rPr>
            </a:br>
            <a:r>
              <a:rPr lang="en-US" sz="2400" b="1" dirty="0">
                <a:latin typeface="Arial" charset="0"/>
                <a:ea typeface="Arial" charset="0"/>
                <a:cs typeface="Arial" charset="0"/>
              </a:rPr>
              <a:t>e.g. Transformational </a:t>
            </a:r>
            <a:r>
              <a:rPr lang="en-US" sz="2400" b="1" dirty="0">
                <a:latin typeface="Arial" charset="0"/>
                <a:ea typeface="Arial" charset="0"/>
                <a:cs typeface="Arial" charset="0"/>
              </a:rPr>
              <a:t>Conversation on Land Rights</a:t>
            </a:r>
          </a:p>
        </p:txBody>
      </p:sp>
      <p:grpSp>
        <p:nvGrpSpPr>
          <p:cNvPr id="30722" name="Group 2"/>
          <p:cNvGrpSpPr>
            <a:grpSpLocks noChangeAspect="1"/>
          </p:cNvGrpSpPr>
          <p:nvPr/>
        </p:nvGrpSpPr>
        <p:grpSpPr bwMode="auto">
          <a:xfrm>
            <a:off x="1884281" y="858838"/>
            <a:ext cx="6659160" cy="5999162"/>
            <a:chOff x="1469" y="-980"/>
            <a:chExt cx="9260" cy="8640"/>
          </a:xfrm>
        </p:grpSpPr>
        <p:sp>
          <p:nvSpPr>
            <p:cNvPr id="30730" name="AutoShape 3"/>
            <p:cNvSpPr>
              <a:spLocks noChangeAspect="1" noChangeArrowheads="1" noTextEdit="1"/>
            </p:cNvSpPr>
            <p:nvPr/>
          </p:nvSpPr>
          <p:spPr bwMode="auto">
            <a:xfrm>
              <a:off x="1573" y="-980"/>
              <a:ext cx="8640" cy="864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31" name="_s1116"/>
            <p:cNvSpPr>
              <a:spLocks noChangeArrowheads="1" noTextEdit="1"/>
            </p:cNvSpPr>
            <p:nvPr/>
          </p:nvSpPr>
          <p:spPr bwMode="auto">
            <a:xfrm>
              <a:off x="4273" y="486"/>
              <a:ext cx="3240" cy="3240"/>
            </a:xfrm>
            <a:prstGeom prst="ellipse">
              <a:avLst/>
            </a:prstGeom>
            <a:solidFill>
              <a:srgbClr val="333399">
                <a:alpha val="50195"/>
              </a:srgbClr>
            </a:solidFill>
            <a:ln w="4670">
              <a:solidFill>
                <a:srgbClr val="333399"/>
              </a:solidFill>
              <a:round/>
              <a:headEnd/>
              <a:tailEnd/>
            </a:ln>
          </p:spPr>
          <p:txBody>
            <a:bodyPr lIns="0" tIns="0" rIns="0" bIns="0" anchor="ctr"/>
            <a:lstStyle/>
            <a:p>
              <a:endParaRPr lang="en-US"/>
            </a:p>
          </p:txBody>
        </p:sp>
        <p:sp>
          <p:nvSpPr>
            <p:cNvPr id="30732" name="_s1117"/>
            <p:cNvSpPr>
              <a:spLocks noChangeArrowheads="1"/>
            </p:cNvSpPr>
            <p:nvPr/>
          </p:nvSpPr>
          <p:spPr bwMode="auto">
            <a:xfrm>
              <a:off x="5461" y="-64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3" name="_s1118"/>
            <p:cNvSpPr>
              <a:spLocks noChangeArrowheads="1" noTextEdit="1"/>
            </p:cNvSpPr>
            <p:nvPr/>
          </p:nvSpPr>
          <p:spPr bwMode="auto">
            <a:xfrm>
              <a:off x="5341" y="2337"/>
              <a:ext cx="3240" cy="3240"/>
            </a:xfrm>
            <a:prstGeom prst="ellipse">
              <a:avLst/>
            </a:prstGeom>
            <a:solidFill>
              <a:srgbClr val="009999">
                <a:alpha val="50195"/>
              </a:srgbClr>
            </a:solidFill>
            <a:ln w="4670">
              <a:solidFill>
                <a:srgbClr val="009999"/>
              </a:solidFill>
              <a:round/>
              <a:headEnd/>
              <a:tailEnd/>
            </a:ln>
          </p:spPr>
          <p:txBody>
            <a:bodyPr lIns="0" tIns="0" rIns="0" bIns="0" anchor="ctr"/>
            <a:lstStyle/>
            <a:p>
              <a:endParaRPr lang="en-US"/>
            </a:p>
          </p:txBody>
        </p:sp>
        <p:sp>
          <p:nvSpPr>
            <p:cNvPr id="30734" name="_s1119"/>
            <p:cNvSpPr>
              <a:spLocks noChangeArrowheads="1"/>
            </p:cNvSpPr>
            <p:nvPr/>
          </p:nvSpPr>
          <p:spPr bwMode="auto">
            <a:xfrm>
              <a:off x="8645" y="492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5" name="_s1120"/>
            <p:cNvSpPr>
              <a:spLocks noChangeArrowheads="1" noTextEdit="1"/>
            </p:cNvSpPr>
            <p:nvPr/>
          </p:nvSpPr>
          <p:spPr bwMode="auto">
            <a:xfrm>
              <a:off x="3204" y="2336"/>
              <a:ext cx="3240" cy="3240"/>
            </a:xfrm>
            <a:prstGeom prst="ellipse">
              <a:avLst/>
            </a:prstGeom>
            <a:solidFill>
              <a:srgbClr val="99CC00">
                <a:alpha val="50195"/>
              </a:srgbClr>
            </a:solidFill>
            <a:ln w="4670">
              <a:solidFill>
                <a:srgbClr val="99CC00"/>
              </a:solidFill>
              <a:round/>
              <a:headEnd/>
              <a:tailEnd/>
            </a:ln>
          </p:spPr>
          <p:txBody>
            <a:bodyPr lIns="0" tIns="0" rIns="0" bIns="0" anchor="ctr"/>
            <a:lstStyle/>
            <a:p>
              <a:endParaRPr lang="en-US"/>
            </a:p>
          </p:txBody>
        </p:sp>
        <p:sp>
          <p:nvSpPr>
            <p:cNvPr id="30736" name="_s1121"/>
            <p:cNvSpPr>
              <a:spLocks noChangeArrowheads="1"/>
            </p:cNvSpPr>
            <p:nvPr/>
          </p:nvSpPr>
          <p:spPr bwMode="auto">
            <a:xfrm>
              <a:off x="2277" y="4929"/>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7" name="Text Box 10"/>
            <p:cNvSpPr txBox="1">
              <a:spLocks noChangeArrowheads="1"/>
            </p:cNvSpPr>
            <p:nvPr/>
          </p:nvSpPr>
          <p:spPr bwMode="auto">
            <a:xfrm>
              <a:off x="7606" y="3517"/>
              <a:ext cx="3123" cy="141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4</a:t>
              </a:r>
              <a:r>
                <a:rPr lang="en-NZ" sz="2000" dirty="0">
                  <a:latin typeface="Cambria" charset="0"/>
                </a:rPr>
                <a:t>. </a:t>
              </a:r>
              <a:r>
                <a:rPr lang="en-US" sz="2000" dirty="0">
                  <a:latin typeface="Cambria" charset="0"/>
                </a:rPr>
                <a:t>Action &amp; Engagement</a:t>
              </a:r>
              <a:endParaRPr lang="en-US" sz="2000" dirty="0">
                <a:latin typeface="Cambria" charset="0"/>
              </a:endParaRPr>
            </a:p>
            <a:p>
              <a:endParaRPr lang="en-US" sz="2000" dirty="0">
                <a:latin typeface="Times New Roman" charset="0"/>
              </a:endParaRPr>
            </a:p>
          </p:txBody>
        </p:sp>
        <p:sp>
          <p:nvSpPr>
            <p:cNvPr id="30738" name="Text Box 11"/>
            <p:cNvSpPr txBox="1">
              <a:spLocks noChangeArrowheads="1"/>
            </p:cNvSpPr>
            <p:nvPr/>
          </p:nvSpPr>
          <p:spPr bwMode="auto">
            <a:xfrm>
              <a:off x="4373" y="816"/>
              <a:ext cx="2880" cy="1510"/>
            </a:xfrm>
            <a:prstGeom prst="rect">
              <a:avLst/>
            </a:prstGeom>
            <a:solidFill>
              <a:srgbClr val="FFFFFF">
                <a:alpha val="5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3.</a:t>
              </a:r>
              <a:r>
                <a:rPr lang="en-NZ" sz="2000" dirty="0">
                  <a:latin typeface="Cambria" charset="0"/>
                </a:rPr>
                <a:t>Theological </a:t>
              </a:r>
              <a:r>
                <a:rPr lang="en-US" sz="2000" dirty="0">
                  <a:latin typeface="Times New Roman" charset="0"/>
                </a:rPr>
                <a:t/>
              </a:r>
              <a:br>
                <a:rPr lang="en-US" sz="2000" dirty="0">
                  <a:latin typeface="Times New Roman" charset="0"/>
                </a:rPr>
              </a:br>
              <a:r>
                <a:rPr lang="en-US" sz="2000" dirty="0">
                  <a:latin typeface="Cambria" charset="0"/>
                </a:rPr>
                <a:t>Conversation</a:t>
              </a:r>
            </a:p>
            <a:p>
              <a:endParaRPr lang="en-US" sz="1200" dirty="0">
                <a:latin typeface="Times New Roman" charset="0"/>
              </a:endParaRPr>
            </a:p>
          </p:txBody>
        </p:sp>
        <p:sp>
          <p:nvSpPr>
            <p:cNvPr id="30739" name="Text Box 12"/>
            <p:cNvSpPr txBox="1">
              <a:spLocks noChangeArrowheads="1"/>
            </p:cNvSpPr>
            <p:nvPr/>
          </p:nvSpPr>
          <p:spPr bwMode="auto">
            <a:xfrm>
              <a:off x="1469" y="3704"/>
              <a:ext cx="2781" cy="1519"/>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2.</a:t>
              </a:r>
              <a:r>
                <a:rPr lang="en-US" sz="2000" dirty="0">
                  <a:latin typeface="Cambria" charset="0"/>
                </a:rPr>
                <a:t>Postmodern/ Modern City Conversation</a:t>
              </a:r>
            </a:p>
            <a:p>
              <a:endParaRPr lang="en-US" sz="1200" dirty="0">
                <a:latin typeface="Times New Roman" charset="0"/>
              </a:endParaRPr>
            </a:p>
          </p:txBody>
        </p:sp>
        <p:sp>
          <p:nvSpPr>
            <p:cNvPr id="30740" name="Text Box 13"/>
            <p:cNvSpPr txBox="1">
              <a:spLocks noChangeArrowheads="1"/>
            </p:cNvSpPr>
            <p:nvPr/>
          </p:nvSpPr>
          <p:spPr bwMode="auto">
            <a:xfrm>
              <a:off x="5072" y="2721"/>
              <a:ext cx="1809" cy="1068"/>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mbria" charset="0"/>
                </a:rPr>
                <a:t>Land </a:t>
              </a:r>
              <a:r>
                <a:rPr lang="en-US" sz="2000" dirty="0">
                  <a:latin typeface="Cambria" charset="0"/>
                </a:rPr>
                <a:t>Rights</a:t>
              </a:r>
            </a:p>
          </p:txBody>
        </p:sp>
        <p:sp>
          <p:nvSpPr>
            <p:cNvPr id="30741" name="Text Box 14"/>
            <p:cNvSpPr txBox="1">
              <a:spLocks noChangeArrowheads="1"/>
            </p:cNvSpPr>
            <p:nvPr/>
          </p:nvSpPr>
          <p:spPr bwMode="auto">
            <a:xfrm>
              <a:off x="6595" y="5661"/>
              <a:ext cx="2573" cy="971"/>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NZ" sz="2000" dirty="0">
                  <a:latin typeface="Cambria" charset="0"/>
                </a:rPr>
                <a:t>1. </a:t>
              </a:r>
              <a:r>
                <a:rPr lang="en-US" sz="2000" dirty="0">
                  <a:latin typeface="Cambria" charset="0"/>
                </a:rPr>
                <a:t>Entrance </a:t>
              </a:r>
              <a:r>
                <a:rPr lang="en-US" sz="2000" dirty="0">
                  <a:latin typeface="Cambria" charset="0"/>
                </a:rPr>
                <a:t>Stories: Violence, Dispossession</a:t>
              </a:r>
            </a:p>
          </p:txBody>
        </p:sp>
      </p:grpSp>
      <p:sp>
        <p:nvSpPr>
          <p:cNvPr id="17" name="Bent Arrow 16"/>
          <p:cNvSpPr/>
          <p:nvPr/>
        </p:nvSpPr>
        <p:spPr bwMode="auto">
          <a:xfrm flipH="1">
            <a:off x="5819423" y="4838358"/>
            <a:ext cx="701675" cy="68580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30724" name="TextBox 18"/>
          <p:cNvSpPr txBox="1">
            <a:spLocks noChangeArrowheads="1"/>
          </p:cNvSpPr>
          <p:nvPr/>
        </p:nvSpPr>
        <p:spPr bwMode="auto">
          <a:xfrm>
            <a:off x="2209800" y="5257801"/>
            <a:ext cx="2819400" cy="1477963"/>
          </a:xfrm>
          <a:prstGeom prst="rect">
            <a:avLst/>
          </a:prstGeom>
          <a:solidFill>
            <a:schemeClr val="tx2">
              <a:lumMod val="20000"/>
              <a:lumOff val="8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Socio-Economic Analysis: </a:t>
            </a:r>
            <a:r>
              <a:rPr lang="en-US" sz="1800" dirty="0" err="1"/>
              <a:t>UNHabitat</a:t>
            </a:r>
            <a:r>
              <a:rPr lang="en-US" sz="1800" dirty="0"/>
              <a:t> Literature, Best Practices, Community Organization,</a:t>
            </a:r>
          </a:p>
          <a:p>
            <a:r>
              <a:rPr lang="en-US" sz="1800" dirty="0"/>
              <a:t>Cross-nation Legislation</a:t>
            </a:r>
          </a:p>
        </p:txBody>
      </p:sp>
      <p:sp>
        <p:nvSpPr>
          <p:cNvPr id="30725" name="TextBox 19"/>
          <p:cNvSpPr txBox="1">
            <a:spLocks noChangeArrowheads="1"/>
          </p:cNvSpPr>
          <p:nvPr/>
        </p:nvSpPr>
        <p:spPr bwMode="auto">
          <a:xfrm>
            <a:off x="1974947" y="914400"/>
            <a:ext cx="2139854" cy="2308324"/>
          </a:xfrm>
          <a:prstGeom prst="rect">
            <a:avLst/>
          </a:prstGeom>
          <a:solidFill>
            <a:schemeClr val="tx2">
              <a:lumMod val="20000"/>
              <a:lumOff val="80000"/>
            </a:schemeClr>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Biblical Reflection on Land and Land Rights, Jubilee, Prophets, Exodus, </a:t>
            </a:r>
          </a:p>
          <a:p>
            <a:r>
              <a:rPr lang="en-US" sz="1800" dirty="0"/>
              <a:t>Theological Analysis: </a:t>
            </a:r>
            <a:r>
              <a:rPr lang="en-US" sz="1800" dirty="0" err="1"/>
              <a:t>Brueggeman</a:t>
            </a:r>
            <a:r>
              <a:rPr lang="en-US" sz="1800" dirty="0"/>
              <a:t> -3 Movements</a:t>
            </a:r>
          </a:p>
        </p:txBody>
      </p:sp>
      <p:sp>
        <p:nvSpPr>
          <p:cNvPr id="21" name="Bent Arrow 20"/>
          <p:cNvSpPr/>
          <p:nvPr/>
        </p:nvSpPr>
        <p:spPr bwMode="auto">
          <a:xfrm>
            <a:off x="6521097" y="3316782"/>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467600" y="3121886"/>
            <a:ext cx="3200400" cy="369332"/>
          </a:xfrm>
          <a:prstGeom prst="rect">
            <a:avLst/>
          </a:prstGeom>
          <a:solidFill>
            <a:schemeClr val="accent1">
              <a:lumMod val="20000"/>
              <a:lumOff val="80000"/>
              <a:alpha val="5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5. New Action Stories:</a:t>
            </a:r>
          </a:p>
        </p:txBody>
      </p:sp>
    </p:spTree>
    <p:extLst>
      <p:ext uri="{BB962C8B-B14F-4D97-AF65-F5344CB8AC3E}">
        <p14:creationId xmlns:p14="http://schemas.microsoft.com/office/powerpoint/2010/main" val="9046601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74948" y="90488"/>
            <a:ext cx="8159653" cy="823912"/>
          </a:xfrm>
          <a:prstGeom prst="rightArrow">
            <a:avLst/>
          </a:prstGeom>
        </p:spPr>
        <p:txBody>
          <a:bodyPr>
            <a:normAutofit fontScale="90000"/>
          </a:bodyPr>
          <a:lstStyle/>
          <a:p>
            <a:pPr eaLnBrk="1" hangingPunct="1"/>
            <a:r>
              <a:rPr lang="en-US" sz="2400" b="1" dirty="0">
                <a:latin typeface="Arial" charset="0"/>
                <a:ea typeface="Arial" charset="0"/>
                <a:cs typeface="Arial" charset="0"/>
              </a:rPr>
              <a:t>15 Courses Designed as Conversations</a:t>
            </a:r>
            <a:br>
              <a:rPr lang="en-US" sz="2400" b="1" dirty="0">
                <a:latin typeface="Arial" charset="0"/>
                <a:ea typeface="Arial" charset="0"/>
                <a:cs typeface="Arial" charset="0"/>
              </a:rPr>
            </a:br>
            <a:r>
              <a:rPr lang="en-US" sz="2400" b="1" dirty="0">
                <a:latin typeface="Arial" charset="0"/>
                <a:ea typeface="Arial" charset="0"/>
                <a:cs typeface="Arial" charset="0"/>
              </a:rPr>
              <a:t>e.g. Transformational </a:t>
            </a:r>
            <a:r>
              <a:rPr lang="en-US" sz="2400" b="1" dirty="0">
                <a:latin typeface="Arial" charset="0"/>
                <a:ea typeface="Arial" charset="0"/>
                <a:cs typeface="Arial" charset="0"/>
              </a:rPr>
              <a:t>Conversation on Land Rights</a:t>
            </a:r>
          </a:p>
        </p:txBody>
      </p:sp>
      <p:grpSp>
        <p:nvGrpSpPr>
          <p:cNvPr id="30722" name="Group 2"/>
          <p:cNvGrpSpPr>
            <a:grpSpLocks noChangeAspect="1"/>
          </p:cNvGrpSpPr>
          <p:nvPr/>
        </p:nvGrpSpPr>
        <p:grpSpPr bwMode="auto">
          <a:xfrm>
            <a:off x="1884281" y="858838"/>
            <a:ext cx="6659160" cy="5999162"/>
            <a:chOff x="1469" y="-980"/>
            <a:chExt cx="9260" cy="8640"/>
          </a:xfrm>
        </p:grpSpPr>
        <p:sp>
          <p:nvSpPr>
            <p:cNvPr id="30730" name="AutoShape 3"/>
            <p:cNvSpPr>
              <a:spLocks noChangeAspect="1" noChangeArrowheads="1" noTextEdit="1"/>
            </p:cNvSpPr>
            <p:nvPr/>
          </p:nvSpPr>
          <p:spPr bwMode="auto">
            <a:xfrm>
              <a:off x="1573" y="-980"/>
              <a:ext cx="8640" cy="864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31" name="_s1116"/>
            <p:cNvSpPr>
              <a:spLocks noChangeArrowheads="1" noTextEdit="1"/>
            </p:cNvSpPr>
            <p:nvPr/>
          </p:nvSpPr>
          <p:spPr bwMode="auto">
            <a:xfrm>
              <a:off x="4273" y="486"/>
              <a:ext cx="3240" cy="3240"/>
            </a:xfrm>
            <a:prstGeom prst="ellipse">
              <a:avLst/>
            </a:prstGeom>
            <a:solidFill>
              <a:srgbClr val="333399">
                <a:alpha val="50195"/>
              </a:srgbClr>
            </a:solidFill>
            <a:ln w="4670">
              <a:solidFill>
                <a:srgbClr val="333399"/>
              </a:solidFill>
              <a:round/>
              <a:headEnd/>
              <a:tailEnd/>
            </a:ln>
          </p:spPr>
          <p:txBody>
            <a:bodyPr lIns="0" tIns="0" rIns="0" bIns="0" anchor="ctr"/>
            <a:lstStyle/>
            <a:p>
              <a:endParaRPr lang="en-US"/>
            </a:p>
          </p:txBody>
        </p:sp>
        <p:sp>
          <p:nvSpPr>
            <p:cNvPr id="30732" name="_s1117"/>
            <p:cNvSpPr>
              <a:spLocks noChangeArrowheads="1"/>
            </p:cNvSpPr>
            <p:nvPr/>
          </p:nvSpPr>
          <p:spPr bwMode="auto">
            <a:xfrm>
              <a:off x="5461" y="-64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3" name="_s1118"/>
            <p:cNvSpPr>
              <a:spLocks noChangeArrowheads="1" noTextEdit="1"/>
            </p:cNvSpPr>
            <p:nvPr/>
          </p:nvSpPr>
          <p:spPr bwMode="auto">
            <a:xfrm>
              <a:off x="5341" y="2337"/>
              <a:ext cx="3240" cy="3240"/>
            </a:xfrm>
            <a:prstGeom prst="ellipse">
              <a:avLst/>
            </a:prstGeom>
            <a:solidFill>
              <a:srgbClr val="009999">
                <a:alpha val="50195"/>
              </a:srgbClr>
            </a:solidFill>
            <a:ln w="4670">
              <a:solidFill>
                <a:srgbClr val="009999"/>
              </a:solidFill>
              <a:round/>
              <a:headEnd/>
              <a:tailEnd/>
            </a:ln>
          </p:spPr>
          <p:txBody>
            <a:bodyPr lIns="0" tIns="0" rIns="0" bIns="0" anchor="ctr"/>
            <a:lstStyle/>
            <a:p>
              <a:endParaRPr lang="en-US"/>
            </a:p>
          </p:txBody>
        </p:sp>
        <p:sp>
          <p:nvSpPr>
            <p:cNvPr id="30734" name="_s1119"/>
            <p:cNvSpPr>
              <a:spLocks noChangeArrowheads="1"/>
            </p:cNvSpPr>
            <p:nvPr/>
          </p:nvSpPr>
          <p:spPr bwMode="auto">
            <a:xfrm>
              <a:off x="8645" y="492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5" name="_s1120"/>
            <p:cNvSpPr>
              <a:spLocks noChangeArrowheads="1" noTextEdit="1"/>
            </p:cNvSpPr>
            <p:nvPr/>
          </p:nvSpPr>
          <p:spPr bwMode="auto">
            <a:xfrm>
              <a:off x="3204" y="2336"/>
              <a:ext cx="3240" cy="3240"/>
            </a:xfrm>
            <a:prstGeom prst="ellipse">
              <a:avLst/>
            </a:prstGeom>
            <a:solidFill>
              <a:srgbClr val="99CC00">
                <a:alpha val="50195"/>
              </a:srgbClr>
            </a:solidFill>
            <a:ln w="4670">
              <a:solidFill>
                <a:srgbClr val="99CC00"/>
              </a:solidFill>
              <a:round/>
              <a:headEnd/>
              <a:tailEnd/>
            </a:ln>
          </p:spPr>
          <p:txBody>
            <a:bodyPr lIns="0" tIns="0" rIns="0" bIns="0" anchor="ctr"/>
            <a:lstStyle/>
            <a:p>
              <a:endParaRPr lang="en-US"/>
            </a:p>
          </p:txBody>
        </p:sp>
        <p:sp>
          <p:nvSpPr>
            <p:cNvPr id="30736" name="_s1121"/>
            <p:cNvSpPr>
              <a:spLocks noChangeArrowheads="1"/>
            </p:cNvSpPr>
            <p:nvPr/>
          </p:nvSpPr>
          <p:spPr bwMode="auto">
            <a:xfrm>
              <a:off x="2277" y="4929"/>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7" name="Text Box 10"/>
            <p:cNvSpPr txBox="1">
              <a:spLocks noChangeArrowheads="1"/>
            </p:cNvSpPr>
            <p:nvPr/>
          </p:nvSpPr>
          <p:spPr bwMode="auto">
            <a:xfrm>
              <a:off x="7606" y="3517"/>
              <a:ext cx="3123" cy="141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4</a:t>
              </a:r>
              <a:r>
                <a:rPr lang="en-NZ" sz="2000" dirty="0">
                  <a:latin typeface="Cambria" charset="0"/>
                </a:rPr>
                <a:t>. </a:t>
              </a:r>
              <a:r>
                <a:rPr lang="en-US" sz="2000" dirty="0">
                  <a:latin typeface="Cambria" charset="0"/>
                </a:rPr>
                <a:t>Action &amp; Engagement</a:t>
              </a:r>
              <a:endParaRPr lang="en-US" sz="2000" dirty="0">
                <a:latin typeface="Cambria" charset="0"/>
              </a:endParaRPr>
            </a:p>
            <a:p>
              <a:endParaRPr lang="en-US" sz="2000" dirty="0">
                <a:latin typeface="Times New Roman" charset="0"/>
              </a:endParaRPr>
            </a:p>
          </p:txBody>
        </p:sp>
        <p:sp>
          <p:nvSpPr>
            <p:cNvPr id="30738" name="Text Box 11"/>
            <p:cNvSpPr txBox="1">
              <a:spLocks noChangeArrowheads="1"/>
            </p:cNvSpPr>
            <p:nvPr/>
          </p:nvSpPr>
          <p:spPr bwMode="auto">
            <a:xfrm>
              <a:off x="4373" y="816"/>
              <a:ext cx="2880" cy="1510"/>
            </a:xfrm>
            <a:prstGeom prst="rect">
              <a:avLst/>
            </a:prstGeom>
            <a:solidFill>
              <a:srgbClr val="FFFFFF">
                <a:alpha val="5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3.</a:t>
              </a:r>
              <a:r>
                <a:rPr lang="en-NZ" sz="2000" dirty="0">
                  <a:latin typeface="Cambria" charset="0"/>
                </a:rPr>
                <a:t>Theological </a:t>
              </a:r>
              <a:r>
                <a:rPr lang="en-US" sz="2000" dirty="0">
                  <a:latin typeface="Times New Roman" charset="0"/>
                </a:rPr>
                <a:t/>
              </a:r>
              <a:br>
                <a:rPr lang="en-US" sz="2000" dirty="0">
                  <a:latin typeface="Times New Roman" charset="0"/>
                </a:rPr>
              </a:br>
              <a:r>
                <a:rPr lang="en-US" sz="2000" dirty="0">
                  <a:latin typeface="Cambria" charset="0"/>
                </a:rPr>
                <a:t>Conversation</a:t>
              </a:r>
            </a:p>
            <a:p>
              <a:endParaRPr lang="en-US" sz="1200" dirty="0">
                <a:latin typeface="Times New Roman" charset="0"/>
              </a:endParaRPr>
            </a:p>
          </p:txBody>
        </p:sp>
        <p:sp>
          <p:nvSpPr>
            <p:cNvPr id="30739" name="Text Box 12"/>
            <p:cNvSpPr txBox="1">
              <a:spLocks noChangeArrowheads="1"/>
            </p:cNvSpPr>
            <p:nvPr/>
          </p:nvSpPr>
          <p:spPr bwMode="auto">
            <a:xfrm>
              <a:off x="1469" y="3704"/>
              <a:ext cx="2781" cy="1519"/>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2.</a:t>
              </a:r>
              <a:r>
                <a:rPr lang="en-US" sz="2000" dirty="0">
                  <a:latin typeface="Cambria" charset="0"/>
                </a:rPr>
                <a:t>Postmodern/ Modern City Conversation</a:t>
              </a:r>
            </a:p>
            <a:p>
              <a:endParaRPr lang="en-US" sz="1200" dirty="0">
                <a:latin typeface="Times New Roman" charset="0"/>
              </a:endParaRPr>
            </a:p>
          </p:txBody>
        </p:sp>
        <p:sp>
          <p:nvSpPr>
            <p:cNvPr id="30740" name="Text Box 13"/>
            <p:cNvSpPr txBox="1">
              <a:spLocks noChangeArrowheads="1"/>
            </p:cNvSpPr>
            <p:nvPr/>
          </p:nvSpPr>
          <p:spPr bwMode="auto">
            <a:xfrm>
              <a:off x="5072" y="2721"/>
              <a:ext cx="1809" cy="1068"/>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mbria" charset="0"/>
                </a:rPr>
                <a:t>Land </a:t>
              </a:r>
              <a:r>
                <a:rPr lang="en-US" sz="2000" dirty="0">
                  <a:latin typeface="Cambria" charset="0"/>
                </a:rPr>
                <a:t>Rights</a:t>
              </a:r>
            </a:p>
          </p:txBody>
        </p:sp>
        <p:sp>
          <p:nvSpPr>
            <p:cNvPr id="30741" name="Text Box 14"/>
            <p:cNvSpPr txBox="1">
              <a:spLocks noChangeArrowheads="1"/>
            </p:cNvSpPr>
            <p:nvPr/>
          </p:nvSpPr>
          <p:spPr bwMode="auto">
            <a:xfrm>
              <a:off x="6595" y="5661"/>
              <a:ext cx="2573" cy="971"/>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NZ" sz="2000" dirty="0">
                  <a:latin typeface="Cambria" charset="0"/>
                </a:rPr>
                <a:t>1. </a:t>
              </a:r>
              <a:r>
                <a:rPr lang="en-US" sz="2000" dirty="0">
                  <a:latin typeface="Cambria" charset="0"/>
                </a:rPr>
                <a:t>Entrance </a:t>
              </a:r>
              <a:r>
                <a:rPr lang="en-US" sz="2000" dirty="0">
                  <a:latin typeface="Cambria" charset="0"/>
                </a:rPr>
                <a:t>Stories: Violence, Dispossession</a:t>
              </a:r>
            </a:p>
          </p:txBody>
        </p:sp>
      </p:grpSp>
      <p:sp>
        <p:nvSpPr>
          <p:cNvPr id="17" name="Bent Arrow 16"/>
          <p:cNvSpPr/>
          <p:nvPr/>
        </p:nvSpPr>
        <p:spPr bwMode="auto">
          <a:xfrm flipH="1">
            <a:off x="5819423" y="4838358"/>
            <a:ext cx="701675" cy="68580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30724" name="TextBox 18"/>
          <p:cNvSpPr txBox="1">
            <a:spLocks noChangeArrowheads="1"/>
          </p:cNvSpPr>
          <p:nvPr/>
        </p:nvSpPr>
        <p:spPr bwMode="auto">
          <a:xfrm>
            <a:off x="2209800" y="5257801"/>
            <a:ext cx="2819400" cy="1477963"/>
          </a:xfrm>
          <a:prstGeom prst="rect">
            <a:avLst/>
          </a:prstGeom>
          <a:solidFill>
            <a:schemeClr val="tx2">
              <a:lumMod val="20000"/>
              <a:lumOff val="8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Socio-Economic Analysis: </a:t>
            </a:r>
            <a:r>
              <a:rPr lang="en-US" sz="1800" dirty="0" err="1"/>
              <a:t>UNHabitat</a:t>
            </a:r>
            <a:r>
              <a:rPr lang="en-US" sz="1800" dirty="0"/>
              <a:t> Literature, Best Practices, Community Organization,</a:t>
            </a:r>
          </a:p>
          <a:p>
            <a:r>
              <a:rPr lang="en-US" sz="1800" dirty="0"/>
              <a:t>Cross-nation Legislation</a:t>
            </a:r>
          </a:p>
        </p:txBody>
      </p:sp>
      <p:sp>
        <p:nvSpPr>
          <p:cNvPr id="30725" name="TextBox 19"/>
          <p:cNvSpPr txBox="1">
            <a:spLocks noChangeArrowheads="1"/>
          </p:cNvSpPr>
          <p:nvPr/>
        </p:nvSpPr>
        <p:spPr bwMode="auto">
          <a:xfrm>
            <a:off x="1974947" y="914400"/>
            <a:ext cx="2139854" cy="2308324"/>
          </a:xfrm>
          <a:prstGeom prst="rect">
            <a:avLst/>
          </a:prstGeom>
          <a:solidFill>
            <a:schemeClr val="tx2">
              <a:lumMod val="20000"/>
              <a:lumOff val="80000"/>
            </a:schemeClr>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Biblical Reflection on Land and Land Rights, Jubilee, Prophets, Exodus, </a:t>
            </a:r>
          </a:p>
          <a:p>
            <a:r>
              <a:rPr lang="en-US" sz="1800" dirty="0"/>
              <a:t>Theological Analysis: </a:t>
            </a:r>
            <a:r>
              <a:rPr lang="en-US" sz="1800" dirty="0" err="1"/>
              <a:t>Brueggeman</a:t>
            </a:r>
            <a:r>
              <a:rPr lang="en-US" sz="1800" dirty="0"/>
              <a:t> -3 Movements</a:t>
            </a:r>
          </a:p>
        </p:txBody>
      </p:sp>
      <p:sp>
        <p:nvSpPr>
          <p:cNvPr id="21" name="Bent Arrow 20"/>
          <p:cNvSpPr/>
          <p:nvPr/>
        </p:nvSpPr>
        <p:spPr bwMode="auto">
          <a:xfrm>
            <a:off x="6521097" y="3316782"/>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467600" y="3121886"/>
            <a:ext cx="3200400" cy="369332"/>
          </a:xfrm>
          <a:prstGeom prst="rect">
            <a:avLst/>
          </a:prstGeom>
          <a:solidFill>
            <a:schemeClr val="accent1">
              <a:lumMod val="20000"/>
              <a:lumOff val="80000"/>
              <a:alpha val="5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5. New Action Stories:</a:t>
            </a:r>
          </a:p>
        </p:txBody>
      </p:sp>
      <p:sp>
        <p:nvSpPr>
          <p:cNvPr id="30728" name="TextBox 23"/>
          <p:cNvSpPr txBox="1">
            <a:spLocks noChangeArrowheads="1"/>
          </p:cNvSpPr>
          <p:nvPr/>
        </p:nvSpPr>
        <p:spPr bwMode="auto">
          <a:xfrm>
            <a:off x="7290810" y="1567189"/>
            <a:ext cx="3276600" cy="1477963"/>
          </a:xfrm>
          <a:prstGeom prst="rect">
            <a:avLst/>
          </a:prstGeom>
          <a:solidFill>
            <a:schemeClr val="tx2">
              <a:lumMod val="40000"/>
              <a:lumOff val="6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Structures as Conversationalists: Rebuilding Communities, Community Organizations Voicing Biblical Values</a:t>
            </a:r>
          </a:p>
        </p:txBody>
      </p:sp>
    </p:spTree>
    <p:extLst>
      <p:ext uri="{BB962C8B-B14F-4D97-AF65-F5344CB8AC3E}">
        <p14:creationId xmlns:p14="http://schemas.microsoft.com/office/powerpoint/2010/main" val="4385841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974948" y="90488"/>
            <a:ext cx="8159653" cy="823912"/>
          </a:xfrm>
          <a:prstGeom prst="rightArrow">
            <a:avLst/>
          </a:prstGeom>
        </p:spPr>
        <p:txBody>
          <a:bodyPr>
            <a:normAutofit fontScale="90000"/>
          </a:bodyPr>
          <a:lstStyle/>
          <a:p>
            <a:pPr eaLnBrk="1" hangingPunct="1"/>
            <a:r>
              <a:rPr lang="en-US" sz="2400" b="1" dirty="0">
                <a:latin typeface="Arial" charset="0"/>
                <a:ea typeface="Arial" charset="0"/>
                <a:cs typeface="Arial" charset="0"/>
              </a:rPr>
              <a:t>15 Courses Designed as Conversations</a:t>
            </a:r>
            <a:br>
              <a:rPr lang="en-US" sz="2400" b="1" dirty="0">
                <a:latin typeface="Arial" charset="0"/>
                <a:ea typeface="Arial" charset="0"/>
                <a:cs typeface="Arial" charset="0"/>
              </a:rPr>
            </a:br>
            <a:r>
              <a:rPr lang="en-US" sz="2400" b="1" dirty="0">
                <a:latin typeface="Arial" charset="0"/>
                <a:ea typeface="Arial" charset="0"/>
                <a:cs typeface="Arial" charset="0"/>
              </a:rPr>
              <a:t>e.g. Transformational </a:t>
            </a:r>
            <a:r>
              <a:rPr lang="en-US" sz="2400" b="1" dirty="0">
                <a:latin typeface="Arial" charset="0"/>
                <a:ea typeface="Arial" charset="0"/>
                <a:cs typeface="Arial" charset="0"/>
              </a:rPr>
              <a:t>Conversation on Land Rights</a:t>
            </a:r>
          </a:p>
        </p:txBody>
      </p:sp>
      <p:grpSp>
        <p:nvGrpSpPr>
          <p:cNvPr id="30722" name="Group 2"/>
          <p:cNvGrpSpPr>
            <a:grpSpLocks noChangeAspect="1"/>
          </p:cNvGrpSpPr>
          <p:nvPr/>
        </p:nvGrpSpPr>
        <p:grpSpPr bwMode="auto">
          <a:xfrm>
            <a:off x="1884281" y="858838"/>
            <a:ext cx="6659160" cy="5999162"/>
            <a:chOff x="1469" y="-980"/>
            <a:chExt cx="9260" cy="8640"/>
          </a:xfrm>
        </p:grpSpPr>
        <p:sp>
          <p:nvSpPr>
            <p:cNvPr id="30730" name="AutoShape 3"/>
            <p:cNvSpPr>
              <a:spLocks noChangeAspect="1" noChangeArrowheads="1" noTextEdit="1"/>
            </p:cNvSpPr>
            <p:nvPr/>
          </p:nvSpPr>
          <p:spPr bwMode="auto">
            <a:xfrm>
              <a:off x="1573" y="-980"/>
              <a:ext cx="8640" cy="864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a:lstStyle/>
            <a:p>
              <a:endParaRPr lang="en-US"/>
            </a:p>
          </p:txBody>
        </p:sp>
        <p:sp>
          <p:nvSpPr>
            <p:cNvPr id="30731" name="_s1116"/>
            <p:cNvSpPr>
              <a:spLocks noChangeArrowheads="1" noTextEdit="1"/>
            </p:cNvSpPr>
            <p:nvPr/>
          </p:nvSpPr>
          <p:spPr bwMode="auto">
            <a:xfrm>
              <a:off x="4273" y="486"/>
              <a:ext cx="3240" cy="3240"/>
            </a:xfrm>
            <a:prstGeom prst="ellipse">
              <a:avLst/>
            </a:prstGeom>
            <a:solidFill>
              <a:srgbClr val="333399">
                <a:alpha val="50195"/>
              </a:srgbClr>
            </a:solidFill>
            <a:ln w="4670">
              <a:solidFill>
                <a:srgbClr val="333399"/>
              </a:solidFill>
              <a:round/>
              <a:headEnd/>
              <a:tailEnd/>
            </a:ln>
          </p:spPr>
          <p:txBody>
            <a:bodyPr lIns="0" tIns="0" rIns="0" bIns="0" anchor="ctr"/>
            <a:lstStyle/>
            <a:p>
              <a:endParaRPr lang="en-US"/>
            </a:p>
          </p:txBody>
        </p:sp>
        <p:sp>
          <p:nvSpPr>
            <p:cNvPr id="30732" name="_s1117"/>
            <p:cNvSpPr>
              <a:spLocks noChangeArrowheads="1"/>
            </p:cNvSpPr>
            <p:nvPr/>
          </p:nvSpPr>
          <p:spPr bwMode="auto">
            <a:xfrm>
              <a:off x="5461" y="-64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3" name="_s1118"/>
            <p:cNvSpPr>
              <a:spLocks noChangeArrowheads="1" noTextEdit="1"/>
            </p:cNvSpPr>
            <p:nvPr/>
          </p:nvSpPr>
          <p:spPr bwMode="auto">
            <a:xfrm>
              <a:off x="5341" y="2337"/>
              <a:ext cx="3240" cy="3240"/>
            </a:xfrm>
            <a:prstGeom prst="ellipse">
              <a:avLst/>
            </a:prstGeom>
            <a:solidFill>
              <a:srgbClr val="009999">
                <a:alpha val="50195"/>
              </a:srgbClr>
            </a:solidFill>
            <a:ln w="4670">
              <a:solidFill>
                <a:srgbClr val="009999"/>
              </a:solidFill>
              <a:round/>
              <a:headEnd/>
              <a:tailEnd/>
            </a:ln>
          </p:spPr>
          <p:txBody>
            <a:bodyPr lIns="0" tIns="0" rIns="0" bIns="0" anchor="ctr"/>
            <a:lstStyle/>
            <a:p>
              <a:endParaRPr lang="en-US"/>
            </a:p>
          </p:txBody>
        </p:sp>
        <p:sp>
          <p:nvSpPr>
            <p:cNvPr id="30734" name="_s1119"/>
            <p:cNvSpPr>
              <a:spLocks noChangeArrowheads="1"/>
            </p:cNvSpPr>
            <p:nvPr/>
          </p:nvSpPr>
          <p:spPr bwMode="auto">
            <a:xfrm>
              <a:off x="8645" y="4928"/>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5" name="_s1120"/>
            <p:cNvSpPr>
              <a:spLocks noChangeArrowheads="1" noTextEdit="1"/>
            </p:cNvSpPr>
            <p:nvPr/>
          </p:nvSpPr>
          <p:spPr bwMode="auto">
            <a:xfrm>
              <a:off x="3204" y="2336"/>
              <a:ext cx="3240" cy="3240"/>
            </a:xfrm>
            <a:prstGeom prst="ellipse">
              <a:avLst/>
            </a:prstGeom>
            <a:solidFill>
              <a:srgbClr val="99CC00">
                <a:alpha val="50195"/>
              </a:srgbClr>
            </a:solidFill>
            <a:ln w="4670">
              <a:solidFill>
                <a:srgbClr val="99CC00"/>
              </a:solidFill>
              <a:round/>
              <a:headEnd/>
              <a:tailEnd/>
            </a:ln>
          </p:spPr>
          <p:txBody>
            <a:bodyPr lIns="0" tIns="0" rIns="0" bIns="0" anchor="ctr"/>
            <a:lstStyle/>
            <a:p>
              <a:endParaRPr lang="en-US"/>
            </a:p>
          </p:txBody>
        </p:sp>
        <p:sp>
          <p:nvSpPr>
            <p:cNvPr id="30736" name="_s1121"/>
            <p:cNvSpPr>
              <a:spLocks noChangeArrowheads="1"/>
            </p:cNvSpPr>
            <p:nvPr/>
          </p:nvSpPr>
          <p:spPr bwMode="auto">
            <a:xfrm>
              <a:off x="2277" y="4929"/>
              <a:ext cx="864" cy="8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p>
              <a:endParaRPr lang="en-US" sz="800">
                <a:latin typeface="Times New Roman" charset="0"/>
              </a:endParaRPr>
            </a:p>
            <a:p>
              <a:endParaRPr lang="en-US" sz="800">
                <a:latin typeface="Times New Roman" charset="0"/>
              </a:endParaRPr>
            </a:p>
          </p:txBody>
        </p:sp>
        <p:sp>
          <p:nvSpPr>
            <p:cNvPr id="30737" name="Text Box 10"/>
            <p:cNvSpPr txBox="1">
              <a:spLocks noChangeArrowheads="1"/>
            </p:cNvSpPr>
            <p:nvPr/>
          </p:nvSpPr>
          <p:spPr bwMode="auto">
            <a:xfrm>
              <a:off x="7606" y="3517"/>
              <a:ext cx="3123" cy="1412"/>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4</a:t>
              </a:r>
              <a:r>
                <a:rPr lang="en-NZ" sz="2000" dirty="0">
                  <a:latin typeface="Cambria" charset="0"/>
                </a:rPr>
                <a:t>. </a:t>
              </a:r>
              <a:r>
                <a:rPr lang="en-US" sz="2000" dirty="0">
                  <a:latin typeface="Cambria" charset="0"/>
                </a:rPr>
                <a:t>Action &amp; Engagement</a:t>
              </a:r>
              <a:endParaRPr lang="en-US" sz="2000" dirty="0">
                <a:latin typeface="Cambria" charset="0"/>
              </a:endParaRPr>
            </a:p>
            <a:p>
              <a:endParaRPr lang="en-US" sz="2000" dirty="0">
                <a:latin typeface="Times New Roman" charset="0"/>
              </a:endParaRPr>
            </a:p>
          </p:txBody>
        </p:sp>
        <p:sp>
          <p:nvSpPr>
            <p:cNvPr id="30738" name="Text Box 11"/>
            <p:cNvSpPr txBox="1">
              <a:spLocks noChangeArrowheads="1"/>
            </p:cNvSpPr>
            <p:nvPr/>
          </p:nvSpPr>
          <p:spPr bwMode="auto">
            <a:xfrm>
              <a:off x="4373" y="816"/>
              <a:ext cx="2880" cy="1510"/>
            </a:xfrm>
            <a:prstGeom prst="rect">
              <a:avLst/>
            </a:prstGeom>
            <a:solidFill>
              <a:srgbClr val="FFFFFF">
                <a:alpha val="59999"/>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3.</a:t>
              </a:r>
              <a:r>
                <a:rPr lang="en-NZ" sz="2000" dirty="0">
                  <a:latin typeface="Cambria" charset="0"/>
                </a:rPr>
                <a:t>Theological </a:t>
              </a:r>
              <a:r>
                <a:rPr lang="en-US" sz="2000" dirty="0">
                  <a:latin typeface="Times New Roman" charset="0"/>
                </a:rPr>
                <a:t/>
              </a:r>
              <a:br>
                <a:rPr lang="en-US" sz="2000" dirty="0">
                  <a:latin typeface="Times New Roman" charset="0"/>
                </a:rPr>
              </a:br>
              <a:r>
                <a:rPr lang="en-US" sz="2000" dirty="0">
                  <a:latin typeface="Cambria" charset="0"/>
                </a:rPr>
                <a:t>Conversation</a:t>
              </a:r>
            </a:p>
            <a:p>
              <a:endParaRPr lang="en-US" sz="1200" dirty="0">
                <a:latin typeface="Times New Roman" charset="0"/>
              </a:endParaRPr>
            </a:p>
          </p:txBody>
        </p:sp>
        <p:sp>
          <p:nvSpPr>
            <p:cNvPr id="30739" name="Text Box 12"/>
            <p:cNvSpPr txBox="1">
              <a:spLocks noChangeArrowheads="1"/>
            </p:cNvSpPr>
            <p:nvPr/>
          </p:nvSpPr>
          <p:spPr bwMode="auto">
            <a:xfrm>
              <a:off x="1469" y="3704"/>
              <a:ext cx="2781" cy="1519"/>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NZ" sz="2000" dirty="0">
                  <a:latin typeface="Cambria" charset="0"/>
                </a:rPr>
                <a:t>2.</a:t>
              </a:r>
              <a:r>
                <a:rPr lang="en-US" sz="2000" dirty="0">
                  <a:latin typeface="Cambria" charset="0"/>
                </a:rPr>
                <a:t>Postmodern/ Modern City Conversation</a:t>
              </a:r>
            </a:p>
            <a:p>
              <a:endParaRPr lang="en-US" sz="1200" dirty="0">
                <a:latin typeface="Times New Roman" charset="0"/>
              </a:endParaRPr>
            </a:p>
          </p:txBody>
        </p:sp>
        <p:sp>
          <p:nvSpPr>
            <p:cNvPr id="30740" name="Text Box 13"/>
            <p:cNvSpPr txBox="1">
              <a:spLocks noChangeArrowheads="1"/>
            </p:cNvSpPr>
            <p:nvPr/>
          </p:nvSpPr>
          <p:spPr bwMode="auto">
            <a:xfrm>
              <a:off x="5072" y="2721"/>
              <a:ext cx="1809" cy="1068"/>
            </a:xfrm>
            <a:prstGeom prst="rect">
              <a:avLst/>
            </a:prstGeom>
            <a:solidFill>
              <a:srgbClr val="FFFFFF">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2000" dirty="0">
                  <a:latin typeface="Cambria" charset="0"/>
                </a:rPr>
                <a:t>Land </a:t>
              </a:r>
              <a:r>
                <a:rPr lang="en-US" sz="2000" dirty="0">
                  <a:latin typeface="Cambria" charset="0"/>
                </a:rPr>
                <a:t>Rights</a:t>
              </a:r>
            </a:p>
          </p:txBody>
        </p:sp>
        <p:sp>
          <p:nvSpPr>
            <p:cNvPr id="30741" name="Text Box 14"/>
            <p:cNvSpPr txBox="1">
              <a:spLocks noChangeArrowheads="1"/>
            </p:cNvSpPr>
            <p:nvPr/>
          </p:nvSpPr>
          <p:spPr bwMode="auto">
            <a:xfrm>
              <a:off x="6595" y="5661"/>
              <a:ext cx="2573" cy="971"/>
            </a:xfrm>
            <a:prstGeom prst="rect">
              <a:avLst/>
            </a:prstGeom>
            <a:solidFill>
              <a:srgbClr val="CC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85725" tIns="47625" rIns="85725" bIns="47625"/>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NZ" sz="2000" dirty="0">
                  <a:latin typeface="Cambria" charset="0"/>
                </a:rPr>
                <a:t>1. </a:t>
              </a:r>
              <a:r>
                <a:rPr lang="en-US" sz="2000" dirty="0">
                  <a:latin typeface="Cambria" charset="0"/>
                </a:rPr>
                <a:t>Entrance </a:t>
              </a:r>
              <a:r>
                <a:rPr lang="en-US" sz="2000" dirty="0">
                  <a:latin typeface="Cambria" charset="0"/>
                </a:rPr>
                <a:t>Stories: Violence, Dispossession</a:t>
              </a:r>
            </a:p>
          </p:txBody>
        </p:sp>
      </p:grpSp>
      <p:sp>
        <p:nvSpPr>
          <p:cNvPr id="17" name="Bent Arrow 16"/>
          <p:cNvSpPr/>
          <p:nvPr/>
        </p:nvSpPr>
        <p:spPr bwMode="auto">
          <a:xfrm flipH="1">
            <a:off x="5819423" y="4838358"/>
            <a:ext cx="701675" cy="68580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30724" name="TextBox 18"/>
          <p:cNvSpPr txBox="1">
            <a:spLocks noChangeArrowheads="1"/>
          </p:cNvSpPr>
          <p:nvPr/>
        </p:nvSpPr>
        <p:spPr bwMode="auto">
          <a:xfrm>
            <a:off x="2209800" y="5257801"/>
            <a:ext cx="2819400" cy="1477963"/>
          </a:xfrm>
          <a:prstGeom prst="rect">
            <a:avLst/>
          </a:prstGeom>
          <a:solidFill>
            <a:schemeClr val="tx2">
              <a:lumMod val="20000"/>
              <a:lumOff val="8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Socio-Economic Analysis: </a:t>
            </a:r>
            <a:r>
              <a:rPr lang="en-US" sz="1800" dirty="0" err="1"/>
              <a:t>UNHabitat</a:t>
            </a:r>
            <a:r>
              <a:rPr lang="en-US" sz="1800" dirty="0"/>
              <a:t> Literature, Best Practices, Community Organization,</a:t>
            </a:r>
          </a:p>
          <a:p>
            <a:r>
              <a:rPr lang="en-US" sz="1800" dirty="0"/>
              <a:t>Cross-nation Legislation</a:t>
            </a:r>
          </a:p>
        </p:txBody>
      </p:sp>
      <p:sp>
        <p:nvSpPr>
          <p:cNvPr id="30725" name="TextBox 19"/>
          <p:cNvSpPr txBox="1">
            <a:spLocks noChangeArrowheads="1"/>
          </p:cNvSpPr>
          <p:nvPr/>
        </p:nvSpPr>
        <p:spPr bwMode="auto">
          <a:xfrm>
            <a:off x="1974947" y="914400"/>
            <a:ext cx="2139854" cy="2308324"/>
          </a:xfrm>
          <a:prstGeom prst="rect">
            <a:avLst/>
          </a:prstGeom>
          <a:solidFill>
            <a:schemeClr val="tx2">
              <a:lumMod val="20000"/>
              <a:lumOff val="80000"/>
            </a:schemeClr>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Biblical Reflection on Land and Land Rights, Jubilee, Prophets, Exodus, </a:t>
            </a:r>
          </a:p>
          <a:p>
            <a:r>
              <a:rPr lang="en-US" sz="1800" dirty="0"/>
              <a:t>Theological Analysis: </a:t>
            </a:r>
            <a:r>
              <a:rPr lang="en-US" sz="1800" dirty="0" err="1"/>
              <a:t>Brueggeman</a:t>
            </a:r>
            <a:r>
              <a:rPr lang="en-US" sz="1800" dirty="0"/>
              <a:t> -3 Movements</a:t>
            </a:r>
          </a:p>
        </p:txBody>
      </p:sp>
      <p:sp>
        <p:nvSpPr>
          <p:cNvPr id="21" name="Bent Arrow 20"/>
          <p:cNvSpPr/>
          <p:nvPr/>
        </p:nvSpPr>
        <p:spPr bwMode="auto">
          <a:xfrm>
            <a:off x="6521097" y="3316782"/>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467600" y="3121887"/>
            <a:ext cx="3200400" cy="923925"/>
          </a:xfrm>
          <a:prstGeom prst="rect">
            <a:avLst/>
          </a:prstGeom>
          <a:solidFill>
            <a:schemeClr val="accent1">
              <a:lumMod val="20000"/>
              <a:lumOff val="80000"/>
              <a:alpha val="5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5. New Action Stories: Rebuilding, marches, new legislation, </a:t>
            </a:r>
            <a:r>
              <a:rPr lang="en-US" sz="1800" dirty="0" err="1"/>
              <a:t>comm</a:t>
            </a:r>
            <a:r>
              <a:rPr lang="en-US" sz="1800" dirty="0"/>
              <a:t> </a:t>
            </a:r>
            <a:r>
              <a:rPr lang="en-US" sz="1800" dirty="0" err="1"/>
              <a:t>orgn</a:t>
            </a:r>
            <a:r>
              <a:rPr lang="en-US" sz="1800" dirty="0"/>
              <a:t>…. </a:t>
            </a:r>
          </a:p>
        </p:txBody>
      </p:sp>
      <p:sp>
        <p:nvSpPr>
          <p:cNvPr id="30728" name="TextBox 23"/>
          <p:cNvSpPr txBox="1">
            <a:spLocks noChangeArrowheads="1"/>
          </p:cNvSpPr>
          <p:nvPr/>
        </p:nvSpPr>
        <p:spPr bwMode="auto">
          <a:xfrm>
            <a:off x="7290810" y="1567189"/>
            <a:ext cx="3276600" cy="1477963"/>
          </a:xfrm>
          <a:prstGeom prst="rect">
            <a:avLst/>
          </a:prstGeom>
          <a:solidFill>
            <a:schemeClr val="tx2">
              <a:lumMod val="40000"/>
              <a:lumOff val="6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Structures as Conversationalists: Rebuilding Communities, Community Organizations Voicing Biblical Values</a:t>
            </a:r>
          </a:p>
        </p:txBody>
      </p:sp>
      <p:sp>
        <p:nvSpPr>
          <p:cNvPr id="30729" name="TextBox 22"/>
          <p:cNvSpPr txBox="1">
            <a:spLocks noChangeArrowheads="1"/>
          </p:cNvSpPr>
          <p:nvPr/>
        </p:nvSpPr>
        <p:spPr bwMode="auto">
          <a:xfrm>
            <a:off x="8915400" y="4085132"/>
            <a:ext cx="1752600" cy="2308324"/>
          </a:xfrm>
          <a:prstGeom prst="rect">
            <a:avLst/>
          </a:prstGeom>
          <a:solidFill>
            <a:schemeClr val="tx2">
              <a:lumMod val="40000"/>
              <a:lumOff val="60000"/>
            </a:schemeClr>
          </a:solidFill>
          <a:ln>
            <a:noFill/>
          </a:ln>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Interfacing the conversations: </a:t>
            </a:r>
          </a:p>
          <a:p>
            <a:r>
              <a:rPr lang="en-US" sz="1800" dirty="0"/>
              <a:t>Engagement with NHA (public theology), Jubilee Year, </a:t>
            </a:r>
            <a:r>
              <a:rPr lang="en-US" sz="1800" dirty="0"/>
              <a:t>(</a:t>
            </a:r>
            <a:r>
              <a:rPr lang="en-US" sz="1800" dirty="0"/>
              <a:t>Dignity) </a:t>
            </a:r>
          </a:p>
        </p:txBody>
      </p:sp>
    </p:spTree>
    <p:extLst>
      <p:ext uri="{BB962C8B-B14F-4D97-AF65-F5344CB8AC3E}">
        <p14:creationId xmlns:p14="http://schemas.microsoft.com/office/powerpoint/2010/main" val="11199325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72228" y="166046"/>
            <a:ext cx="8647545" cy="902561"/>
          </a:xfrm>
          <a:solidFill>
            <a:schemeClr val="tx2">
              <a:lumMod val="40000"/>
              <a:lumOff val="60000"/>
            </a:schemeClr>
          </a:solidFill>
        </p:spPr>
        <p:txBody>
          <a:bodyPr>
            <a:normAutofit fontScale="90000"/>
          </a:bodyPr>
          <a:lstStyle/>
          <a:p>
            <a:pPr eaLnBrk="1" hangingPunct="1"/>
            <a:r>
              <a:rPr lang="en-US" sz="2400" dirty="0">
                <a:latin typeface="Arial" charset="0"/>
                <a:ea typeface="Arial" charset="0"/>
                <a:cs typeface="Arial" charset="0"/>
              </a:rPr>
              <a:t>Consultations of Movement Leaders: Transformational Conversation on Graduate Education for Slum Pastors in Rio de Janeiro</a:t>
            </a:r>
            <a:endParaRPr lang="en-US" sz="2400" dirty="0">
              <a:latin typeface="Arial" charset="0"/>
              <a:ea typeface="Arial" charset="0"/>
              <a:cs typeface="Arial" charset="0"/>
            </a:endParaRPr>
          </a:p>
        </p:txBody>
      </p:sp>
      <p:sp>
        <p:nvSpPr>
          <p:cNvPr id="32773" name="TextBox 18"/>
          <p:cNvSpPr txBox="1">
            <a:spLocks noChangeArrowheads="1"/>
          </p:cNvSpPr>
          <p:nvPr/>
        </p:nvSpPr>
        <p:spPr bwMode="auto">
          <a:xfrm>
            <a:off x="1851260" y="1058144"/>
            <a:ext cx="2287277" cy="1477328"/>
          </a:xfrm>
          <a:prstGeom prst="rect">
            <a:avLst/>
          </a:prstGeom>
          <a:solidFill>
            <a:schemeClr val="tx2">
              <a:lumMod val="40000"/>
              <a:lumOff val="60000"/>
            </a:schemeClr>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Socio-</a:t>
            </a:r>
            <a:r>
              <a:rPr lang="en-US" sz="1800" dirty="0"/>
              <a:t>Economic-Political Analysis</a:t>
            </a:r>
          </a:p>
          <a:p>
            <a:pPr marL="285750" indent="-285750">
              <a:buFont typeface="Arial"/>
              <a:buChar char="•"/>
            </a:pPr>
            <a:r>
              <a:rPr lang="en-US" sz="1800" dirty="0" err="1"/>
              <a:t>Pr</a:t>
            </a:r>
            <a:r>
              <a:rPr lang="en-US" sz="1800" dirty="0"/>
              <a:t> </a:t>
            </a:r>
            <a:r>
              <a:rPr lang="en-US" sz="1800" dirty="0" err="1"/>
              <a:t>Waldemar</a:t>
            </a:r>
            <a:endParaRPr lang="en-US" sz="1800" dirty="0"/>
          </a:p>
          <a:p>
            <a:pPr marL="285750" indent="-285750">
              <a:buFont typeface="Arial"/>
              <a:buChar char="•"/>
            </a:pPr>
            <a:r>
              <a:rPr lang="en-US" sz="1800" dirty="0" err="1"/>
              <a:t>Dr</a:t>
            </a:r>
            <a:r>
              <a:rPr lang="en-US" sz="1800" dirty="0"/>
              <a:t> Claudio</a:t>
            </a:r>
          </a:p>
          <a:p>
            <a:pPr marL="285750" indent="-285750">
              <a:buFont typeface="Arial"/>
              <a:buChar char="•"/>
            </a:pPr>
            <a:r>
              <a:rPr lang="en-US" sz="1800" dirty="0" err="1"/>
              <a:t>etc</a:t>
            </a:r>
            <a:endParaRPr lang="en-US" sz="1800" dirty="0"/>
          </a:p>
        </p:txBody>
      </p:sp>
      <p:sp>
        <p:nvSpPr>
          <p:cNvPr id="21" name="Bent Arrow 20"/>
          <p:cNvSpPr/>
          <p:nvPr/>
        </p:nvSpPr>
        <p:spPr bwMode="auto">
          <a:xfrm>
            <a:off x="6096000" y="3352800"/>
            <a:ext cx="762000" cy="768350"/>
          </a:xfrm>
          <a:prstGeom prst="bentArrow">
            <a:avLst/>
          </a:prstGeom>
          <a:solidFill>
            <a:schemeClr val="accent1"/>
          </a:solidFill>
          <a:ln w="12700" cap="sq" cmpd="sng" algn="ctr">
            <a:solidFill>
              <a:schemeClr val="tx1"/>
            </a:solidFill>
            <a:prstDash val="solid"/>
            <a:round/>
            <a:headEnd type="none" w="sm" len="sm"/>
            <a:tailEnd type="none" w="sm" len="sm"/>
          </a:ln>
          <a:effectLst/>
        </p:spPr>
      </p:sp>
      <p:sp>
        <p:nvSpPr>
          <p:cNvPr id="25609" name="TextBox 22"/>
          <p:cNvSpPr txBox="1">
            <a:spLocks noChangeArrowheads="1"/>
          </p:cNvSpPr>
          <p:nvPr/>
        </p:nvSpPr>
        <p:spPr bwMode="auto">
          <a:xfrm>
            <a:off x="7696201" y="4654369"/>
            <a:ext cx="2448781" cy="646331"/>
          </a:xfrm>
          <a:prstGeom prst="rect">
            <a:avLst/>
          </a:prstGeom>
          <a:solidFill>
            <a:schemeClr val="tx2">
              <a:lumMod val="40000"/>
              <a:lumOff val="60000"/>
              <a:alpha val="50000"/>
            </a:schemeClr>
          </a:solidFill>
          <a:ln>
            <a:noFill/>
          </a:ln>
        </p:spPr>
        <p:txBody>
          <a:bodyPr wrap="squar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a:defRPr/>
            </a:pPr>
            <a:r>
              <a:rPr lang="en-US" sz="1800" dirty="0"/>
              <a:t>Director and Leadership appointed</a:t>
            </a:r>
          </a:p>
        </p:txBody>
      </p:sp>
      <p:sp>
        <p:nvSpPr>
          <p:cNvPr id="32777" name="TextBox 23"/>
          <p:cNvSpPr txBox="1">
            <a:spLocks noChangeArrowheads="1"/>
          </p:cNvSpPr>
          <p:nvPr/>
        </p:nvSpPr>
        <p:spPr bwMode="auto">
          <a:xfrm>
            <a:off x="6400800" y="2514600"/>
            <a:ext cx="2209800" cy="923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t>Bible School Structures </a:t>
            </a:r>
            <a:r>
              <a:rPr lang="en-US" sz="1800" dirty="0"/>
              <a:t>as Conversationalists</a:t>
            </a:r>
          </a:p>
        </p:txBody>
      </p:sp>
      <p:pic>
        <p:nvPicPr>
          <p:cNvPr id="23" name="image03.png"/>
          <p:cNvPicPr>
            <a:picLocks noGrp="1"/>
          </p:cNvPicPr>
          <p:nvPr>
            <p:ph idx="1"/>
          </p:nvPr>
        </p:nvPicPr>
        <p:blipFill>
          <a:blip r:embed="rId2"/>
          <a:srcRect t="-7968" b="-7968"/>
          <a:stretch>
            <a:fillRect/>
          </a:stretch>
        </p:blipFill>
        <p:spPr>
          <a:xfrm>
            <a:off x="1871246" y="1594042"/>
            <a:ext cx="7600244" cy="3282244"/>
          </a:xfrm>
          <a:prstGeom prst="rect">
            <a:avLst/>
          </a:prstGeom>
          <a:ln/>
        </p:spPr>
      </p:pic>
      <p:sp>
        <p:nvSpPr>
          <p:cNvPr id="2" name="TextBox 1"/>
          <p:cNvSpPr txBox="1"/>
          <p:nvPr/>
        </p:nvSpPr>
        <p:spPr>
          <a:xfrm>
            <a:off x="1905000" y="4839034"/>
            <a:ext cx="2291931" cy="923330"/>
          </a:xfrm>
          <a:prstGeom prst="rect">
            <a:avLst/>
          </a:prstGeom>
          <a:solidFill>
            <a:schemeClr val="tx2">
              <a:lumMod val="20000"/>
              <a:lumOff val="80000"/>
            </a:schemeClr>
          </a:solidFill>
        </p:spPr>
        <p:txBody>
          <a:bodyPr wrap="square" rtlCol="0">
            <a:spAutoFit/>
          </a:bodyPr>
          <a:lstStyle/>
          <a:p>
            <a:r>
              <a:rPr lang="en-US" dirty="0"/>
              <a:t>Multiplication of thousands of spiritual churches in slums</a:t>
            </a:r>
            <a:endParaRPr lang="en-US" dirty="0"/>
          </a:p>
        </p:txBody>
      </p:sp>
      <p:sp>
        <p:nvSpPr>
          <p:cNvPr id="3" name="TextBox 2"/>
          <p:cNvSpPr txBox="1"/>
          <p:nvPr/>
        </p:nvSpPr>
        <p:spPr>
          <a:xfrm>
            <a:off x="7961843" y="1109543"/>
            <a:ext cx="2072956" cy="646331"/>
          </a:xfrm>
          <a:prstGeom prst="rect">
            <a:avLst/>
          </a:prstGeom>
          <a:solidFill>
            <a:schemeClr val="tx2">
              <a:lumMod val="20000"/>
              <a:lumOff val="80000"/>
            </a:schemeClr>
          </a:solidFill>
        </p:spPr>
        <p:txBody>
          <a:bodyPr wrap="square" rtlCol="0">
            <a:spAutoFit/>
          </a:bodyPr>
          <a:lstStyle/>
          <a:p>
            <a:r>
              <a:rPr lang="en-US" dirty="0"/>
              <a:t>Development of </a:t>
            </a:r>
            <a:r>
              <a:rPr lang="en-US" dirty="0" err="1"/>
              <a:t>Missao</a:t>
            </a:r>
            <a:r>
              <a:rPr lang="en-US" dirty="0"/>
              <a:t> Integral</a:t>
            </a:r>
            <a:endParaRPr lang="en-US" dirty="0"/>
          </a:p>
        </p:txBody>
      </p:sp>
      <p:sp>
        <p:nvSpPr>
          <p:cNvPr id="4" name="TextBox 3"/>
          <p:cNvSpPr txBox="1"/>
          <p:nvPr/>
        </p:nvSpPr>
        <p:spPr>
          <a:xfrm>
            <a:off x="8808544" y="2511072"/>
            <a:ext cx="1859456" cy="1200329"/>
          </a:xfrm>
          <a:prstGeom prst="rect">
            <a:avLst/>
          </a:prstGeom>
          <a:solidFill>
            <a:schemeClr val="tx2">
              <a:lumMod val="20000"/>
              <a:lumOff val="80000"/>
            </a:schemeClr>
          </a:solidFill>
        </p:spPr>
        <p:txBody>
          <a:bodyPr wrap="square" rtlCol="0">
            <a:spAutoFit/>
          </a:bodyPr>
          <a:lstStyle/>
          <a:p>
            <a:r>
              <a:rPr lang="en-US" dirty="0"/>
              <a:t>Structural Voice: </a:t>
            </a:r>
          </a:p>
          <a:p>
            <a:r>
              <a:rPr lang="en-US" dirty="0"/>
              <a:t>Christian University</a:t>
            </a:r>
          </a:p>
          <a:p>
            <a:r>
              <a:rPr lang="en-US" dirty="0" err="1"/>
              <a:t>Seminario</a:t>
            </a:r>
            <a:r>
              <a:rPr lang="en-US" dirty="0"/>
              <a:t> Bethel</a:t>
            </a:r>
          </a:p>
        </p:txBody>
      </p:sp>
      <p:sp>
        <p:nvSpPr>
          <p:cNvPr id="5" name="TextBox 4"/>
          <p:cNvSpPr txBox="1"/>
          <p:nvPr/>
        </p:nvSpPr>
        <p:spPr>
          <a:xfrm>
            <a:off x="5188169" y="5401723"/>
            <a:ext cx="2671486" cy="923330"/>
          </a:xfrm>
          <a:prstGeom prst="rect">
            <a:avLst/>
          </a:prstGeom>
          <a:solidFill>
            <a:srgbClr val="8EB4E3"/>
          </a:solidFill>
        </p:spPr>
        <p:txBody>
          <a:bodyPr wrap="square" rtlCol="0">
            <a:spAutoFit/>
          </a:bodyPr>
          <a:lstStyle/>
          <a:p>
            <a:r>
              <a:rPr lang="en-US" dirty="0"/>
              <a:t>Kim and Josh in Favelas and working with Principal </a:t>
            </a:r>
            <a:r>
              <a:rPr lang="en-US" dirty="0" err="1"/>
              <a:t>Neander</a:t>
            </a:r>
            <a:r>
              <a:rPr lang="en-US" dirty="0"/>
              <a:t> </a:t>
            </a:r>
            <a:r>
              <a:rPr lang="en-US" dirty="0" err="1"/>
              <a:t>Kraul</a:t>
            </a:r>
            <a:endParaRPr lang="en-US" dirty="0"/>
          </a:p>
        </p:txBody>
      </p:sp>
      <p:sp>
        <p:nvSpPr>
          <p:cNvPr id="6" name="TextBox 5"/>
          <p:cNvSpPr txBox="1"/>
          <p:nvPr/>
        </p:nvSpPr>
        <p:spPr>
          <a:xfrm>
            <a:off x="7961844" y="5679110"/>
            <a:ext cx="2590701" cy="923330"/>
          </a:xfrm>
          <a:prstGeom prst="rect">
            <a:avLst/>
          </a:prstGeom>
          <a:solidFill>
            <a:srgbClr val="0000FF"/>
          </a:solidFill>
        </p:spPr>
        <p:txBody>
          <a:bodyPr wrap="square" rtlCol="0">
            <a:spAutoFit/>
          </a:bodyPr>
          <a:lstStyle/>
          <a:p>
            <a:r>
              <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The Event: A consultation drawing the conversations together</a:t>
            </a: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33938414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1981200" y="25400"/>
            <a:ext cx="8153400" cy="1419926"/>
          </a:xfrm>
        </p:spPr>
        <p:txBody>
          <a:bodyPr>
            <a:normAutofit/>
          </a:bodyPr>
          <a:lstStyle/>
          <a:p>
            <a:r>
              <a:rPr lang="en-US" dirty="0" smtClean="0">
                <a:latin typeface="Arial Black" charset="0"/>
              </a:rPr>
              <a:t>MATUL Commission </a:t>
            </a:r>
            <a:r>
              <a:rPr lang="en-US" sz="3100" dirty="0">
                <a:latin typeface="Arial Black" charset="0"/>
              </a:rPr>
              <a:t>Training for 60 Professors Globally</a:t>
            </a:r>
            <a:endParaRPr lang="en-US" sz="3100" dirty="0">
              <a:latin typeface="Arial Black"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86927096"/>
              </p:ext>
            </p:extLst>
          </p:nvPr>
        </p:nvGraphicFramePr>
        <p:xfrm>
          <a:off x="1981200" y="1752600"/>
          <a:ext cx="7391400" cy="4860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2823248" y="4642563"/>
            <a:ext cx="1266153" cy="923330"/>
          </a:xfrm>
          <a:prstGeom prst="rect">
            <a:avLst/>
          </a:prstGeom>
          <a:solidFill>
            <a:schemeClr val="tx2">
              <a:lumMod val="20000"/>
              <a:lumOff val="80000"/>
            </a:schemeClr>
          </a:solidFill>
        </p:spPr>
        <p:txBody>
          <a:bodyPr wrap="square" rtlCol="0">
            <a:spAutoFit/>
          </a:bodyPr>
          <a:lstStyle/>
          <a:p>
            <a:r>
              <a:rPr lang="en-US" dirty="0"/>
              <a:t>Year 2 Videos on Emphases</a:t>
            </a:r>
            <a:endParaRPr lang="en-US" dirty="0"/>
          </a:p>
        </p:txBody>
      </p:sp>
      <p:sp>
        <p:nvSpPr>
          <p:cNvPr id="3" name="TextBox 2"/>
          <p:cNvSpPr txBox="1"/>
          <p:nvPr/>
        </p:nvSpPr>
        <p:spPr>
          <a:xfrm>
            <a:off x="8034836" y="5211935"/>
            <a:ext cx="1641457" cy="369332"/>
          </a:xfrm>
          <a:prstGeom prst="rect">
            <a:avLst/>
          </a:prstGeom>
          <a:solidFill>
            <a:schemeClr val="tx2">
              <a:lumMod val="20000"/>
              <a:lumOff val="80000"/>
            </a:schemeClr>
          </a:solidFill>
        </p:spPr>
        <p:txBody>
          <a:bodyPr wrap="none" rtlCol="0">
            <a:spAutoFit/>
          </a:bodyPr>
          <a:lstStyle/>
          <a:p>
            <a:r>
              <a:rPr lang="en-US" dirty="0" err="1"/>
              <a:t>Yr</a:t>
            </a:r>
            <a:r>
              <a:rPr lang="en-US" dirty="0"/>
              <a:t> 1: Discussion</a:t>
            </a:r>
            <a:endParaRPr lang="en-US" dirty="0"/>
          </a:p>
        </p:txBody>
      </p:sp>
      <p:sp>
        <p:nvSpPr>
          <p:cNvPr id="5" name="TextBox 4"/>
          <p:cNvSpPr txBox="1"/>
          <p:nvPr/>
        </p:nvSpPr>
        <p:spPr>
          <a:xfrm>
            <a:off x="7290322" y="1445326"/>
            <a:ext cx="2276472" cy="369332"/>
          </a:xfrm>
          <a:prstGeom prst="rect">
            <a:avLst/>
          </a:prstGeom>
          <a:solidFill>
            <a:schemeClr val="tx2">
              <a:lumMod val="60000"/>
              <a:lumOff val="40000"/>
            </a:schemeClr>
          </a:solidFill>
        </p:spPr>
        <p:txBody>
          <a:bodyPr wrap="none" rtlCol="0">
            <a:spAutoFit/>
          </a:bodyPr>
          <a:lstStyle/>
          <a:p>
            <a:r>
              <a:rPr lang="en-US" dirty="0" err="1"/>
              <a:t>Yr</a:t>
            </a:r>
            <a:r>
              <a:rPr lang="en-US" dirty="0"/>
              <a:t> 2: Course resources</a:t>
            </a:r>
            <a:endParaRPr lang="en-US" dirty="0"/>
          </a:p>
        </p:txBody>
      </p:sp>
      <p:sp>
        <p:nvSpPr>
          <p:cNvPr id="6" name="TextBox 5"/>
          <p:cNvSpPr txBox="1"/>
          <p:nvPr/>
        </p:nvSpPr>
        <p:spPr>
          <a:xfrm>
            <a:off x="7442201" y="2425700"/>
            <a:ext cx="2692400" cy="707886"/>
          </a:xfrm>
          <a:prstGeom prst="rect">
            <a:avLst/>
          </a:prstGeom>
          <a:noFill/>
        </p:spPr>
        <p:txBody>
          <a:bodyPr wrap="square" rtlCol="0">
            <a:spAutoFit/>
          </a:bodyPr>
          <a:lstStyle/>
          <a:p>
            <a:r>
              <a:rPr lang="en-US" sz="2000" dirty="0">
                <a:solidFill>
                  <a:schemeClr val="tx2">
                    <a:lumMod val="60000"/>
                    <a:lumOff val="40000"/>
                  </a:schemeClr>
                </a:solidFill>
              </a:rPr>
              <a:t>Year 3: Video training for deans and directors</a:t>
            </a:r>
            <a:endParaRPr lang="en-US" sz="2000" dirty="0">
              <a:solidFill>
                <a:schemeClr val="tx2">
                  <a:lumMod val="60000"/>
                  <a:lumOff val="40000"/>
                </a:schemeClr>
              </a:solidFill>
            </a:endParaRPr>
          </a:p>
        </p:txBody>
      </p:sp>
      <p:sp>
        <p:nvSpPr>
          <p:cNvPr id="7" name="TextBox 6"/>
          <p:cNvSpPr txBox="1"/>
          <p:nvPr/>
        </p:nvSpPr>
        <p:spPr>
          <a:xfrm>
            <a:off x="1981201" y="1445327"/>
            <a:ext cx="8809178" cy="461665"/>
          </a:xfrm>
          <a:prstGeom prst="rect">
            <a:avLst/>
          </a:prstGeom>
          <a:noFill/>
        </p:spPr>
        <p:txBody>
          <a:bodyPr wrap="square" rtlCol="0">
            <a:spAutoFit/>
          </a:bodyPr>
          <a:lstStyle/>
          <a:p>
            <a:r>
              <a:rPr lang="en-US" sz="2400" dirty="0"/>
              <a:t>In Process</a:t>
            </a:r>
          </a:p>
        </p:txBody>
      </p:sp>
    </p:spTree>
    <p:extLst>
      <p:ext uri="{BB962C8B-B14F-4D97-AF65-F5344CB8AC3E}">
        <p14:creationId xmlns:p14="http://schemas.microsoft.com/office/powerpoint/2010/main" val="2083722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smtClean="0"/>
              <a:t>Freire</a:t>
            </a:r>
            <a:r>
              <a:rPr lang="en-US" dirty="0"/>
              <a:t>, P. (1986). </a:t>
            </a:r>
            <a:r>
              <a:rPr lang="en-US" i="1" dirty="0"/>
              <a:t>Pedagogy of the Oppressed</a:t>
            </a:r>
            <a:r>
              <a:rPr lang="en-US" dirty="0"/>
              <a:t> (M. B. Ramos, Trans.). New York: Continuum</a:t>
            </a:r>
            <a:r>
              <a:rPr lang="en-US" dirty="0" smtClean="0"/>
              <a:t>.</a:t>
            </a:r>
          </a:p>
          <a:p>
            <a:r>
              <a:rPr lang="en-US" dirty="0" smtClean="0"/>
              <a:t>Grigg</a:t>
            </a:r>
            <a:r>
              <a:rPr lang="en-US" dirty="0"/>
              <a:t>, V. (2009). Transformational Conversations: Hermeneutic for a Postmodern City </a:t>
            </a:r>
            <a:r>
              <a:rPr lang="en-US" i="1" dirty="0"/>
              <a:t>The Spirit of Christ and the Postmodern City: Transformative Revival Among Auckland's Evangelicals and Pentecostals</a:t>
            </a:r>
            <a:r>
              <a:rPr lang="en-US" dirty="0"/>
              <a:t>. Lexington, KY: Asbury: </a:t>
            </a:r>
            <a:r>
              <a:rPr lang="en-US" dirty="0" err="1"/>
              <a:t>Emeth</a:t>
            </a:r>
            <a:r>
              <a:rPr lang="en-US" dirty="0"/>
              <a:t> Press and Auckland: Urban Leadership Foundation</a:t>
            </a:r>
            <a:r>
              <a:rPr lang="en-US" dirty="0" smtClean="0"/>
              <a:t>.</a:t>
            </a:r>
          </a:p>
          <a:p>
            <a:r>
              <a:rPr lang="en-US" dirty="0" smtClean="0"/>
              <a:t>Vella, Jane. (2002) </a:t>
            </a:r>
            <a:r>
              <a:rPr lang="en-US" i="1" dirty="0" smtClean="0"/>
              <a:t>Learning </a:t>
            </a:r>
            <a:r>
              <a:rPr lang="en-US" i="1" dirty="0"/>
              <a:t>to Listen, Learning to Teach: The Power of Dialogue in Educating Adults</a:t>
            </a:r>
            <a:r>
              <a:rPr lang="en-US" b="1" dirty="0"/>
              <a:t> </a:t>
            </a:r>
            <a:r>
              <a:rPr lang="en-US" dirty="0"/>
              <a:t>2nd </a:t>
            </a:r>
            <a:r>
              <a:rPr lang="en-US" dirty="0" smtClean="0"/>
              <a:t>Edition. </a:t>
            </a:r>
            <a:r>
              <a:rPr lang="en-US" dirty="0" err="1" smtClean="0"/>
              <a:t>Jossey</a:t>
            </a:r>
            <a:r>
              <a:rPr lang="en-US" dirty="0" smtClean="0"/>
              <a:t>-Bass. </a:t>
            </a:r>
            <a:r>
              <a:rPr lang="en-US" b="1" dirty="0" smtClean="0"/>
              <a:t> </a:t>
            </a:r>
            <a:endParaRPr lang="en-US" dirty="0"/>
          </a:p>
          <a:p>
            <a:endParaRPr lang="en-US" dirty="0"/>
          </a:p>
        </p:txBody>
      </p:sp>
    </p:spTree>
    <p:extLst>
      <p:ext uri="{BB962C8B-B14F-4D97-AF65-F5344CB8AC3E}">
        <p14:creationId xmlns:p14="http://schemas.microsoft.com/office/powerpoint/2010/main" val="2061947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Contextual Theological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5" name="TextBox 4"/>
          <p:cNvSpPr txBox="1"/>
          <p:nvPr/>
        </p:nvSpPr>
        <p:spPr>
          <a:xfrm>
            <a:off x="7943290" y="5623179"/>
            <a:ext cx="2724710" cy="1477328"/>
          </a:xfrm>
          <a:prstGeom prst="rect">
            <a:avLst/>
          </a:prstGeom>
          <a:gradFill flip="none" rotWithShape="1">
            <a:gsLst>
              <a:gs pos="47000">
                <a:schemeClr val="bg1"/>
              </a:gs>
              <a:gs pos="100000">
                <a:srgbClr val="000000"/>
              </a:gs>
              <a:gs pos="73000">
                <a:schemeClr val="accent6">
                  <a:lumMod val="40000"/>
                  <a:lumOff val="60000"/>
                </a:schemeClr>
              </a:gs>
            </a:gsLst>
            <a:path path="shape">
              <a:fillToRect l="50000" t="50000" r="50000" b="50000"/>
            </a:path>
            <a:tileRect/>
          </a:gradFill>
        </p:spPr>
        <p:txBody>
          <a:bodyPr wrap="square" rtlCol="0">
            <a:spAutoFit/>
          </a:bodyPr>
          <a:lstStyle/>
          <a:p>
            <a:pPr algn="ctr"/>
            <a:r>
              <a:rPr lang="en-US" dirty="0"/>
              <a:t>No reflection, no dream: </a:t>
            </a:r>
            <a:br>
              <a:rPr lang="en-US" dirty="0"/>
            </a:br>
            <a:r>
              <a:rPr lang="en-US" dirty="0"/>
              <a:t>No dream, no strategy.</a:t>
            </a:r>
          </a:p>
          <a:p>
            <a:pPr algn="ctr"/>
            <a:r>
              <a:rPr lang="en-US" dirty="0"/>
              <a:t>No strategy, no action.</a:t>
            </a:r>
          </a:p>
          <a:p>
            <a:pPr algn="ctr"/>
            <a:r>
              <a:rPr lang="en-US" dirty="0"/>
              <a:t>No action, more poverty. </a:t>
            </a:r>
          </a:p>
          <a:p>
            <a:endParaRPr lang="en-US" dirty="0"/>
          </a:p>
        </p:txBody>
      </p:sp>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r>
              <a:rPr lang="en-US" sz="2800" dirty="0">
                <a:solidFill>
                  <a:srgbClr val="FF0000"/>
                </a:solidFill>
                <a:latin typeface="Cambria" charset="0"/>
                <a:ea typeface="ÇlÇr ñæí©" charset="0"/>
              </a:rPr>
              <a:t>The </a:t>
            </a:r>
            <a:r>
              <a:rPr lang="en-US" sz="2800" dirty="0">
                <a:solidFill>
                  <a:srgbClr val="FF0000"/>
                </a:solidFill>
                <a:latin typeface="Cambria" charset="0"/>
                <a:ea typeface="ÇlÇr ñæí©" charset="0"/>
              </a:rPr>
              <a:t>MATUL trains students in </a:t>
            </a:r>
            <a:r>
              <a:rPr lang="en-US" sz="2800" i="1" dirty="0">
                <a:solidFill>
                  <a:srgbClr val="FF0000"/>
                </a:solidFill>
                <a:latin typeface="Cambria" charset="0"/>
                <a:ea typeface="ÇlÇr ñæí©" charset="0"/>
              </a:rPr>
              <a:t>Transformational Urban Leadership </a:t>
            </a:r>
            <a:r>
              <a:rPr lang="en-US" sz="2800" dirty="0">
                <a:solidFill>
                  <a:srgbClr val="FF0000"/>
                </a:solidFill>
                <a:latin typeface="Cambria" charset="0"/>
                <a:ea typeface="ÇlÇr ñæí©" charset="0"/>
              </a:rPr>
              <a:t>of movements </a:t>
            </a:r>
            <a:r>
              <a:rPr lang="mr-IN" sz="2800" dirty="0">
                <a:solidFill>
                  <a:srgbClr val="FF0000"/>
                </a:solidFill>
                <a:latin typeface="Cambria" charset="0"/>
                <a:ea typeface="ÇlÇr ñæí©" charset="0"/>
              </a:rPr>
              <a:t>–</a:t>
            </a:r>
            <a:r>
              <a:rPr lang="en-US" sz="2800" dirty="0">
                <a:solidFill>
                  <a:srgbClr val="FF0000"/>
                </a:solidFill>
                <a:latin typeface="Cambria" charset="0"/>
                <a:ea typeface="ÇlÇr ñæí©" charset="0"/>
              </a:rPr>
              <a:t> both church growth and social movements</a:t>
            </a:r>
            <a:endParaRPr lang="en-US" sz="2800" dirty="0">
              <a:solidFill>
                <a:srgbClr val="FF0000"/>
              </a:solidFill>
              <a:latin typeface="Cambria" charset="0"/>
              <a:ea typeface="ÇlÇr ñæí©" charset="0"/>
            </a:endParaRPr>
          </a:p>
          <a:p>
            <a:pPr defTabSz="914400"/>
            <a:endParaRPr lang="en-US" sz="2800" dirty="0">
              <a:solidFill>
                <a:srgbClr val="FF0000"/>
              </a:solidFill>
              <a:latin typeface="Cambria" charset="0"/>
              <a:ea typeface="ÇlÇr ñæí©" charset="0"/>
            </a:endParaRPr>
          </a:p>
          <a:p>
            <a:pPr defTabSz="914400"/>
            <a:endParaRPr lang="en-US" sz="2800" dirty="0">
              <a:solidFill>
                <a:srgbClr val="FF0000"/>
              </a:solidFill>
              <a:latin typeface="Cambria" charset="0"/>
              <a:ea typeface="ÇlÇr ñæí©" charset="0"/>
            </a:endParaRPr>
          </a:p>
          <a:p>
            <a:pPr defTabSz="914400"/>
            <a:r>
              <a:rPr lang="en-US" sz="2800" dirty="0">
                <a:solidFill>
                  <a:srgbClr val="FF0000"/>
                </a:solidFill>
                <a:latin typeface="Cambria" charset="0"/>
                <a:ea typeface="ÇlÇr ñæí©" charset="0"/>
              </a:rPr>
              <a:t>It is a Contextual Theology Degree</a:t>
            </a:r>
          </a:p>
          <a:p>
            <a:pPr marL="0" indent="0" defTabSz="914400">
              <a:buNone/>
            </a:pPr>
            <a:endParaRPr lang="en-US" sz="2800" dirty="0">
              <a:solidFill>
                <a:srgbClr val="FF0000"/>
              </a:solidFill>
              <a:latin typeface="Cambria" charset="0"/>
              <a:ea typeface="ÇlÇr ñæí©" charset="0"/>
            </a:endParaRPr>
          </a:p>
          <a:p>
            <a:pPr marL="0" indent="0" defTabSz="914400">
              <a:buNone/>
            </a:pPr>
            <a:endParaRPr lang="en-US" sz="2800" dirty="0">
              <a:solidFill>
                <a:srgbClr val="FF0000"/>
              </a:solidFill>
              <a:latin typeface="Cambria" charset="0"/>
              <a:ea typeface="ÇlÇr ñæí©" charset="0"/>
            </a:endParaRPr>
          </a:p>
          <a:p>
            <a:pPr marL="0" indent="0" defTabSz="914400">
              <a:buNone/>
            </a:pPr>
            <a:endParaRPr kumimoji="0" lang="en-US"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7430795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127250" y="1136650"/>
            <a:ext cx="7937500" cy="45847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Story-Telling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r>
              <a:rPr lang="en-US" sz="2800" dirty="0">
                <a:solidFill>
                  <a:srgbClr val="FF0000"/>
                </a:solidFill>
                <a:latin typeface="Cambria" charset="0"/>
                <a:ea typeface="ÇlÇr ñæí©" charset="0"/>
              </a:rPr>
              <a:t>Theological </a:t>
            </a:r>
            <a:r>
              <a:rPr lang="en-US" sz="2800" dirty="0">
                <a:solidFill>
                  <a:srgbClr val="FF0000"/>
                </a:solidFill>
                <a:latin typeface="Cambria" charset="0"/>
                <a:ea typeface="ÇlÇr ñæí©" charset="0"/>
              </a:rPr>
              <a:t>development is not lacking among the poor, b</a:t>
            </a:r>
            <a:r>
              <a:rPr lang="en-US" sz="2800" dirty="0">
                <a:solidFill>
                  <a:srgbClr val="FF0000"/>
                </a:solidFill>
                <a:latin typeface="Cambria" charset="0"/>
                <a:ea typeface="ÇlÇr ñæí©" charset="0"/>
              </a:rPr>
              <a:t>ut </a:t>
            </a:r>
            <a:r>
              <a:rPr lang="en-US" sz="2800" dirty="0">
                <a:solidFill>
                  <a:srgbClr val="FF0000"/>
                </a:solidFill>
                <a:latin typeface="Cambria" charset="0"/>
                <a:ea typeface="ÇlÇr ñæí©" charset="0"/>
              </a:rPr>
              <a:t>is done through story, </a:t>
            </a:r>
            <a:r>
              <a:rPr lang="en-US" sz="2800" dirty="0">
                <a:solidFill>
                  <a:srgbClr val="FF0000"/>
                </a:solidFill>
                <a:latin typeface="Cambria" charset="0"/>
                <a:ea typeface="ÇlÇr ñæí©" charset="0"/>
              </a:rPr>
              <a:t>proverb, apprenticeship. </a:t>
            </a:r>
          </a:p>
          <a:p>
            <a:pPr marL="0" indent="0" defTabSz="914400">
              <a:buNone/>
            </a:pPr>
            <a:endParaRPr lang="en-US" sz="2800" dirty="0">
              <a:solidFill>
                <a:srgbClr val="FF0000"/>
              </a:solidFill>
              <a:latin typeface="Cambria" charset="0"/>
              <a:ea typeface="ÇlÇr ñæí©" charset="0"/>
            </a:endParaRPr>
          </a:p>
          <a:p>
            <a:pPr defTabSz="914400"/>
            <a:r>
              <a:rPr lang="en-US" sz="2800" i="1" dirty="0">
                <a:solidFill>
                  <a:srgbClr val="FF0000"/>
                </a:solidFill>
                <a:latin typeface="Cambria" charset="0"/>
                <a:ea typeface="ÇlÇr ñæí©" charset="0"/>
              </a:rPr>
              <a:t>Story-telling theology!!? Imagine! How illogical is that!</a:t>
            </a:r>
            <a:endParaRPr lang="en-US" sz="2800" i="1" dirty="0">
              <a:solidFill>
                <a:srgbClr val="FF0000"/>
              </a:solidFill>
              <a:latin typeface="Cambria" charset="0"/>
              <a:ea typeface="ÇlÇr ñæí©" charset="0"/>
            </a:endParaRPr>
          </a:p>
        </p:txBody>
      </p:sp>
    </p:spTree>
    <p:extLst>
      <p:ext uri="{BB962C8B-B14F-4D97-AF65-F5344CB8AC3E}">
        <p14:creationId xmlns:p14="http://schemas.microsoft.com/office/powerpoint/2010/main" val="1320270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Story-Telling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endParaRPr lang="en-US" sz="2800" dirty="0">
              <a:solidFill>
                <a:srgbClr val="FF0000"/>
              </a:solidFill>
              <a:latin typeface="Cambria" charset="0"/>
              <a:ea typeface="ÇlÇr ñæí©" charset="0"/>
            </a:endParaRPr>
          </a:p>
          <a:p>
            <a:pPr defTabSz="914400"/>
            <a:r>
              <a:rPr lang="en-US" sz="2800" i="1" dirty="0">
                <a:solidFill>
                  <a:srgbClr val="FF0000"/>
                </a:solidFill>
                <a:latin typeface="Cambria" charset="0"/>
                <a:ea typeface="ÇlÇr ñæí©" charset="0"/>
              </a:rPr>
              <a:t>Story-telling theology!!? Imagine how illogical that is</a:t>
            </a:r>
            <a:endParaRPr lang="en-US" sz="2800" i="1" dirty="0">
              <a:solidFill>
                <a:srgbClr val="FF0000"/>
              </a:solidFill>
              <a:latin typeface="Cambria" charset="0"/>
              <a:ea typeface="ÇlÇr ñæí©" charset="0"/>
            </a:endParaRPr>
          </a:p>
          <a:p>
            <a:pPr defTabSz="914400"/>
            <a:r>
              <a:rPr lang="en-US" sz="2800" i="1" dirty="0">
                <a:latin typeface="Cambria" charset="0"/>
                <a:ea typeface="ÇlÇr ñæí©" charset="0"/>
              </a:rPr>
              <a:t>I heard of some rabbi way back who did that!!</a:t>
            </a:r>
          </a:p>
        </p:txBody>
      </p:sp>
    </p:spTree>
    <p:extLst>
      <p:ext uri="{BB962C8B-B14F-4D97-AF65-F5344CB8AC3E}">
        <p14:creationId xmlns:p14="http://schemas.microsoft.com/office/powerpoint/2010/main" val="13498691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Story-Telling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endParaRPr lang="en-US" sz="2800" dirty="0">
              <a:solidFill>
                <a:srgbClr val="FF0000"/>
              </a:solidFill>
              <a:latin typeface="Cambria" charset="0"/>
              <a:ea typeface="ÇlÇr ñæí©" charset="0"/>
            </a:endParaRPr>
          </a:p>
          <a:p>
            <a:pPr defTabSz="914400"/>
            <a:r>
              <a:rPr lang="en-US" sz="2800" i="1" dirty="0">
                <a:solidFill>
                  <a:srgbClr val="FF0000"/>
                </a:solidFill>
                <a:latin typeface="Cambria" charset="0"/>
                <a:ea typeface="ÇlÇr ñæí©" charset="0"/>
              </a:rPr>
              <a:t>Story-telling theology!!? Imagine how illogical that is</a:t>
            </a:r>
            <a:endParaRPr lang="en-US" sz="2800" i="1" dirty="0">
              <a:solidFill>
                <a:srgbClr val="FF0000"/>
              </a:solidFill>
              <a:latin typeface="Cambria" charset="0"/>
              <a:ea typeface="ÇlÇr ñæí©" charset="0"/>
            </a:endParaRPr>
          </a:p>
          <a:p>
            <a:pPr defTabSz="914400"/>
            <a:r>
              <a:rPr lang="en-US" sz="2800" i="1" dirty="0">
                <a:latin typeface="Cambria" charset="0"/>
                <a:ea typeface="ÇlÇr ñæí©" charset="0"/>
              </a:rPr>
              <a:t>I heard of some rabbi way back who did that!!</a:t>
            </a:r>
          </a:p>
          <a:p>
            <a:pPr defTabSz="914400"/>
            <a:r>
              <a:rPr lang="en-US" sz="2800" i="1" dirty="0">
                <a:solidFill>
                  <a:srgbClr val="FF0000"/>
                </a:solidFill>
                <a:latin typeface="Cambria" charset="0"/>
                <a:ea typeface="ÇlÇr ñæí©" charset="0"/>
              </a:rPr>
              <a:t>But its not real theology.  Its not German! </a:t>
            </a:r>
          </a:p>
          <a:p>
            <a:pPr defTabSz="914400"/>
            <a:r>
              <a:rPr lang="en-US" sz="2800" i="1" dirty="0">
                <a:solidFill>
                  <a:srgbClr val="FF0000"/>
                </a:solidFill>
                <a:latin typeface="Cambria" charset="0"/>
                <a:ea typeface="ÇlÇr ñæí©" charset="0"/>
              </a:rPr>
              <a:t>And there is no form criticism and serious written exegesis.</a:t>
            </a:r>
          </a:p>
          <a:p>
            <a:pPr marL="0" indent="0" defTabSz="914400">
              <a:buNone/>
            </a:pPr>
            <a:endParaRPr kumimoji="0" lang="en-US"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12339268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Story-Telling Education</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endParaRPr lang="en-US" sz="2800" dirty="0">
              <a:solidFill>
                <a:srgbClr val="FF0000"/>
              </a:solidFill>
              <a:latin typeface="Cambria" charset="0"/>
              <a:ea typeface="ÇlÇr ñæí©" charset="0"/>
            </a:endParaRPr>
          </a:p>
          <a:p>
            <a:pPr defTabSz="914400"/>
            <a:r>
              <a:rPr lang="en-US" sz="2800" i="1" dirty="0">
                <a:solidFill>
                  <a:srgbClr val="FF0000"/>
                </a:solidFill>
                <a:latin typeface="Cambria" charset="0"/>
                <a:ea typeface="ÇlÇr ñæí©" charset="0"/>
              </a:rPr>
              <a:t>Story-telling theology!!? Imagine how illogical that is</a:t>
            </a:r>
            <a:endParaRPr lang="en-US" sz="2800" i="1" dirty="0">
              <a:solidFill>
                <a:srgbClr val="FF0000"/>
              </a:solidFill>
              <a:latin typeface="Cambria" charset="0"/>
              <a:ea typeface="ÇlÇr ñæí©" charset="0"/>
            </a:endParaRPr>
          </a:p>
          <a:p>
            <a:pPr defTabSz="914400"/>
            <a:r>
              <a:rPr lang="en-US" sz="2800" i="1" dirty="0">
                <a:latin typeface="Cambria" charset="0"/>
                <a:ea typeface="ÇlÇr ñæí©" charset="0"/>
              </a:rPr>
              <a:t>I heard of some rabbi way back who did that!!</a:t>
            </a:r>
          </a:p>
          <a:p>
            <a:pPr defTabSz="914400"/>
            <a:r>
              <a:rPr lang="en-US" sz="2800" i="1" dirty="0">
                <a:solidFill>
                  <a:srgbClr val="FF0000"/>
                </a:solidFill>
                <a:latin typeface="Cambria" charset="0"/>
                <a:ea typeface="ÇlÇr ñæí©" charset="0"/>
              </a:rPr>
              <a:t>But its not real theology.  Its not German! </a:t>
            </a:r>
          </a:p>
          <a:p>
            <a:pPr defTabSz="914400"/>
            <a:r>
              <a:rPr lang="en-US" sz="2800" i="1" dirty="0">
                <a:solidFill>
                  <a:srgbClr val="FF0000"/>
                </a:solidFill>
                <a:latin typeface="Cambria" charset="0"/>
                <a:ea typeface="ÇlÇr ñæí©" charset="0"/>
              </a:rPr>
              <a:t>And there is no form criticism and serious written exegesis.</a:t>
            </a:r>
          </a:p>
          <a:p>
            <a:pPr defTabSz="914400"/>
            <a:r>
              <a:rPr lang="en-US" sz="2800" i="1" dirty="0">
                <a:latin typeface="Cambria" charset="0"/>
                <a:ea typeface="ÇlÇr ñæí©" charset="0"/>
              </a:rPr>
              <a:t>That old rabbi I heard about never wrote a book, and frankly, some of his exegesis </a:t>
            </a:r>
            <a:r>
              <a:rPr lang="en-US" sz="2800" i="1" dirty="0" err="1">
                <a:latin typeface="Cambria" charset="0"/>
                <a:ea typeface="ÇlÇr ñæí©" charset="0"/>
              </a:rPr>
              <a:t>wouldn</a:t>
            </a:r>
            <a:r>
              <a:rPr lang="mr-IN" sz="2800" i="1" dirty="0">
                <a:latin typeface="Cambria" charset="0"/>
                <a:ea typeface="ÇlÇr ñæí©" charset="0"/>
              </a:rPr>
              <a:t>’</a:t>
            </a:r>
            <a:r>
              <a:rPr lang="en-US" sz="2800" i="1" dirty="0">
                <a:latin typeface="Cambria" charset="0"/>
                <a:ea typeface="ÇlÇr ñæí©" charset="0"/>
              </a:rPr>
              <a:t>t pass muster. I wonder how he did theology?</a:t>
            </a:r>
          </a:p>
          <a:p>
            <a:pPr marL="0" indent="0" defTabSz="914400">
              <a:buNone/>
            </a:pPr>
            <a:endParaRPr kumimoji="0" lang="en-US"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1519188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90004" y="3228"/>
            <a:ext cx="8229600" cy="1143000"/>
          </a:xfrm>
        </p:spPr>
        <p:txBody>
          <a:bodyPr>
            <a:normAutofit/>
          </a:bodyPr>
          <a:lstStyle/>
          <a:p>
            <a:r>
              <a:rPr lang="en-US" dirty="0" smtClean="0"/>
              <a:t>Transformational Conversations</a:t>
            </a:r>
            <a:endParaRPr lang="en-US" dirty="0"/>
          </a:p>
        </p:txBody>
      </p:sp>
      <p:pic>
        <p:nvPicPr>
          <p:cNvPr id="4" name="Picture 3"/>
          <p:cNvPicPr>
            <a:picLocks noChangeAspect="1"/>
          </p:cNvPicPr>
          <p:nvPr/>
        </p:nvPicPr>
        <p:blipFill>
          <a:blip r:embed="rId2"/>
          <a:stretch>
            <a:fillRect/>
          </a:stretch>
        </p:blipFill>
        <p:spPr>
          <a:xfrm>
            <a:off x="1524001" y="5623181"/>
            <a:ext cx="6225238" cy="1234819"/>
          </a:xfrm>
          <a:prstGeom prst="rect">
            <a:avLst/>
          </a:prstGeom>
        </p:spPr>
      </p:pic>
      <p:sp>
        <p:nvSpPr>
          <p:cNvPr id="5" name="TextBox 4"/>
          <p:cNvSpPr txBox="1"/>
          <p:nvPr/>
        </p:nvSpPr>
        <p:spPr>
          <a:xfrm>
            <a:off x="7943290" y="5623179"/>
            <a:ext cx="2724710" cy="1477328"/>
          </a:xfrm>
          <a:prstGeom prst="rect">
            <a:avLst/>
          </a:prstGeom>
          <a:gradFill flip="none" rotWithShape="1">
            <a:gsLst>
              <a:gs pos="47000">
                <a:schemeClr val="bg1"/>
              </a:gs>
              <a:gs pos="100000">
                <a:srgbClr val="000000"/>
              </a:gs>
              <a:gs pos="73000">
                <a:schemeClr val="accent6">
                  <a:lumMod val="40000"/>
                  <a:lumOff val="60000"/>
                </a:schemeClr>
              </a:gs>
            </a:gsLst>
            <a:path path="shape">
              <a:fillToRect l="50000" t="50000" r="50000" b="50000"/>
            </a:path>
            <a:tileRect/>
          </a:gradFill>
        </p:spPr>
        <p:txBody>
          <a:bodyPr wrap="square" rtlCol="0">
            <a:spAutoFit/>
          </a:bodyPr>
          <a:lstStyle/>
          <a:p>
            <a:pPr algn="ctr"/>
            <a:r>
              <a:rPr lang="en-US" dirty="0"/>
              <a:t>No reflection, no dream: </a:t>
            </a:r>
            <a:br>
              <a:rPr lang="en-US" dirty="0"/>
            </a:br>
            <a:r>
              <a:rPr lang="en-US" dirty="0"/>
              <a:t>No dream, no strategy.</a:t>
            </a:r>
          </a:p>
          <a:p>
            <a:pPr algn="ctr"/>
            <a:r>
              <a:rPr lang="en-US" dirty="0"/>
              <a:t>No strategy, no action.</a:t>
            </a:r>
          </a:p>
          <a:p>
            <a:pPr algn="ctr"/>
            <a:r>
              <a:rPr lang="en-US" dirty="0"/>
              <a:t>No action, more poverty. </a:t>
            </a:r>
          </a:p>
          <a:p>
            <a:endParaRPr lang="en-US" dirty="0"/>
          </a:p>
        </p:txBody>
      </p:sp>
      <p:sp>
        <p:nvSpPr>
          <p:cNvPr id="6" name="Text Box 1"/>
          <p:cNvSpPr txBox="1">
            <a:spLocks noGrp="1" noChangeArrowheads="1"/>
          </p:cNvSpPr>
          <p:nvPr>
            <p:ph idx="1"/>
          </p:nvPr>
        </p:nvSpPr>
        <p:spPr bwMode="auto">
          <a:xfrm>
            <a:off x="1981200" y="1146175"/>
            <a:ext cx="8438404" cy="4476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91440" rIns="91440" bIns="91440" numCol="1" rtlCol="0" anchor="t" anchorCtr="0" compatLnSpc="1">
            <a:prstTxWarp prst="textNoShape">
              <a:avLst/>
            </a:prstTxWarp>
            <a:normAutofit/>
          </a:bodyPr>
          <a:lstStyle>
            <a:lvl1pPr fontAlgn="base">
              <a:spcBef>
                <a:spcPct val="0"/>
              </a:spcBef>
              <a:spcAft>
                <a:spcPct val="0"/>
              </a:spcAft>
              <a:defRPr sz="2400">
                <a:solidFill>
                  <a:schemeClr val="tx1"/>
                </a:solidFill>
                <a:latin typeface="Arial" charset="0"/>
                <a:ea typeface="ＭＳ Ｐゴシック" charset="0"/>
              </a:defRPr>
            </a:lvl1pPr>
            <a:lvl2pPr fontAlgn="base">
              <a:spcBef>
                <a:spcPct val="0"/>
              </a:spcBef>
              <a:spcAft>
                <a:spcPct val="0"/>
              </a:spcAft>
              <a:defRPr sz="2400">
                <a:solidFill>
                  <a:schemeClr val="tx1"/>
                </a:solidFill>
                <a:latin typeface="Arial" charset="0"/>
                <a:ea typeface="ＭＳ Ｐゴシック" charset="0"/>
              </a:defRPr>
            </a:lvl2pPr>
            <a:lvl3pPr fontAlgn="base">
              <a:spcBef>
                <a:spcPct val="0"/>
              </a:spcBef>
              <a:spcAft>
                <a:spcPct val="0"/>
              </a:spcAft>
              <a:defRPr sz="2400">
                <a:solidFill>
                  <a:schemeClr val="tx1"/>
                </a:solidFill>
                <a:latin typeface="Arial" charset="0"/>
                <a:ea typeface="ＭＳ Ｐゴシック" charset="0"/>
              </a:defRPr>
            </a:lvl3pPr>
            <a:lvl4pPr fontAlgn="base">
              <a:spcBef>
                <a:spcPct val="0"/>
              </a:spcBef>
              <a:spcAft>
                <a:spcPct val="0"/>
              </a:spcAft>
              <a:defRPr sz="2400">
                <a:solidFill>
                  <a:schemeClr val="tx1"/>
                </a:solidFill>
                <a:latin typeface="Arial" charset="0"/>
                <a:ea typeface="ＭＳ Ｐゴシック" charset="0"/>
              </a:defRPr>
            </a:lvl4pPr>
            <a:lvl5pPr fontAlgn="base">
              <a:spcBef>
                <a:spcPct val="0"/>
              </a:spcBef>
              <a:spcAft>
                <a:spcPct val="0"/>
              </a:spcAft>
              <a:defRPr sz="2400">
                <a:solidFill>
                  <a:schemeClr val="tx1"/>
                </a:solidFill>
                <a:latin typeface="Arial" charset="0"/>
                <a:ea typeface="ＭＳ Ｐゴシック" charset="0"/>
              </a:defRPr>
            </a:lvl5pPr>
            <a:lvl6pPr fontAlgn="base">
              <a:spcBef>
                <a:spcPct val="0"/>
              </a:spcBef>
              <a:spcAft>
                <a:spcPct val="0"/>
              </a:spcAft>
              <a:defRPr sz="2400">
                <a:solidFill>
                  <a:schemeClr val="tx1"/>
                </a:solidFill>
                <a:latin typeface="Arial" charset="0"/>
                <a:ea typeface="ＭＳ Ｐゴシック" charset="0"/>
              </a:defRPr>
            </a:lvl6pPr>
            <a:lvl7pPr fontAlgn="base">
              <a:spcBef>
                <a:spcPct val="0"/>
              </a:spcBef>
              <a:spcAft>
                <a:spcPct val="0"/>
              </a:spcAft>
              <a:defRPr sz="2400">
                <a:solidFill>
                  <a:schemeClr val="tx1"/>
                </a:solidFill>
                <a:latin typeface="Arial" charset="0"/>
                <a:ea typeface="ＭＳ Ｐゴシック" charset="0"/>
              </a:defRPr>
            </a:lvl7pPr>
            <a:lvl8pPr fontAlgn="base">
              <a:spcBef>
                <a:spcPct val="0"/>
              </a:spcBef>
              <a:spcAft>
                <a:spcPct val="0"/>
              </a:spcAft>
              <a:defRPr sz="2400">
                <a:solidFill>
                  <a:schemeClr val="tx1"/>
                </a:solidFill>
                <a:latin typeface="Arial" charset="0"/>
                <a:ea typeface="ＭＳ Ｐゴシック" charset="0"/>
              </a:defRPr>
            </a:lvl8pPr>
            <a:lvl9pPr fontAlgn="base">
              <a:spcBef>
                <a:spcPct val="0"/>
              </a:spcBef>
              <a:spcAft>
                <a:spcPct val="0"/>
              </a:spcAft>
              <a:defRPr sz="2400">
                <a:solidFill>
                  <a:schemeClr val="tx1"/>
                </a:solidFill>
                <a:latin typeface="Arial" charset="0"/>
                <a:ea typeface="ＭＳ Ｐゴシック" charset="0"/>
              </a:defRPr>
            </a:lvl9pPr>
          </a:lstStyle>
          <a:p>
            <a:pPr marL="0" indent="0" defTabSz="914400">
              <a:buNone/>
            </a:pPr>
            <a:endParaRPr kumimoji="0" lang="en-US" b="0" i="0" u="none" strike="noStrike" cap="none" normalizeH="0" baseline="0" dirty="0">
              <a:ln>
                <a:noFill/>
              </a:ln>
              <a:solidFill>
                <a:srgbClr val="FF0000"/>
              </a:solidFill>
              <a:effectLst/>
              <a:latin typeface="Cambria" charset="0"/>
              <a:ea typeface="ÇlÇr ñæí©" charset="0"/>
            </a:endParaRPr>
          </a:p>
          <a:p>
            <a:pPr marL="0" indent="0" defTabSz="914400">
              <a:buNone/>
            </a:pPr>
            <a:r>
              <a:rPr lang="en-US" sz="2800" dirty="0">
                <a:solidFill>
                  <a:srgbClr val="FF0000"/>
                </a:solidFill>
                <a:latin typeface="Cambria" charset="0"/>
                <a:ea typeface="ÇlÇr ñæí©" charset="0"/>
              </a:rPr>
              <a:t>The </a:t>
            </a:r>
            <a:r>
              <a:rPr lang="en-US" sz="2800" dirty="0">
                <a:solidFill>
                  <a:srgbClr val="FF0000"/>
                </a:solidFill>
                <a:latin typeface="Cambria" charset="0"/>
                <a:ea typeface="ÇlÇr ñæí©" charset="0"/>
              </a:rPr>
              <a:t>curriculum is designed so students are trained across courses to utilize </a:t>
            </a:r>
            <a:r>
              <a:rPr lang="en-US" sz="2800" i="1" dirty="0">
                <a:solidFill>
                  <a:srgbClr val="FF0000"/>
                </a:solidFill>
                <a:latin typeface="Cambria" charset="0"/>
                <a:ea typeface="ÇlÇr ñæí©" charset="0"/>
              </a:rPr>
              <a:t>Transformational Conversations</a:t>
            </a:r>
            <a:r>
              <a:rPr lang="en-US" sz="2800" dirty="0">
                <a:solidFill>
                  <a:srgbClr val="FF0000"/>
                </a:solidFill>
                <a:latin typeface="Cambria" charset="0"/>
                <a:ea typeface="ÇlÇr ñæí©" charset="0"/>
              </a:rPr>
              <a:t>,  </a:t>
            </a:r>
            <a:r>
              <a:rPr lang="en-US" sz="2800" dirty="0">
                <a:solidFill>
                  <a:srgbClr val="FF0000"/>
                </a:solidFill>
                <a:latin typeface="Cambria" charset="0"/>
                <a:ea typeface="ÇlÇr ñæí©" charset="0"/>
              </a:rPr>
              <a:t>linking </a:t>
            </a:r>
            <a:r>
              <a:rPr lang="en-US" sz="2800" dirty="0">
                <a:solidFill>
                  <a:srgbClr val="FF0000"/>
                </a:solidFill>
                <a:latin typeface="Cambria" charset="0"/>
                <a:ea typeface="ÇlÇr ñæí©" charset="0"/>
              </a:rPr>
              <a:t>story-telling theology </a:t>
            </a:r>
            <a:r>
              <a:rPr lang="en-US" sz="2800" dirty="0">
                <a:solidFill>
                  <a:srgbClr val="FF0000"/>
                </a:solidFill>
                <a:latin typeface="Cambria" charset="0"/>
                <a:ea typeface="ÇlÇr ñæí©" charset="0"/>
              </a:rPr>
              <a:t>and the </a:t>
            </a:r>
            <a:r>
              <a:rPr lang="en-US" sz="2800" dirty="0">
                <a:solidFill>
                  <a:srgbClr val="FF0000"/>
                </a:solidFill>
                <a:latin typeface="Cambria" charset="0"/>
                <a:ea typeface="ÇlÇr ñæí©" charset="0"/>
              </a:rPr>
              <a:t>context to global social sciences and theology, resulting in transformative action.</a:t>
            </a:r>
            <a:endParaRPr lang="en-US" sz="2800" dirty="0">
              <a:solidFill>
                <a:srgbClr val="FF0000"/>
              </a:solidFill>
              <a:latin typeface="Times New Roman" charset="0"/>
              <a:ea typeface="ÇlÇr ñæí©" charset="0"/>
            </a:endParaRPr>
          </a:p>
          <a:p>
            <a:pPr marL="0" indent="0" defTabSz="914400">
              <a:buNone/>
            </a:pPr>
            <a:endParaRPr kumimoji="0" lang="en-US" b="0" i="0" u="none" strike="noStrike" cap="none" normalizeH="0" baseline="0" dirty="0">
              <a:ln>
                <a:noFill/>
              </a:ln>
              <a:solidFill>
                <a:srgbClr val="FF0000"/>
              </a:solidFill>
              <a:effectLst/>
            </a:endParaRPr>
          </a:p>
        </p:txBody>
      </p:sp>
    </p:spTree>
    <p:extLst>
      <p:ext uri="{BB962C8B-B14F-4D97-AF65-F5344CB8AC3E}">
        <p14:creationId xmlns:p14="http://schemas.microsoft.com/office/powerpoint/2010/main" val="19804122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3162</TotalTime>
  <Words>2757</Words>
  <Application>Microsoft Macintosh PowerPoint</Application>
  <PresentationFormat>Widescreen</PresentationFormat>
  <Paragraphs>339</Paragraphs>
  <Slides>40</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40</vt:i4>
      </vt:variant>
    </vt:vector>
  </HeadingPairs>
  <TitlesOfParts>
    <vt:vector size="53" baseType="lpstr">
      <vt:lpstr>Arial Black</vt:lpstr>
      <vt:lpstr>Book Antiqua</vt:lpstr>
      <vt:lpstr>Calibri</vt:lpstr>
      <vt:lpstr>Cambria</vt:lpstr>
      <vt:lpstr>ÇlÇr ñæí©</vt:lpstr>
      <vt:lpstr>Corbel</vt:lpstr>
      <vt:lpstr>Mangal</vt:lpstr>
      <vt:lpstr>ＭＳ Ｐゴシック</vt:lpstr>
      <vt:lpstr>Times New Roman</vt:lpstr>
      <vt:lpstr>Verdana</vt:lpstr>
      <vt:lpstr>Wingdings</vt:lpstr>
      <vt:lpstr>Arial</vt:lpstr>
      <vt:lpstr>Office Theme</vt:lpstr>
      <vt:lpstr>Pedagogy Underlying the Global MATUL  </vt:lpstr>
      <vt:lpstr>The Pedagogy of the MATUL A Dialogue Between Freire, Jane Vella and Followers of Jesus, Master Teacher</vt:lpstr>
      <vt:lpstr>Contextual Theological Education</vt:lpstr>
      <vt:lpstr>Contextual Theological Education</vt:lpstr>
      <vt:lpstr>Story-Telling Education</vt:lpstr>
      <vt:lpstr>Story-Telling Education</vt:lpstr>
      <vt:lpstr>Story-Telling Education</vt:lpstr>
      <vt:lpstr>Story-Telling Education</vt:lpstr>
      <vt:lpstr>Transformational Conversations</vt:lpstr>
      <vt:lpstr>Contextual Theological Education</vt:lpstr>
      <vt:lpstr>Transformational Conversations (Grigg, 1999)</vt:lpstr>
      <vt:lpstr>PowerPoint Presentation</vt:lpstr>
      <vt:lpstr>PowerPoint Presentation</vt:lpstr>
      <vt:lpstr>PowerPoint Presentation</vt:lpstr>
      <vt:lpstr>Conscientização: Naming the Realities</vt:lpstr>
      <vt:lpstr> Action-Reflection resulting in Praxis</vt:lpstr>
      <vt:lpstr>Influences-3: Jane Vella on Dialogical Adult Education</vt:lpstr>
      <vt:lpstr>The Process of Transformational Conversations</vt:lpstr>
      <vt:lpstr>PowerPoint Presentation</vt:lpstr>
      <vt:lpstr>Transformational Conversational Process</vt:lpstr>
      <vt:lpstr>Urban Missions Research using Transformational  Conversations</vt:lpstr>
      <vt:lpstr>Urban Missions Research using Transformational  Conversations</vt:lpstr>
      <vt:lpstr>Urban Missions Research using Transformational  Conversations</vt:lpstr>
      <vt:lpstr>Urban Missions Research using Transformational  Conversations</vt:lpstr>
      <vt:lpstr>Urban Missions Research using Transformational  Conversations</vt:lpstr>
      <vt:lpstr>53 Research Projects at APU</vt:lpstr>
      <vt:lpstr>Training in Research 1000+ Course Papers at APU Most classes train in one theological paper and one social or economic research methodology Students choose some approaches to be integrated into their final paper within the overall Transformational Conversation approach</vt:lpstr>
      <vt:lpstr>Transformational Conversational Thesis  School Latrines in Kibera Slum, Nairobi</vt:lpstr>
      <vt:lpstr>Transformational Conversational Thesis  School Latrines in Kibera Slum, Nairobi</vt:lpstr>
      <vt:lpstr>Transformational Conversational Thesis  School Latrines in Kibera Slum, Nairobi</vt:lpstr>
      <vt:lpstr>Transformational Conversational Thesis  School Latrines in Kibera Slum, Nairobi</vt:lpstr>
      <vt:lpstr>15 Courses Designed as Conversations e.g. Transformational Conversation on Land Rights</vt:lpstr>
      <vt:lpstr>15 Courses Designed as Conversations e.g. Transformational Conversation on Land Rights</vt:lpstr>
      <vt:lpstr>15 Courses Designed as Conversations e.g. Transformational Conversation on Land Rights</vt:lpstr>
      <vt:lpstr>15 Courses Designed as Conversations e.g. Transformational Conversation on Land Rights</vt:lpstr>
      <vt:lpstr>15 Courses Designed as Conversations e.g. Transformational Conversation on Land Rights</vt:lpstr>
      <vt:lpstr>Consultations of Movement Leaders: Transformational Conversation on Graduate Education for Slum Pastors in Rio de Janeiro</vt:lpstr>
      <vt:lpstr>MATUL Commission Training for 60 Professors Globally</vt:lpstr>
      <vt:lpstr>References</vt:lpstr>
      <vt:lpstr>  </vt:lpstr>
    </vt:vector>
  </TitlesOfParts>
  <Company>Azusa Pacific University</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Kingdom and the Post-Postmodern City</dc:title>
  <dc:creator>Viv Grigg</dc:creator>
  <cp:lastModifiedBy>Viv Grigg</cp:lastModifiedBy>
  <cp:revision>50</cp:revision>
  <dcterms:created xsi:type="dcterms:W3CDTF">2011-03-06T00:58:45Z</dcterms:created>
  <dcterms:modified xsi:type="dcterms:W3CDTF">2017-12-02T22:10:03Z</dcterms:modified>
</cp:coreProperties>
</file>