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9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000" autoAdjust="0"/>
    <p:restoredTop sz="99710" autoAdjust="0"/>
  </p:normalViewPr>
  <p:slideViewPr>
    <p:cSldViewPr snapToGrid="0" snapToObjects="1">
      <p:cViewPr varScale="1">
        <p:scale>
          <a:sx n="121" d="100"/>
          <a:sy n="121" d="100"/>
        </p:scale>
        <p:origin x="-1296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4A2E9-F2AB-014C-B426-7A9AA66A8A1A}" type="datetimeFigureOut">
              <a:rPr lang="en-US" smtClean="0"/>
              <a:t>5/11/13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D549E-4F83-294B-91B5-CF1B5E7385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73429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4A2E9-F2AB-014C-B426-7A9AA66A8A1A}" type="datetimeFigureOut">
              <a:rPr lang="en-US" smtClean="0"/>
              <a:t>5/11/13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D549E-4F83-294B-91B5-CF1B5E7385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67092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4A2E9-F2AB-014C-B426-7A9AA66A8A1A}" type="datetimeFigureOut">
              <a:rPr lang="en-US" smtClean="0"/>
              <a:t>5/11/13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D549E-4F83-294B-91B5-CF1B5E7385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34328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4A2E9-F2AB-014C-B426-7A9AA66A8A1A}" type="datetimeFigureOut">
              <a:rPr lang="en-US" smtClean="0"/>
              <a:t>5/11/13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D549E-4F83-294B-91B5-CF1B5E7385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88329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4A2E9-F2AB-014C-B426-7A9AA66A8A1A}" type="datetimeFigureOut">
              <a:rPr lang="en-US" smtClean="0"/>
              <a:t>5/11/13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D549E-4F83-294B-91B5-CF1B5E7385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01487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4A2E9-F2AB-014C-B426-7A9AA66A8A1A}" type="datetimeFigureOut">
              <a:rPr lang="en-US" smtClean="0"/>
              <a:t>5/11/13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D549E-4F83-294B-91B5-CF1B5E7385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90896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4A2E9-F2AB-014C-B426-7A9AA66A8A1A}" type="datetimeFigureOut">
              <a:rPr lang="en-US" smtClean="0"/>
              <a:t>5/11/13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D549E-4F83-294B-91B5-CF1B5E7385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8371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4A2E9-F2AB-014C-B426-7A9AA66A8A1A}" type="datetimeFigureOut">
              <a:rPr lang="en-US" smtClean="0"/>
              <a:t>5/11/13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D549E-4F83-294B-91B5-CF1B5E7385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7238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4A2E9-F2AB-014C-B426-7A9AA66A8A1A}" type="datetimeFigureOut">
              <a:rPr lang="en-US" smtClean="0"/>
              <a:t>5/11/13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D549E-4F83-294B-91B5-CF1B5E7385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11266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4A2E9-F2AB-014C-B426-7A9AA66A8A1A}" type="datetimeFigureOut">
              <a:rPr lang="en-US" smtClean="0"/>
              <a:t>5/11/13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D549E-4F83-294B-91B5-CF1B5E7385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6223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4A2E9-F2AB-014C-B426-7A9AA66A8A1A}" type="datetimeFigureOut">
              <a:rPr lang="en-US" smtClean="0"/>
              <a:t>5/11/13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D549E-4F83-294B-91B5-CF1B5E7385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15134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24A2E9-F2AB-014C-B426-7A9AA66A8A1A}" type="datetimeFigureOut">
              <a:rPr lang="en-US" smtClean="0"/>
              <a:t>5/11/13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DD549E-4F83-294B-91B5-CF1B5E7385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2390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61877"/>
            <a:ext cx="8229600" cy="473181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8639" y="722223"/>
            <a:ext cx="8338161" cy="5790232"/>
          </a:xfrm>
        </p:spPr>
        <p:txBody>
          <a:bodyPr numCol="2">
            <a:normAutofit fontScale="55000" lnSpcReduction="20000"/>
          </a:bodyPr>
          <a:lstStyle/>
          <a:p>
            <a:r>
              <a:rPr lang="en-US" dirty="0" smtClean="0"/>
              <a:t>Theological Process</a:t>
            </a:r>
          </a:p>
          <a:p>
            <a:pPr lvl="1"/>
            <a:r>
              <a:rPr lang="en-US" dirty="0" smtClean="0"/>
              <a:t>Colin –Pastoral Cycle</a:t>
            </a:r>
          </a:p>
          <a:p>
            <a:pPr lvl="1"/>
            <a:r>
              <a:rPr lang="en-US" dirty="0" smtClean="0"/>
              <a:t>Viv – Transformational Conversations</a:t>
            </a:r>
          </a:p>
          <a:p>
            <a:pPr lvl="1"/>
            <a:r>
              <a:rPr lang="en-US" dirty="0" smtClean="0"/>
              <a:t>Project Proposal</a:t>
            </a:r>
          </a:p>
          <a:p>
            <a:pPr lvl="1"/>
            <a:r>
              <a:rPr lang="en-US" dirty="0" smtClean="0"/>
              <a:t>Discussion on Theological Content</a:t>
            </a:r>
          </a:p>
          <a:p>
            <a:pPr lvl="1"/>
            <a:r>
              <a:rPr lang="en-US" dirty="0" smtClean="0"/>
              <a:t>How does the MATUL fed into an </a:t>
            </a:r>
            <a:r>
              <a:rPr lang="en-US" dirty="0" err="1" smtClean="0"/>
              <a:t>Mdiv</a:t>
            </a:r>
            <a:r>
              <a:rPr lang="en-US" dirty="0" smtClean="0"/>
              <a:t> or BD</a:t>
            </a:r>
          </a:p>
          <a:p>
            <a:r>
              <a:rPr lang="en-US" dirty="0" smtClean="0"/>
              <a:t>Overflow</a:t>
            </a:r>
          </a:p>
          <a:p>
            <a:pPr lvl="1"/>
            <a:r>
              <a:rPr lang="en-US" dirty="0" smtClean="0"/>
              <a:t>Discussion on Entrepreneurship</a:t>
            </a:r>
          </a:p>
          <a:p>
            <a:pPr lvl="1"/>
            <a:r>
              <a:rPr lang="en-US" dirty="0" smtClean="0"/>
              <a:t>Sub-Commission on Entrepreneurship</a:t>
            </a:r>
          </a:p>
          <a:p>
            <a:pPr lvl="1"/>
            <a:r>
              <a:rPr lang="en-US" dirty="0" smtClean="0"/>
              <a:t>Sub-commission on Grassroots</a:t>
            </a:r>
          </a:p>
          <a:p>
            <a:pPr lvl="1"/>
            <a:r>
              <a:rPr lang="en-US" dirty="0" smtClean="0"/>
              <a:t>APU update</a:t>
            </a:r>
          </a:p>
          <a:p>
            <a:pPr lvl="2"/>
            <a:r>
              <a:rPr lang="en-US" dirty="0" smtClean="0"/>
              <a:t>Presentation of recruitment plans</a:t>
            </a:r>
          </a:p>
          <a:p>
            <a:pPr lvl="1"/>
            <a:r>
              <a:rPr lang="en-US" dirty="0" smtClean="0"/>
              <a:t>Additional courses – Reconciliation</a:t>
            </a:r>
          </a:p>
          <a:p>
            <a:pPr lvl="1"/>
            <a:r>
              <a:rPr lang="en-US" dirty="0" smtClean="0"/>
              <a:t>Finalized MOU</a:t>
            </a:r>
          </a:p>
          <a:p>
            <a:pPr lvl="1"/>
            <a:r>
              <a:rPr lang="en-US" dirty="0" smtClean="0"/>
              <a:t>Photo session</a:t>
            </a:r>
          </a:p>
          <a:p>
            <a:r>
              <a:rPr lang="en-US" dirty="0" smtClean="0"/>
              <a:t>Peter: Succeeding with Theses</a:t>
            </a:r>
          </a:p>
          <a:p>
            <a:pPr lvl="1"/>
            <a:r>
              <a:rPr lang="en-US" dirty="0" smtClean="0"/>
              <a:t>Revised Thesis description</a:t>
            </a:r>
          </a:p>
          <a:p>
            <a:r>
              <a:rPr lang="en-US" dirty="0" smtClean="0"/>
              <a:t>Peter: Program review at ATS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Saturday</a:t>
            </a:r>
          </a:p>
          <a:p>
            <a:r>
              <a:rPr lang="en-US" dirty="0" smtClean="0"/>
              <a:t>Business Plans</a:t>
            </a:r>
          </a:p>
          <a:p>
            <a:pPr marL="742950" lvl="2" indent="-342900"/>
            <a:r>
              <a:rPr lang="en-US" dirty="0" smtClean="0"/>
              <a:t>Funding Startup costs/ Sustainable funding processes</a:t>
            </a:r>
          </a:p>
          <a:p>
            <a:r>
              <a:rPr lang="en-US" dirty="0" smtClean="0"/>
              <a:t>Commission Details</a:t>
            </a:r>
          </a:p>
          <a:p>
            <a:pPr lvl="1"/>
            <a:r>
              <a:rPr lang="en-US" dirty="0" smtClean="0"/>
              <a:t>Student Publishing</a:t>
            </a:r>
          </a:p>
          <a:p>
            <a:pPr lvl="1"/>
            <a:r>
              <a:rPr lang="en-US" strike="sngStrike" dirty="0" smtClean="0"/>
              <a:t>Funding scholarships as a commission</a:t>
            </a:r>
          </a:p>
          <a:p>
            <a:pPr lvl="1"/>
            <a:r>
              <a:rPr lang="en-US" dirty="0" smtClean="0"/>
              <a:t>Vice –chairs: </a:t>
            </a:r>
            <a:r>
              <a:rPr lang="en-US" dirty="0" err="1" smtClean="0"/>
              <a:t>Corrie</a:t>
            </a:r>
            <a:r>
              <a:rPr lang="en-US" dirty="0" smtClean="0"/>
              <a:t>, </a:t>
            </a:r>
            <a:r>
              <a:rPr lang="en-US" dirty="0" err="1" smtClean="0"/>
              <a:t>Saravanan</a:t>
            </a:r>
            <a:endParaRPr lang="en-US" dirty="0" smtClean="0"/>
          </a:p>
          <a:p>
            <a:pPr lvl="1"/>
            <a:r>
              <a:rPr lang="en-US" dirty="0" smtClean="0"/>
              <a:t>Colin as African facilitator</a:t>
            </a:r>
          </a:p>
          <a:p>
            <a:pPr lvl="1"/>
            <a:r>
              <a:rPr lang="en-US" dirty="0" smtClean="0"/>
              <a:t>Staff team – Katie, David Breen</a:t>
            </a:r>
          </a:p>
          <a:p>
            <a:pPr lvl="1"/>
            <a:r>
              <a:rPr lang="en-US" dirty="0" smtClean="0"/>
              <a:t>Next Meetings: Specialist contributions/ Agenda Items/ Business planning/ Location/ How best to involve local faculty, deans</a:t>
            </a:r>
          </a:p>
          <a:p>
            <a:pPr lvl="1"/>
            <a:r>
              <a:rPr lang="en-US" dirty="0" smtClean="0"/>
              <a:t>SKYPE Monthly??</a:t>
            </a:r>
          </a:p>
          <a:p>
            <a:pPr lvl="1"/>
            <a:r>
              <a:rPr lang="en-US" strike="sngStrike" dirty="0" smtClean="0"/>
              <a:t>Faculty Learning Management system</a:t>
            </a:r>
          </a:p>
          <a:p>
            <a:pPr lvl="1"/>
            <a:r>
              <a:rPr lang="en-US" dirty="0" smtClean="0"/>
              <a:t>Roving faculty Training team</a:t>
            </a:r>
          </a:p>
          <a:p>
            <a:pPr lvl="1"/>
            <a:r>
              <a:rPr lang="en-US" dirty="0" smtClean="0"/>
              <a:t>Future Plans</a:t>
            </a:r>
          </a:p>
          <a:p>
            <a:pPr lvl="1"/>
            <a:r>
              <a:rPr lang="en-US" dirty="0" smtClean="0"/>
              <a:t>Worship/Official Closing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22268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8639" y="722223"/>
            <a:ext cx="8338161" cy="5790232"/>
          </a:xfrm>
        </p:spPr>
        <p:txBody>
          <a:bodyPr numCol="2"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 smtClean="0"/>
              <a:t>Saturday</a:t>
            </a:r>
          </a:p>
          <a:p>
            <a:r>
              <a:rPr lang="en-US" dirty="0" smtClean="0"/>
              <a:t>Cross-scheduling w/ APU</a:t>
            </a:r>
          </a:p>
          <a:p>
            <a:pPr lvl="1"/>
            <a:r>
              <a:rPr lang="en-US" dirty="0" smtClean="0"/>
              <a:t>6 semesters vs. 3/4/5</a:t>
            </a:r>
          </a:p>
          <a:p>
            <a:r>
              <a:rPr lang="en-US" dirty="0" smtClean="0"/>
              <a:t>Business Plans</a:t>
            </a:r>
          </a:p>
          <a:p>
            <a:pPr marL="742950" lvl="2" indent="-342900"/>
            <a:r>
              <a:rPr lang="en-US" dirty="0" smtClean="0"/>
              <a:t>Funding Startup costs/ Sustainable funding processes</a:t>
            </a:r>
          </a:p>
          <a:p>
            <a:r>
              <a:rPr lang="en-US" dirty="0" smtClean="0"/>
              <a:t>Commission Details</a:t>
            </a:r>
          </a:p>
          <a:p>
            <a:pPr lvl="1"/>
            <a:r>
              <a:rPr lang="en-US" dirty="0" smtClean="0"/>
              <a:t>Student Publishing</a:t>
            </a:r>
          </a:p>
          <a:p>
            <a:pPr lvl="1"/>
            <a:r>
              <a:rPr lang="en-US" strike="sngStrike" dirty="0" smtClean="0"/>
              <a:t>Funding scholarships as a commission</a:t>
            </a:r>
          </a:p>
          <a:p>
            <a:pPr lvl="1"/>
            <a:r>
              <a:rPr lang="en-US" dirty="0" smtClean="0"/>
              <a:t>Vice –chair: </a:t>
            </a:r>
            <a:r>
              <a:rPr lang="en-US" dirty="0" err="1" smtClean="0"/>
              <a:t>Corrie</a:t>
            </a:r>
            <a:r>
              <a:rPr lang="en-US" dirty="0" smtClean="0"/>
              <a:t>,</a:t>
            </a:r>
          </a:p>
          <a:p>
            <a:pPr lvl="1"/>
            <a:r>
              <a:rPr lang="en-US" dirty="0" smtClean="0"/>
              <a:t> </a:t>
            </a:r>
            <a:r>
              <a:rPr lang="en-US" dirty="0" err="1" smtClean="0"/>
              <a:t>Saravanan</a:t>
            </a:r>
            <a:r>
              <a:rPr lang="en-US" dirty="0" smtClean="0"/>
              <a:t> as Indian Facilitator to 5 cities</a:t>
            </a:r>
          </a:p>
          <a:p>
            <a:pPr lvl="1"/>
            <a:r>
              <a:rPr lang="en-US" dirty="0" smtClean="0"/>
              <a:t>Peter as SEA Facilitator to Indonesia, Cambodia</a:t>
            </a:r>
          </a:p>
          <a:p>
            <a:pPr lvl="1"/>
            <a:r>
              <a:rPr lang="en-US" dirty="0" smtClean="0"/>
              <a:t>Colin as African facilitator</a:t>
            </a:r>
          </a:p>
          <a:p>
            <a:pPr lvl="1"/>
            <a:r>
              <a:rPr lang="en-US" dirty="0" smtClean="0"/>
              <a:t>Staff team – Katie, David Breen</a:t>
            </a:r>
          </a:p>
          <a:p>
            <a:pPr lvl="1"/>
            <a:r>
              <a:rPr lang="en-US" dirty="0" smtClean="0"/>
              <a:t>Next Meetings: Specialist contributions/ Agenda Items/ Business planning/ Location/ How best to involve local faculty, deans</a:t>
            </a:r>
          </a:p>
          <a:p>
            <a:pPr lvl="1"/>
            <a:r>
              <a:rPr lang="en-US" dirty="0" smtClean="0"/>
              <a:t>SKYPE </a:t>
            </a:r>
            <a:r>
              <a:rPr lang="en-US" dirty="0" err="1" smtClean="0"/>
              <a:t>BiMonthly</a:t>
            </a:r>
            <a:r>
              <a:rPr lang="en-US" dirty="0" smtClean="0"/>
              <a:t>??</a:t>
            </a:r>
          </a:p>
          <a:p>
            <a:pPr lvl="1"/>
            <a:r>
              <a:rPr lang="en-US" strike="sngStrike" dirty="0" smtClean="0"/>
              <a:t>Faculty Learning Management system</a:t>
            </a:r>
          </a:p>
          <a:p>
            <a:pPr lvl="1"/>
            <a:r>
              <a:rPr lang="en-US" dirty="0" smtClean="0"/>
              <a:t>Roving faculty Training team</a:t>
            </a:r>
          </a:p>
          <a:p>
            <a:pPr lvl="1"/>
            <a:r>
              <a:rPr lang="en-US" dirty="0" smtClean="0"/>
              <a:t>Faculty swaps</a:t>
            </a:r>
          </a:p>
          <a:p>
            <a:pPr lvl="1"/>
            <a:r>
              <a:rPr lang="en-US" dirty="0" smtClean="0"/>
              <a:t>Future Plans from each school</a:t>
            </a:r>
          </a:p>
          <a:p>
            <a:pPr lvl="1"/>
            <a:r>
              <a:rPr lang="en-US" dirty="0" smtClean="0"/>
              <a:t>Worship/Official Closing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77172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1713</TotalTime>
  <Words>258</Words>
  <Application>Microsoft Macintosh PowerPoint</Application>
  <PresentationFormat>On-screen Show (4:3)</PresentationFormat>
  <Paragraphs>64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Agenda</vt:lpstr>
      <vt:lpstr>PowerPoint Presentation</vt:lpstr>
    </vt:vector>
  </TitlesOfParts>
  <Company>Azusa Pacific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Viv Grigg</dc:creator>
  <cp:lastModifiedBy>Viv Grigg</cp:lastModifiedBy>
  <cp:revision>12</cp:revision>
  <dcterms:created xsi:type="dcterms:W3CDTF">2013-05-10T03:27:21Z</dcterms:created>
  <dcterms:modified xsi:type="dcterms:W3CDTF">2013-05-11T09:41:30Z</dcterms:modified>
</cp:coreProperties>
</file>