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9710" autoAdjust="0"/>
  </p:normalViewPr>
  <p:slideViewPr>
    <p:cSldViewPr snapToGrid="0" snapToObjects="1">
      <p:cViewPr varScale="1">
        <p:scale>
          <a:sx n="121" d="100"/>
          <a:sy n="12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4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0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3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1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A2E9-F2AB-014C-B426-7A9AA66A8A1A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549E-4F83-294B-91B5-CF1B5E738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9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877"/>
            <a:ext cx="8229600" cy="4731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39" y="722223"/>
            <a:ext cx="8338161" cy="5790232"/>
          </a:xfrm>
        </p:spPr>
        <p:txBody>
          <a:bodyPr numCol="2">
            <a:normAutofit fontScale="55000" lnSpcReduction="20000"/>
          </a:bodyPr>
          <a:lstStyle/>
          <a:p>
            <a:r>
              <a:rPr lang="en-US" dirty="0" smtClean="0"/>
              <a:t>Theological Process</a:t>
            </a:r>
          </a:p>
          <a:p>
            <a:pPr lvl="1"/>
            <a:r>
              <a:rPr lang="en-US" dirty="0" smtClean="0"/>
              <a:t>Colin –Pastoral Cycle</a:t>
            </a:r>
          </a:p>
          <a:p>
            <a:pPr lvl="1"/>
            <a:r>
              <a:rPr lang="en-US" dirty="0" smtClean="0"/>
              <a:t>Viv – Transformational Conversations</a:t>
            </a:r>
          </a:p>
          <a:p>
            <a:pPr lvl="1"/>
            <a:r>
              <a:rPr lang="en-US" dirty="0" smtClean="0"/>
              <a:t>Project Proposal</a:t>
            </a:r>
          </a:p>
          <a:p>
            <a:pPr lvl="1"/>
            <a:r>
              <a:rPr lang="en-US" dirty="0" smtClean="0"/>
              <a:t>Discussion on Theological Content</a:t>
            </a:r>
          </a:p>
          <a:p>
            <a:pPr lvl="1"/>
            <a:r>
              <a:rPr lang="en-US" dirty="0" smtClean="0"/>
              <a:t>How does the MATUL fed into an </a:t>
            </a:r>
            <a:r>
              <a:rPr lang="en-US" dirty="0" err="1" smtClean="0"/>
              <a:t>Mdiv</a:t>
            </a:r>
            <a:r>
              <a:rPr lang="en-US" dirty="0" smtClean="0"/>
              <a:t> or BD</a:t>
            </a:r>
          </a:p>
          <a:p>
            <a:r>
              <a:rPr lang="en-US" dirty="0" smtClean="0"/>
              <a:t>Overflow</a:t>
            </a:r>
          </a:p>
          <a:p>
            <a:pPr lvl="1"/>
            <a:r>
              <a:rPr lang="en-US" dirty="0" smtClean="0"/>
              <a:t>Discussion on Entrepreneurship</a:t>
            </a:r>
          </a:p>
          <a:p>
            <a:pPr lvl="1"/>
            <a:r>
              <a:rPr lang="en-US" dirty="0" smtClean="0"/>
              <a:t>Sub-Commission on Entrepreneurship</a:t>
            </a:r>
          </a:p>
          <a:p>
            <a:pPr lvl="1"/>
            <a:r>
              <a:rPr lang="en-US" dirty="0" smtClean="0"/>
              <a:t>Sub-commission on Grassroots</a:t>
            </a:r>
          </a:p>
          <a:p>
            <a:pPr lvl="1"/>
            <a:r>
              <a:rPr lang="en-US" dirty="0" smtClean="0"/>
              <a:t>APU update</a:t>
            </a:r>
          </a:p>
          <a:p>
            <a:pPr lvl="2"/>
            <a:r>
              <a:rPr lang="en-US" dirty="0" smtClean="0"/>
              <a:t>Presentation of recruitment plans</a:t>
            </a:r>
          </a:p>
          <a:p>
            <a:pPr lvl="1"/>
            <a:r>
              <a:rPr lang="en-US" dirty="0" smtClean="0"/>
              <a:t>Additional courses – Reconciliation</a:t>
            </a:r>
          </a:p>
          <a:p>
            <a:pPr lvl="1"/>
            <a:r>
              <a:rPr lang="en-US" dirty="0" smtClean="0"/>
              <a:t>Finalized MOU</a:t>
            </a:r>
          </a:p>
          <a:p>
            <a:pPr lvl="1"/>
            <a:r>
              <a:rPr lang="en-US" dirty="0" smtClean="0"/>
              <a:t>Photo session</a:t>
            </a:r>
          </a:p>
          <a:p>
            <a:r>
              <a:rPr lang="en-US" dirty="0" smtClean="0"/>
              <a:t>Peter: Succeeding with Theses</a:t>
            </a:r>
          </a:p>
          <a:p>
            <a:pPr lvl="1"/>
            <a:r>
              <a:rPr lang="en-US" dirty="0" smtClean="0"/>
              <a:t>Revised Thesis description</a:t>
            </a:r>
          </a:p>
          <a:p>
            <a:r>
              <a:rPr lang="en-US" dirty="0" smtClean="0"/>
              <a:t>Peter: Program review at ATS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Saturday</a:t>
            </a:r>
          </a:p>
          <a:p>
            <a:r>
              <a:rPr lang="en-US" dirty="0" smtClean="0"/>
              <a:t>Business Plans</a:t>
            </a:r>
          </a:p>
          <a:p>
            <a:pPr marL="742950" lvl="2" indent="-342900"/>
            <a:r>
              <a:rPr lang="en-US" dirty="0" smtClean="0"/>
              <a:t>Funding Startup costs/ Sustainable funding processes</a:t>
            </a:r>
          </a:p>
          <a:p>
            <a:r>
              <a:rPr lang="en-US" dirty="0" smtClean="0"/>
              <a:t>Commission Details</a:t>
            </a:r>
          </a:p>
          <a:p>
            <a:pPr lvl="1"/>
            <a:r>
              <a:rPr lang="en-US" dirty="0" smtClean="0"/>
              <a:t>Student Publishing</a:t>
            </a:r>
          </a:p>
          <a:p>
            <a:pPr lvl="1"/>
            <a:r>
              <a:rPr lang="en-US" strike="sngStrike" dirty="0" smtClean="0"/>
              <a:t>Funding scholarships as a commission</a:t>
            </a:r>
          </a:p>
          <a:p>
            <a:pPr lvl="1"/>
            <a:r>
              <a:rPr lang="en-US" dirty="0" smtClean="0"/>
              <a:t>Vice –chairs: </a:t>
            </a:r>
            <a:r>
              <a:rPr lang="en-US" dirty="0" err="1" smtClean="0"/>
              <a:t>Corrie</a:t>
            </a:r>
            <a:r>
              <a:rPr lang="en-US" dirty="0" smtClean="0"/>
              <a:t>, </a:t>
            </a:r>
            <a:r>
              <a:rPr lang="en-US" dirty="0" err="1" smtClean="0"/>
              <a:t>Saravanan</a:t>
            </a:r>
            <a:endParaRPr lang="en-US" dirty="0" smtClean="0"/>
          </a:p>
          <a:p>
            <a:pPr lvl="1"/>
            <a:r>
              <a:rPr lang="en-US" dirty="0" smtClean="0"/>
              <a:t>Colin as African facilitator</a:t>
            </a:r>
          </a:p>
          <a:p>
            <a:pPr lvl="1"/>
            <a:r>
              <a:rPr lang="en-US" dirty="0" smtClean="0"/>
              <a:t>Staff team – Katie, David Breen</a:t>
            </a:r>
          </a:p>
          <a:p>
            <a:pPr lvl="1"/>
            <a:r>
              <a:rPr lang="en-US" dirty="0" smtClean="0"/>
              <a:t>Next Meetings: Specialist contributions/ Agenda Items/ Business planning/ Location/ How best to involve local faculty, deans</a:t>
            </a:r>
          </a:p>
          <a:p>
            <a:pPr lvl="1"/>
            <a:r>
              <a:rPr lang="en-US" dirty="0" smtClean="0"/>
              <a:t>SKYPE Monthly??</a:t>
            </a:r>
          </a:p>
          <a:p>
            <a:pPr lvl="1"/>
            <a:r>
              <a:rPr lang="en-US" strike="sngStrike" dirty="0" smtClean="0"/>
              <a:t>Faculty Learning Management system</a:t>
            </a:r>
          </a:p>
          <a:p>
            <a:pPr lvl="1"/>
            <a:r>
              <a:rPr lang="en-US" dirty="0" smtClean="0"/>
              <a:t>Roving faculty Training team</a:t>
            </a:r>
          </a:p>
          <a:p>
            <a:pPr lvl="1"/>
            <a:r>
              <a:rPr lang="en-US" dirty="0" smtClean="0"/>
              <a:t>Future Plans</a:t>
            </a:r>
          </a:p>
          <a:p>
            <a:pPr lvl="1"/>
            <a:r>
              <a:rPr lang="en-US" dirty="0" smtClean="0"/>
              <a:t>Worship/Official Closing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2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39" y="722223"/>
            <a:ext cx="8338161" cy="5790232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Saturday</a:t>
            </a:r>
          </a:p>
          <a:p>
            <a:r>
              <a:rPr lang="en-US" dirty="0" smtClean="0"/>
              <a:t>Cross-scheduling w/ APU</a:t>
            </a:r>
          </a:p>
          <a:p>
            <a:pPr lvl="1"/>
            <a:r>
              <a:rPr lang="en-US" dirty="0" smtClean="0"/>
              <a:t>6 semesters vs. 3/4/5</a:t>
            </a:r>
          </a:p>
          <a:p>
            <a:r>
              <a:rPr lang="en-US" dirty="0" smtClean="0"/>
              <a:t>Business Plans</a:t>
            </a:r>
          </a:p>
          <a:p>
            <a:pPr marL="742950" lvl="2" indent="-342900"/>
            <a:r>
              <a:rPr lang="en-US" dirty="0" smtClean="0"/>
              <a:t>Funding Startup costs/ Sustainable funding processes</a:t>
            </a:r>
          </a:p>
          <a:p>
            <a:r>
              <a:rPr lang="en-US" dirty="0" smtClean="0"/>
              <a:t>Commission Details</a:t>
            </a:r>
          </a:p>
          <a:p>
            <a:pPr lvl="1"/>
            <a:r>
              <a:rPr lang="en-US" dirty="0" smtClean="0"/>
              <a:t>Student Publishing</a:t>
            </a:r>
          </a:p>
          <a:p>
            <a:pPr lvl="1"/>
            <a:r>
              <a:rPr lang="en-US" strike="sngStrike" dirty="0" smtClean="0"/>
              <a:t>Funding scholarships as a commission</a:t>
            </a:r>
          </a:p>
          <a:p>
            <a:pPr lvl="1"/>
            <a:r>
              <a:rPr lang="en-US" dirty="0" smtClean="0"/>
              <a:t>Vice –chair: </a:t>
            </a:r>
            <a:r>
              <a:rPr lang="en-US" dirty="0" err="1" smtClean="0"/>
              <a:t>Corrie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Saravanan</a:t>
            </a:r>
            <a:r>
              <a:rPr lang="en-US" dirty="0" smtClean="0"/>
              <a:t> as Indian Facilitator to 5 cities</a:t>
            </a:r>
          </a:p>
          <a:p>
            <a:pPr lvl="1"/>
            <a:r>
              <a:rPr lang="en-US" dirty="0" smtClean="0"/>
              <a:t>Peter as SEA Facilitator to Indonesia, Cambodia</a:t>
            </a:r>
          </a:p>
          <a:p>
            <a:pPr lvl="1"/>
            <a:r>
              <a:rPr lang="en-US" dirty="0" smtClean="0"/>
              <a:t>Colin as African facilitator</a:t>
            </a:r>
          </a:p>
          <a:p>
            <a:pPr lvl="1"/>
            <a:r>
              <a:rPr lang="en-US" dirty="0" smtClean="0"/>
              <a:t>Staff team – Katie, David Breen</a:t>
            </a:r>
          </a:p>
          <a:p>
            <a:pPr lvl="1"/>
            <a:r>
              <a:rPr lang="en-US" dirty="0" smtClean="0"/>
              <a:t>Next Meetings: Specialist contributions/ Agenda Items/ Business planning/ Location/ How best to involve local faculty, deans</a:t>
            </a:r>
          </a:p>
          <a:p>
            <a:pPr lvl="1"/>
            <a:r>
              <a:rPr lang="en-US" dirty="0" smtClean="0"/>
              <a:t>SKYPE </a:t>
            </a:r>
            <a:r>
              <a:rPr lang="en-US" dirty="0" err="1" smtClean="0"/>
              <a:t>BiMonthly</a:t>
            </a:r>
            <a:r>
              <a:rPr lang="en-US" dirty="0" smtClean="0"/>
              <a:t>??</a:t>
            </a:r>
          </a:p>
          <a:p>
            <a:pPr lvl="1"/>
            <a:r>
              <a:rPr lang="en-US" strike="sngStrike" dirty="0" smtClean="0"/>
              <a:t>Faculty Learning Management system</a:t>
            </a:r>
          </a:p>
          <a:p>
            <a:pPr lvl="1"/>
            <a:r>
              <a:rPr lang="en-US" dirty="0" smtClean="0"/>
              <a:t>Roving faculty Training team</a:t>
            </a:r>
          </a:p>
          <a:p>
            <a:pPr lvl="1"/>
            <a:r>
              <a:rPr lang="en-US" dirty="0" smtClean="0"/>
              <a:t>Faculty swaps</a:t>
            </a:r>
          </a:p>
          <a:p>
            <a:pPr lvl="1"/>
            <a:r>
              <a:rPr lang="en-US" dirty="0" smtClean="0"/>
              <a:t>Future Plans from each school</a:t>
            </a:r>
          </a:p>
          <a:p>
            <a:pPr lvl="1"/>
            <a:r>
              <a:rPr lang="en-US" dirty="0" smtClean="0"/>
              <a:t>Worship/Official Closing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71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258</Words>
  <Application>Microsoft Macintosh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Agenda</vt:lpstr>
      <vt:lpstr>PowerPoint Presentation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 Grigg</dc:creator>
  <cp:lastModifiedBy>Viv Grigg</cp:lastModifiedBy>
  <cp:revision>12</cp:revision>
  <dcterms:created xsi:type="dcterms:W3CDTF">2013-05-10T03:27:21Z</dcterms:created>
  <dcterms:modified xsi:type="dcterms:W3CDTF">2013-05-11T09:41:30Z</dcterms:modified>
</cp:coreProperties>
</file>