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6.xml" ContentType="application/vnd.openxmlformats-officedocument.presentationml.slideLayout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docProps/app.xml" ContentType="application/vnd.openxmlformats-officedocument.extended-properties+xml"/>
  <Default Extension="rels" ContentType="application/vnd.openxmlformats-package.relationship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640" y="-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86432-9ABA-BD42-95F9-2E9C30D5E5DE}" type="datetimeFigureOut">
              <a:rPr lang="en-US" smtClean="0"/>
              <a:pPr/>
              <a:t>3/3/12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84206-8DD1-1345-BDC3-4F27D47DA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86432-9ABA-BD42-95F9-2E9C30D5E5DE}" type="datetimeFigureOut">
              <a:rPr lang="en-US" smtClean="0"/>
              <a:pPr/>
              <a:t>3/3/12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84206-8DD1-1345-BDC3-4F27D47DA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86432-9ABA-BD42-95F9-2E9C30D5E5DE}" type="datetimeFigureOut">
              <a:rPr lang="en-US" smtClean="0"/>
              <a:pPr/>
              <a:t>3/3/12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84206-8DD1-1345-BDC3-4F27D47DA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86432-9ABA-BD42-95F9-2E9C30D5E5DE}" type="datetimeFigureOut">
              <a:rPr lang="en-US" smtClean="0"/>
              <a:pPr/>
              <a:t>3/3/12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84206-8DD1-1345-BDC3-4F27D47DA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86432-9ABA-BD42-95F9-2E9C30D5E5DE}" type="datetimeFigureOut">
              <a:rPr lang="en-US" smtClean="0"/>
              <a:pPr/>
              <a:t>3/3/12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84206-8DD1-1345-BDC3-4F27D47DA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86432-9ABA-BD42-95F9-2E9C30D5E5DE}" type="datetimeFigureOut">
              <a:rPr lang="en-US" smtClean="0"/>
              <a:pPr/>
              <a:t>3/3/12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84206-8DD1-1345-BDC3-4F27D47DA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86432-9ABA-BD42-95F9-2E9C30D5E5DE}" type="datetimeFigureOut">
              <a:rPr lang="en-US" smtClean="0"/>
              <a:pPr/>
              <a:t>3/3/12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84206-8DD1-1345-BDC3-4F27D47DA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86432-9ABA-BD42-95F9-2E9C30D5E5DE}" type="datetimeFigureOut">
              <a:rPr lang="en-US" smtClean="0"/>
              <a:pPr/>
              <a:t>3/3/12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84206-8DD1-1345-BDC3-4F27D47DA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86432-9ABA-BD42-95F9-2E9C30D5E5DE}" type="datetimeFigureOut">
              <a:rPr lang="en-US" smtClean="0"/>
              <a:pPr/>
              <a:t>3/3/12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84206-8DD1-1345-BDC3-4F27D47DA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86432-9ABA-BD42-95F9-2E9C30D5E5DE}" type="datetimeFigureOut">
              <a:rPr lang="en-US" smtClean="0"/>
              <a:pPr/>
              <a:t>3/3/12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84206-8DD1-1345-BDC3-4F27D47DA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86432-9ABA-BD42-95F9-2E9C30D5E5DE}" type="datetimeFigureOut">
              <a:rPr lang="en-US" smtClean="0"/>
              <a:pPr/>
              <a:t>3/3/12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84206-8DD1-1345-BDC3-4F27D47DA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86432-9ABA-BD42-95F9-2E9C30D5E5DE}" type="datetimeFigureOut">
              <a:rPr lang="en-US" smtClean="0"/>
              <a:pPr/>
              <a:t>3/3/12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84206-8DD1-1345-BDC3-4F27D47DA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963" name="Rectangle 28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8015288" cy="914400"/>
          </a:xfrm>
        </p:spPr>
        <p:txBody>
          <a:bodyPr/>
          <a:lstStyle/>
          <a:p>
            <a:r>
              <a:rPr lang="en-US"/>
              <a:t> </a:t>
            </a:r>
          </a:p>
        </p:txBody>
      </p:sp>
      <p:graphicFrame>
        <p:nvGraphicFramePr>
          <p:cNvPr id="327998" name="Group 318"/>
          <p:cNvGraphicFramePr>
            <a:graphicFrameLocks noGrp="1"/>
          </p:cNvGraphicFramePr>
          <p:nvPr>
            <p:ph idx="4294967295"/>
          </p:nvPr>
        </p:nvGraphicFramePr>
        <p:xfrm>
          <a:off x="323850" y="815975"/>
          <a:ext cx="8117523" cy="6085206"/>
        </p:xfrm>
        <a:graphic>
          <a:graphicData uri="http://schemas.openxmlformats.org/drawingml/2006/table">
            <a:tbl>
              <a:tblPr/>
              <a:tblGrid>
                <a:gridCol w="208280"/>
                <a:gridCol w="182562"/>
                <a:gridCol w="3348038"/>
                <a:gridCol w="208280"/>
                <a:gridCol w="182563"/>
                <a:gridCol w="3987800"/>
              </a:tblGrid>
              <a:tr h="360363">
                <a:tc gridSpan="6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-111" charset="0"/>
                          <a:ea typeface="Times New Roman" pitchFamily="-111" charset="0"/>
                          <a:cs typeface="Times New Roman" pitchFamily="-111" charset="0"/>
                        </a:rPr>
                        <a:t>Primero ano</a:t>
                      </a:r>
                      <a:endParaRPr kumimoji="0" lang="pt-B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5800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-111" charset="0"/>
                          <a:ea typeface="Times New Roman" pitchFamily="-111" charset="0"/>
                          <a:cs typeface="Times New Roman" pitchFamily="-111" charset="0"/>
                        </a:rPr>
                        <a:t>Escrituras, reino &amp; realidades urbanas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-111" charset="0"/>
                          <a:ea typeface="Times New Roman" pitchFamily="-111" charset="0"/>
                          <a:cs typeface="Times New Roman" pitchFamily="-111" charset="0"/>
                        </a:rPr>
                        <a:t>Realidade urbana e teologia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69913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-111" charset="0"/>
                          <a:ea typeface="Times New Roman" pitchFamily="-111" charset="0"/>
                          <a:cs typeface="Times New Roman" pitchFamily="-111" charset="0"/>
                        </a:rPr>
                        <a:t>Linguagem e cultura </a:t>
                      </a:r>
                      <a:endParaRPr kumimoji="0" lang="pt-B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-111" charset="0"/>
                          <a:ea typeface="Times New Roman" pitchFamily="-111" charset="0"/>
                          <a:cs typeface="Times New Roman" pitchFamily="-111" charset="0"/>
                        </a:rPr>
                        <a:t>Serviços para os marginalizados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2113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-111" charset="0"/>
                          <a:ea typeface="Times New Roman" pitchFamily="-111" charset="0"/>
                          <a:cs typeface="Times New Roman" pitchFamily="-111" charset="0"/>
                        </a:rPr>
                        <a:t>Espiritualidade urbana 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-111" charset="0"/>
                          <a:ea typeface="Times New Roman" pitchFamily="-111" charset="0"/>
                          <a:cs typeface="Times New Roman" pitchFamily="-111" charset="0"/>
                        </a:rPr>
                        <a:t>Implantação das igrejas urbanas pobres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-111" charset="0"/>
                        <a:ea typeface="Times New Roman" pitchFamily="-111" charset="0"/>
                        <a:cs typeface="Times New Roman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7388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11" charset="0"/>
                        </a:rPr>
                        <a:t>Evangelismo e formacao de pequenas grupos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-111" charset="0"/>
                          <a:ea typeface="Times New Roman" pitchFamily="-111" charset="0"/>
                          <a:cs typeface="Times New Roman" pitchFamily="-111" charset="0"/>
                        </a:rPr>
                        <a:t>Teologia &amp; prática de economia cooperativa</a:t>
                      </a:r>
                      <a:endParaRPr kumimoji="0" lang="pt-B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2113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11" charset="0"/>
                          <a:ea typeface="Times New Roman" pitchFamily="-111" charset="0"/>
                          <a:cs typeface="Times New Roman" pitchFamily="-111" charset="0"/>
                        </a:rPr>
                        <a:t>Supervisão de campo I</a:t>
                      </a:r>
                      <a:endParaRPr kumimoji="0" lang="pt-B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2113">
                <a:tc gridSpan="6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-111" charset="0"/>
                          <a:ea typeface="Times New Roman" pitchFamily="-111" charset="0"/>
                          <a:cs typeface="Times New Roman" pitchFamily="-111" charset="0"/>
                        </a:rPr>
                        <a:t>Segundo ano</a:t>
                      </a:r>
                      <a:endParaRPr kumimoji="0" lang="en-GB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21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-111" charset="0"/>
                          <a:ea typeface="Times New Roman" pitchFamily="-111" charset="0"/>
                          <a:cs typeface="Times New Roman" pitchFamily="-111" charset="0"/>
                        </a:rPr>
                        <a:t>Liderança dos movimentos urbanos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-111" charset="0"/>
                          <a:ea typeface="Times New Roman" pitchFamily="-111" charset="0"/>
                          <a:cs typeface="Times New Roman" pitchFamily="-111" charset="0"/>
                        </a:rPr>
                        <a:t>Liderança empresarial &amp; organizacional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-111" charset="0"/>
                          <a:ea typeface="Times New Roman" pitchFamily="-111" charset="0"/>
                          <a:cs typeface="Times New Roman" pitchFamily="-111" charset="0"/>
                        </a:rPr>
                        <a:t>Transformação comunitária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-111" charset="0"/>
                          <a:ea typeface="Times New Roman" pitchFamily="-111" charset="0"/>
                          <a:cs typeface="Times New Roman" pitchFamily="-111" charset="0"/>
                        </a:rPr>
                        <a:t>Advocacia e direitos da terra</a:t>
                      </a:r>
                      <a:endParaRPr kumimoji="0" lang="pt-B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1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-111" charset="0"/>
                          <a:ea typeface="Times New Roman" pitchFamily="-111" charset="0"/>
                          <a:cs typeface="Times New Roman" pitchFamily="-111" charset="0"/>
                        </a:rPr>
                        <a:t>Saúde comunitária e evangelismo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-111" charset="0"/>
                          <a:ea typeface="Times New Roman" pitchFamily="-111" charset="0"/>
                          <a:cs typeface="Times New Roman" pitchFamily="-111" charset="0"/>
                        </a:rPr>
                        <a:t>O </a:t>
                      </a: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-111" charset="0"/>
                          <a:ea typeface="Times New Roman" pitchFamily="-111" charset="0"/>
                          <a:cs typeface="Times New Roman" pitchFamily="-111" charset="0"/>
                        </a:rPr>
                        <a:t>desenvolvimento dos centros educacionais</a:t>
                      </a:r>
                      <a:endParaRPr kumimoji="0" lang="pt-BR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-111" charset="0"/>
                        <a:ea typeface="Times New Roman" pitchFamily="-111" charset="0"/>
                        <a:cs typeface="Times New Roman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-111" charset="0"/>
                          <a:ea typeface="Times New Roman" pitchFamily="-111" charset="0"/>
                          <a:cs typeface="Times New Roman" pitchFamily="-111" charset="0"/>
                        </a:rPr>
                        <a:t>Seminário de integração (2 sems) </a:t>
                      </a:r>
                      <a:endParaRPr kumimoji="0" lang="en-GB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1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-111" charset="0"/>
                          <a:ea typeface="Times New Roman" pitchFamily="-111" charset="0"/>
                          <a:cs typeface="Times New Roman" pitchFamily="-111" charset="0"/>
                        </a:rPr>
                        <a:t>Supervisão de campo II</a:t>
                      </a:r>
                      <a:endParaRPr kumimoji="0" lang="pt-B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11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27990" name="Text Box 310"/>
          <p:cNvSpPr txBox="1">
            <a:spLocks noChangeArrowheads="1"/>
          </p:cNvSpPr>
          <p:nvPr/>
        </p:nvSpPr>
        <p:spPr bwMode="auto">
          <a:xfrm>
            <a:off x="684213" y="260350"/>
            <a:ext cx="4081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/>
              <a:t>Modulos do MATUL  (MLUT)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Macintosh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</vt:lpstr>
    </vt:vector>
  </TitlesOfParts>
  <Company>Azusa Pacific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Viv Grigg</dc:creator>
  <cp:lastModifiedBy>Viv Grigg</cp:lastModifiedBy>
  <cp:revision>1</cp:revision>
  <dcterms:created xsi:type="dcterms:W3CDTF">2012-03-03T23:01:51Z</dcterms:created>
  <dcterms:modified xsi:type="dcterms:W3CDTF">2012-03-03T23:02:24Z</dcterms:modified>
</cp:coreProperties>
</file>