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6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442D2-6EC0-47EE-B633-BA0A345679BF}" type="slidenum">
              <a:rPr/>
              <a:pPr/>
              <a:t>‹#›</a:t>
            </a:fld>
            <a:endParaRPr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9D1E1831-3ED2-3D4F-8929-4D912A991A41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4304138-631A-4B41-9327-C471EEE113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poNuGusSX5c" TargetMode="External"/><Relationship Id="rId3" Type="http://schemas.openxmlformats.org/officeDocument/2006/relationships/hyperlink" Target="http://youtu.be/XhuioVE1IQ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Jesus Training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Class Discussion on </a:t>
            </a:r>
            <a:r>
              <a:rPr lang="en-US" dirty="0" err="1" smtClean="0"/>
              <a:t>Disciplemaking</a:t>
            </a:r>
            <a:endParaRPr lang="en-US" dirty="0" smtClean="0"/>
          </a:p>
          <a:p>
            <a:r>
              <a:rPr lang="en-US" dirty="0" smtClean="0"/>
              <a:t>Based On Robert Coleman, </a:t>
            </a:r>
            <a:r>
              <a:rPr lang="en-US" i="1" dirty="0" smtClean="0"/>
              <a:t>T</a:t>
            </a:r>
            <a:r>
              <a:rPr lang="en-US" i="1" dirty="0" smtClean="0"/>
              <a:t>he Master Plan of Evangelism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Jesus’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“He chose 12 to be with him and to be sent out to preach” (Mark 3:14)</a:t>
            </a:r>
          </a:p>
          <a:p>
            <a:r>
              <a:rPr lang="en-US" dirty="0" smtClean="0"/>
              <a:t>What work did Jesus say he had accomplished in John 17:4?  What is the next paragraph all about?</a:t>
            </a:r>
          </a:p>
          <a:p>
            <a:endParaRPr lang="en-US" dirty="0" smtClean="0"/>
          </a:p>
          <a:p>
            <a:r>
              <a:rPr lang="en-US" dirty="0" smtClean="0"/>
              <a:t>Why??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Principles in Jesus’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45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Describe episodes in Jesus’ life that illustrate each of the following.</a:t>
            </a:r>
          </a:p>
          <a:p>
            <a:r>
              <a:rPr lang="en-US" dirty="0" smtClean="0"/>
              <a:t>Selection</a:t>
            </a:r>
          </a:p>
          <a:p>
            <a:r>
              <a:rPr lang="en-US" dirty="0" smtClean="0"/>
              <a:t>Association</a:t>
            </a:r>
          </a:p>
          <a:p>
            <a:r>
              <a:rPr lang="en-US" dirty="0" smtClean="0"/>
              <a:t>Consecration</a:t>
            </a:r>
          </a:p>
          <a:p>
            <a:r>
              <a:rPr lang="en-US" dirty="0" smtClean="0"/>
              <a:t>Impartation</a:t>
            </a:r>
          </a:p>
          <a:p>
            <a:r>
              <a:rPr lang="en-US" dirty="0" smtClean="0"/>
              <a:t>Demonstration</a:t>
            </a:r>
          </a:p>
          <a:p>
            <a:r>
              <a:rPr lang="en-US" dirty="0" smtClean="0"/>
              <a:t>Delegation</a:t>
            </a:r>
          </a:p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Reproduction</a:t>
            </a:r>
          </a:p>
          <a:p>
            <a:pPr lvl="2"/>
            <a:r>
              <a:rPr lang="en-US" dirty="0" smtClean="0"/>
              <a:t>From Coleman, THE Master Plan of Evangelism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Principles in Jesus’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4548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Describe episodes in Jesus’ life that illustrate each of the following.</a:t>
            </a:r>
          </a:p>
          <a:p>
            <a:r>
              <a:rPr lang="en-US" dirty="0" smtClean="0"/>
              <a:t>Selection  </a:t>
            </a:r>
          </a:p>
          <a:p>
            <a:pPr lvl="1"/>
            <a:r>
              <a:rPr lang="en-US" dirty="0" smtClean="0">
                <a:hlinkClick r:id="rId2"/>
              </a:rPr>
              <a:t>Catching </a:t>
            </a:r>
            <a:r>
              <a:rPr lang="en-US" dirty="0" err="1" smtClean="0">
                <a:hlinkClick r:id="rId2"/>
              </a:rPr>
              <a:t>SImon</a:t>
            </a:r>
            <a:endParaRPr lang="en-US" dirty="0" smtClean="0"/>
          </a:p>
          <a:p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Consecration</a:t>
            </a:r>
          </a:p>
          <a:p>
            <a:pPr lvl="1"/>
            <a:r>
              <a:rPr lang="en-US" dirty="0" smtClean="0">
                <a:hlinkClick r:id="rId3"/>
              </a:rPr>
              <a:t>Choosing the 12</a:t>
            </a:r>
            <a:endParaRPr lang="en-US" dirty="0" smtClean="0"/>
          </a:p>
          <a:p>
            <a:r>
              <a:rPr lang="en-US" dirty="0" smtClean="0"/>
              <a:t>Impartation</a:t>
            </a:r>
          </a:p>
          <a:p>
            <a:r>
              <a:rPr lang="en-US" dirty="0" smtClean="0"/>
              <a:t>Demonstration</a:t>
            </a:r>
          </a:p>
          <a:p>
            <a:r>
              <a:rPr lang="en-US" dirty="0" smtClean="0"/>
              <a:t>Delegation</a:t>
            </a:r>
          </a:p>
          <a:p>
            <a:r>
              <a:rPr lang="en-US" dirty="0" smtClean="0"/>
              <a:t>Supervision</a:t>
            </a:r>
          </a:p>
          <a:p>
            <a:r>
              <a:rPr lang="en-US" dirty="0" smtClean="0"/>
              <a:t>Reproduction</a:t>
            </a:r>
          </a:p>
          <a:p>
            <a:pPr lvl="2"/>
            <a:r>
              <a:rPr lang="en-US" dirty="0" smtClean="0"/>
              <a:t>From Coleman, THE Master Plan of Evangelism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Jesus Method was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he ignore the masses?</a:t>
            </a:r>
          </a:p>
          <a:p>
            <a:r>
              <a:rPr lang="en-US" dirty="0" smtClean="0"/>
              <a:t>Why 12 and not 6 or 20?  What is your span of control?</a:t>
            </a:r>
          </a:p>
          <a:p>
            <a:r>
              <a:rPr lang="en-US" dirty="0" smtClean="0"/>
              <a:t>What kind of people did he choose?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351" y="295833"/>
            <a:ext cx="7816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Moving the Principles into Methodologies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the Four Seasons Chart of a previous lesson.  What are the core foci at each phase?</a:t>
            </a:r>
          </a:p>
          <a:p>
            <a:r>
              <a:rPr lang="en-US" dirty="0" smtClean="0"/>
              <a:t>How does it relate to Leroy </a:t>
            </a:r>
            <a:r>
              <a:rPr lang="en-US" dirty="0" err="1" smtClean="0"/>
              <a:t>Eims</a:t>
            </a:r>
            <a:r>
              <a:rPr lang="en-US" dirty="0" smtClean="0"/>
              <a:t> four </a:t>
            </a:r>
            <a:r>
              <a:rPr lang="en-US" dirty="0" err="1" smtClean="0"/>
              <a:t>phases?In</a:t>
            </a:r>
            <a:r>
              <a:rPr lang="en-US" dirty="0" smtClean="0"/>
              <a:t> every cultural context these principles need to be formulated into a pattern of teaching</a:t>
            </a:r>
          </a:p>
          <a:p>
            <a:r>
              <a:rPr lang="en-US" dirty="0" smtClean="0"/>
              <a:t>Using the four seasons chart, identify the topics at each phase of growth.</a:t>
            </a:r>
          </a:p>
          <a:p>
            <a:r>
              <a:rPr lang="en-US" dirty="0" smtClean="0"/>
              <a:t>How do balance a structured pattern of teaching with responding to felt needs at a given point.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Objectives?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583488" cy="4444823"/>
          </a:xfrm>
        </p:spPr>
        <p:txBody>
          <a:bodyPr>
            <a:normAutofit/>
          </a:bodyPr>
          <a:lstStyle/>
          <a:p>
            <a:r>
              <a:rPr lang="en-US" dirty="0" smtClean="0"/>
              <a:t>If you were to disciple 6 people per year for the rest of your life, and they were to disciple 6 each.  How many people will you have </a:t>
            </a:r>
            <a:r>
              <a:rPr lang="en-US" dirty="0" err="1" smtClean="0"/>
              <a:t>discipled</a:t>
            </a:r>
            <a:r>
              <a:rPr lang="en-US" dirty="0" smtClean="0"/>
              <a:t> by the end of your life?</a:t>
            </a:r>
          </a:p>
          <a:p>
            <a:r>
              <a:rPr lang="en-US" dirty="0" smtClean="0"/>
              <a:t>If you were to preach to 1,000 people each month throughout your life and lead 30 to the Lord each time , how many people would you have touched?</a:t>
            </a:r>
          </a:p>
          <a:p>
            <a:r>
              <a:rPr lang="en-US" dirty="0" smtClean="0"/>
              <a:t>What then do you want to ask God to do through you?  Add to your two year development plan for Urban Spirituality.</a:t>
            </a:r>
          </a:p>
          <a:p>
            <a:r>
              <a:rPr lang="en-US" dirty="0" smtClean="0"/>
              <a:t>Whatever you ask he will do (John 15:7,16).  Are you prepared to lead this many people?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FFFFFF"/>
      </a:dk1>
      <a:lt1>
        <a:srgbClr val="103154"/>
      </a:lt1>
      <a:dk2>
        <a:srgbClr val="0096FF"/>
      </a:dk2>
      <a:lt2>
        <a:srgbClr val="87FD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1818</TotalTime>
  <Words>375</Words>
  <Application>Microsoft Macintosh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Pixel</vt:lpstr>
      <vt:lpstr>Jesus Training Models</vt:lpstr>
      <vt:lpstr>Jesus’ Focus</vt:lpstr>
      <vt:lpstr>8 Principles in Jesus’ Training</vt:lpstr>
      <vt:lpstr>8 Principles in Jesus’ Training</vt:lpstr>
      <vt:lpstr>Jesus Method was People</vt:lpstr>
      <vt:lpstr>Moving the Principles into Methodologies</vt:lpstr>
      <vt:lpstr>Your Objectives?</vt:lpstr>
    </vt:vector>
  </TitlesOfParts>
  <Company>Azusa Pacific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Training Models</dc:title>
  <dc:creator>Viv Grigg</dc:creator>
  <cp:lastModifiedBy>Viv Grigg</cp:lastModifiedBy>
  <cp:revision>4</cp:revision>
  <dcterms:created xsi:type="dcterms:W3CDTF">2011-10-28T06:33:15Z</dcterms:created>
  <dcterms:modified xsi:type="dcterms:W3CDTF">2011-10-28T06:36:37Z</dcterms:modified>
</cp:coreProperties>
</file>