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7" r:id="rId3"/>
    <p:sldId id="258" r:id="rId4"/>
    <p:sldId id="260" r:id="rId5"/>
    <p:sldId id="270" r:id="rId6"/>
    <p:sldId id="259" r:id="rId7"/>
    <p:sldId id="261" r:id="rId8"/>
    <p:sldId id="273" r:id="rId9"/>
    <p:sldId id="266" r:id="rId10"/>
    <p:sldId id="274" r:id="rId11"/>
    <p:sldId id="272" r:id="rId12"/>
    <p:sldId id="262" r:id="rId13"/>
    <p:sldId id="271" r:id="rId14"/>
    <p:sldId id="263" r:id="rId15"/>
    <p:sldId id="264" r:id="rId16"/>
    <p:sldId id="267" r:id="rId17"/>
    <p:sldId id="268" r:id="rId18"/>
    <p:sldId id="275" r:id="rId19"/>
    <p:sldId id="276" r:id="rId20"/>
    <p:sldId id="269" r:id="rId21"/>
    <p:sldId id="277" r:id="rId22"/>
    <p:sldId id="278" r:id="rId23"/>
    <p:sldId id="279" r:id="rId24"/>
    <p:sldId id="26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0" autoAdjust="0"/>
    <p:restoredTop sz="86364" autoAdjust="0"/>
  </p:normalViewPr>
  <p:slideViewPr>
    <p:cSldViewPr showGuides="1">
      <p:cViewPr varScale="1">
        <p:scale>
          <a:sx n="82" d="100"/>
          <a:sy n="82" d="100"/>
        </p:scale>
        <p:origin x="184" y="432"/>
      </p:cViewPr>
      <p:guideLst>
        <p:guide orient="horz" pos="2160"/>
        <p:guide pos="2880"/>
      </p:guideLst>
    </p:cSldViewPr>
  </p:slideViewPr>
  <p:outlineViewPr>
    <p:cViewPr>
      <p:scale>
        <a:sx n="33" d="100"/>
        <a:sy n="33" d="100"/>
      </p:scale>
      <p:origin x="0" y="-31472"/>
    </p:cViewPr>
  </p:outlineViewPr>
  <p:notesTextViewPr>
    <p:cViewPr>
      <p:scale>
        <a:sx n="1" d="1"/>
        <a:sy n="1" d="1"/>
      </p:scale>
      <p:origin x="0" y="0"/>
    </p:cViewPr>
  </p:notesTextViewPr>
  <p:notesViewPr>
    <p:cSldViewPr>
      <p:cViewPr>
        <p:scale>
          <a:sx n="100" d="100"/>
          <a:sy n="100" d="100"/>
        </p:scale>
        <p:origin x="-1747"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6.jpg"/><Relationship Id="rId3" Type="http://schemas.openxmlformats.org/officeDocument/2006/relationships/image" Target="../media/image7.JPG"/></Relationships>
</file>

<file path=ppt/diagrams/_rels/data6.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6.jpg"/><Relationship Id="rId3" Type="http://schemas.openxmlformats.org/officeDocument/2006/relationships/image" Target="../media/image7.JPG"/></Relationships>
</file>

<file path=ppt/diagrams/_rels/drawing5.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7.JPG"/><Relationship Id="rId3" Type="http://schemas.openxmlformats.org/officeDocument/2006/relationships/image" Target="../media/image6.jpg"/></Relationships>
</file>

<file path=ppt/diagrams/_rels/drawing6.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7.JPG"/><Relationship Id="rId3"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E4A71-3022-42B0-B97B-81FB04615619}" type="doc">
      <dgm:prSet loTypeId="urn:microsoft.com/office/officeart/2009/3/layout/CircleRelationship" loCatId="relationship" qsTypeId="urn:microsoft.com/office/officeart/2005/8/quickstyle/simple1" qsCatId="simple" csTypeId="urn:microsoft.com/office/officeart/2005/8/colors/colorful3" csCatId="colorful" phldr="1"/>
      <dgm:spPr/>
      <dgm:t>
        <a:bodyPr/>
        <a:lstStyle/>
        <a:p>
          <a:endParaRPr lang="en-US"/>
        </a:p>
      </dgm:t>
    </dgm:pt>
    <dgm:pt modelId="{7BC05BCA-5DB0-4946-ABD5-96DA3B49164C}">
      <dgm:prSet phldrT="[Text]" custT="1"/>
      <dgm:spPr/>
      <dgm:t>
        <a:bodyPr/>
        <a:lstStyle/>
        <a:p>
          <a:r>
            <a:rPr lang="en-US" sz="3600" dirty="0" smtClean="0"/>
            <a:t>Underlying Malaise</a:t>
          </a:r>
          <a:endParaRPr lang="en-US" sz="3600" dirty="0"/>
        </a:p>
      </dgm:t>
    </dgm:pt>
    <dgm:pt modelId="{283CAEDE-1440-49EE-AB3D-7A7982E3A43F}" type="parTrans" cxnId="{98461C2D-3149-460E-900B-4818A8884476}">
      <dgm:prSet/>
      <dgm:spPr/>
      <dgm:t>
        <a:bodyPr/>
        <a:lstStyle/>
        <a:p>
          <a:endParaRPr lang="en-US"/>
        </a:p>
      </dgm:t>
    </dgm:pt>
    <dgm:pt modelId="{45D75F04-F63D-4DF8-A49E-68D41EFA60AD}" type="sibTrans" cxnId="{98461C2D-3149-460E-900B-4818A8884476}">
      <dgm:prSet/>
      <dgm:spPr/>
      <dgm:t>
        <a:bodyPr/>
        <a:lstStyle/>
        <a:p>
          <a:endParaRPr lang="en-US"/>
        </a:p>
      </dgm:t>
    </dgm:pt>
    <dgm:pt modelId="{5572B9F1-F9A8-4462-8D00-562AB1151ED5}">
      <dgm:prSet phldrT="[Text]"/>
      <dgm:spPr/>
      <dgm:t>
        <a:bodyPr/>
        <a:lstStyle/>
        <a:p>
          <a:r>
            <a:rPr lang="en-US" dirty="0" smtClean="0"/>
            <a:t>Lazy Dissonance</a:t>
          </a:r>
          <a:endParaRPr lang="en-US" dirty="0"/>
        </a:p>
      </dgm:t>
    </dgm:pt>
    <dgm:pt modelId="{F1F48664-7573-42F8-BCE6-59E473A30F7E}" type="parTrans" cxnId="{DC666EC0-2E24-489F-83BE-537A45BE1D91}">
      <dgm:prSet/>
      <dgm:spPr/>
      <dgm:t>
        <a:bodyPr/>
        <a:lstStyle/>
        <a:p>
          <a:endParaRPr lang="en-US"/>
        </a:p>
      </dgm:t>
    </dgm:pt>
    <dgm:pt modelId="{2BC31AAE-BC93-4D26-9E0E-20BAB1D2AB45}" type="sibTrans" cxnId="{DC666EC0-2E24-489F-83BE-537A45BE1D91}">
      <dgm:prSet/>
      <dgm:spPr/>
      <dgm:t>
        <a:bodyPr/>
        <a:lstStyle/>
        <a:p>
          <a:endParaRPr lang="en-US"/>
        </a:p>
      </dgm:t>
    </dgm:pt>
    <dgm:pt modelId="{0FBF3C9C-F639-4FE9-86BB-CBC0D9C09A16}">
      <dgm:prSet phldrT="[Text]"/>
      <dgm:spPr/>
      <dgm:t>
        <a:bodyPr/>
        <a:lstStyle/>
        <a:p>
          <a:r>
            <a:rPr lang="en-US" dirty="0" smtClean="0"/>
            <a:t>Passionate Dissonance</a:t>
          </a:r>
          <a:endParaRPr lang="en-US" dirty="0"/>
        </a:p>
      </dgm:t>
    </dgm:pt>
    <dgm:pt modelId="{38F32B9F-83B3-457B-AB98-4E9AD360FCC3}" type="parTrans" cxnId="{81E367E8-547A-472D-A142-74761FBDB72D}">
      <dgm:prSet/>
      <dgm:spPr/>
      <dgm:t>
        <a:bodyPr/>
        <a:lstStyle/>
        <a:p>
          <a:endParaRPr lang="en-US"/>
        </a:p>
      </dgm:t>
    </dgm:pt>
    <dgm:pt modelId="{A2A1ADF8-D8B7-4BE7-BBE2-0C3261CF2019}" type="sibTrans" cxnId="{81E367E8-547A-472D-A142-74761FBDB72D}">
      <dgm:prSet/>
      <dgm:spPr/>
      <dgm:t>
        <a:bodyPr/>
        <a:lstStyle/>
        <a:p>
          <a:endParaRPr lang="en-US"/>
        </a:p>
      </dgm:t>
    </dgm:pt>
    <dgm:pt modelId="{3DEF08F8-48F9-42B4-BE80-BEA0D2715225}">
      <dgm:prSet phldrT="[Text]"/>
      <dgm:spPr/>
      <dgm:t>
        <a:bodyPr/>
        <a:lstStyle/>
        <a:p>
          <a:r>
            <a:rPr lang="en-US" dirty="0" smtClean="0"/>
            <a:t>We need to do something</a:t>
          </a:r>
          <a:endParaRPr lang="en-US" dirty="0"/>
        </a:p>
      </dgm:t>
    </dgm:pt>
    <dgm:pt modelId="{4E9A651F-7DFE-4751-AC42-3DB9C58C2805}" type="parTrans" cxnId="{950E99E2-1CA5-49EC-9A0A-98A666A2999E}">
      <dgm:prSet/>
      <dgm:spPr/>
      <dgm:t>
        <a:bodyPr/>
        <a:lstStyle/>
        <a:p>
          <a:endParaRPr lang="en-US"/>
        </a:p>
      </dgm:t>
    </dgm:pt>
    <dgm:pt modelId="{711A5A72-178F-43C8-9A6C-B21841FB20CE}" type="sibTrans" cxnId="{950E99E2-1CA5-49EC-9A0A-98A666A2999E}">
      <dgm:prSet/>
      <dgm:spPr/>
      <dgm:t>
        <a:bodyPr/>
        <a:lstStyle/>
        <a:p>
          <a:endParaRPr lang="en-US"/>
        </a:p>
      </dgm:t>
    </dgm:pt>
    <dgm:pt modelId="{37DC1017-3680-447E-B9D2-6DCCF693C971}" type="pres">
      <dgm:prSet presAssocID="{1D2E4A71-3022-42B0-B97B-81FB04615619}" presName="Name0" presStyleCnt="0">
        <dgm:presLayoutVars>
          <dgm:chMax val="1"/>
          <dgm:chPref val="1"/>
        </dgm:presLayoutVars>
      </dgm:prSet>
      <dgm:spPr/>
      <dgm:t>
        <a:bodyPr/>
        <a:lstStyle/>
        <a:p>
          <a:endParaRPr lang="en-US"/>
        </a:p>
      </dgm:t>
    </dgm:pt>
    <dgm:pt modelId="{CFB899DA-8DA2-4653-9508-FDCA688B92F9}" type="pres">
      <dgm:prSet presAssocID="{7BC05BCA-5DB0-4946-ABD5-96DA3B49164C}" presName="Parent" presStyleLbl="node0" presStyleIdx="0" presStyleCnt="1">
        <dgm:presLayoutVars>
          <dgm:chMax val="5"/>
          <dgm:chPref val="5"/>
        </dgm:presLayoutVars>
      </dgm:prSet>
      <dgm:spPr/>
      <dgm:t>
        <a:bodyPr/>
        <a:lstStyle/>
        <a:p>
          <a:endParaRPr lang="en-US"/>
        </a:p>
      </dgm:t>
    </dgm:pt>
    <dgm:pt modelId="{B667B78B-AFE7-4B4C-8CBD-DC8D5BE87D8E}" type="pres">
      <dgm:prSet presAssocID="{7BC05BCA-5DB0-4946-ABD5-96DA3B49164C}" presName="Accent1" presStyleLbl="node1" presStyleIdx="0" presStyleCnt="15"/>
      <dgm:spPr/>
    </dgm:pt>
    <dgm:pt modelId="{480F0E2C-184E-43F0-944A-9DEC1A49A8DC}" type="pres">
      <dgm:prSet presAssocID="{7BC05BCA-5DB0-4946-ABD5-96DA3B49164C}" presName="Accent2" presStyleLbl="node1" presStyleIdx="1" presStyleCnt="15"/>
      <dgm:spPr/>
    </dgm:pt>
    <dgm:pt modelId="{33546AD5-F1FD-431D-A28E-0DA540003289}" type="pres">
      <dgm:prSet presAssocID="{7BC05BCA-5DB0-4946-ABD5-96DA3B49164C}" presName="Accent3" presStyleLbl="node1" presStyleIdx="2" presStyleCnt="15"/>
      <dgm:spPr/>
    </dgm:pt>
    <dgm:pt modelId="{97861B1A-B2F9-4D46-9B61-40915E57A367}" type="pres">
      <dgm:prSet presAssocID="{7BC05BCA-5DB0-4946-ABD5-96DA3B49164C}" presName="Accent4" presStyleLbl="node1" presStyleIdx="3" presStyleCnt="15"/>
      <dgm:spPr/>
    </dgm:pt>
    <dgm:pt modelId="{9B732C8D-959B-4ACD-A5F5-53D797076980}" type="pres">
      <dgm:prSet presAssocID="{7BC05BCA-5DB0-4946-ABD5-96DA3B49164C}" presName="Accent5" presStyleLbl="node1" presStyleIdx="4" presStyleCnt="15"/>
      <dgm:spPr/>
    </dgm:pt>
    <dgm:pt modelId="{5CB45297-1C2C-4A9C-AB80-52CEF5C0F3A9}" type="pres">
      <dgm:prSet presAssocID="{7BC05BCA-5DB0-4946-ABD5-96DA3B49164C}" presName="Accent6" presStyleLbl="node1" presStyleIdx="5" presStyleCnt="15"/>
      <dgm:spPr/>
    </dgm:pt>
    <dgm:pt modelId="{616E4AA1-72CA-4DD5-A9B4-F41CEB2506A7}" type="pres">
      <dgm:prSet presAssocID="{5572B9F1-F9A8-4462-8D00-562AB1151ED5}" presName="Child1" presStyleLbl="node1" presStyleIdx="6" presStyleCnt="15">
        <dgm:presLayoutVars>
          <dgm:chMax val="0"/>
          <dgm:chPref val="0"/>
        </dgm:presLayoutVars>
      </dgm:prSet>
      <dgm:spPr/>
      <dgm:t>
        <a:bodyPr/>
        <a:lstStyle/>
        <a:p>
          <a:endParaRPr lang="en-US"/>
        </a:p>
      </dgm:t>
    </dgm:pt>
    <dgm:pt modelId="{25E1B1B9-AA3B-40F2-A704-72E8B1E4DAF7}" type="pres">
      <dgm:prSet presAssocID="{5572B9F1-F9A8-4462-8D00-562AB1151ED5}" presName="Accent7" presStyleCnt="0"/>
      <dgm:spPr/>
    </dgm:pt>
    <dgm:pt modelId="{7C1567F0-D696-4052-89D3-AEF26A6A78CE}" type="pres">
      <dgm:prSet presAssocID="{5572B9F1-F9A8-4462-8D00-562AB1151ED5}" presName="AccentHold1" presStyleLbl="node1" presStyleIdx="7" presStyleCnt="15"/>
      <dgm:spPr/>
    </dgm:pt>
    <dgm:pt modelId="{0105F9A3-A895-4FB7-920E-45BFF061E3A8}" type="pres">
      <dgm:prSet presAssocID="{5572B9F1-F9A8-4462-8D00-562AB1151ED5}" presName="Accent8" presStyleCnt="0"/>
      <dgm:spPr/>
    </dgm:pt>
    <dgm:pt modelId="{DD4F46FA-3588-4DD9-9B52-8920F28EC952}" type="pres">
      <dgm:prSet presAssocID="{5572B9F1-F9A8-4462-8D00-562AB1151ED5}" presName="AccentHold2" presStyleLbl="node1" presStyleIdx="8" presStyleCnt="15"/>
      <dgm:spPr/>
    </dgm:pt>
    <dgm:pt modelId="{ED68B8FD-4E28-4A5C-9975-487D6FAE8D06}" type="pres">
      <dgm:prSet presAssocID="{0FBF3C9C-F639-4FE9-86BB-CBC0D9C09A16}" presName="Child2" presStyleLbl="node1" presStyleIdx="9" presStyleCnt="15">
        <dgm:presLayoutVars>
          <dgm:chMax val="0"/>
          <dgm:chPref val="0"/>
        </dgm:presLayoutVars>
      </dgm:prSet>
      <dgm:spPr/>
      <dgm:t>
        <a:bodyPr/>
        <a:lstStyle/>
        <a:p>
          <a:endParaRPr lang="en-US"/>
        </a:p>
      </dgm:t>
    </dgm:pt>
    <dgm:pt modelId="{674176D2-C469-4688-A4BF-2D4339877A29}" type="pres">
      <dgm:prSet presAssocID="{0FBF3C9C-F639-4FE9-86BB-CBC0D9C09A16}" presName="Accent9" presStyleCnt="0"/>
      <dgm:spPr/>
    </dgm:pt>
    <dgm:pt modelId="{699D57FA-D586-425F-AF77-900362F177AB}" type="pres">
      <dgm:prSet presAssocID="{0FBF3C9C-F639-4FE9-86BB-CBC0D9C09A16}" presName="AccentHold1" presStyleLbl="node1" presStyleIdx="10" presStyleCnt="15"/>
      <dgm:spPr/>
    </dgm:pt>
    <dgm:pt modelId="{CAD7016F-1760-4ED6-B9DA-5257A9574B10}" type="pres">
      <dgm:prSet presAssocID="{0FBF3C9C-F639-4FE9-86BB-CBC0D9C09A16}" presName="Accent10" presStyleCnt="0"/>
      <dgm:spPr/>
    </dgm:pt>
    <dgm:pt modelId="{A1C9BFF0-7993-4E10-A042-6D1A05BE5502}" type="pres">
      <dgm:prSet presAssocID="{0FBF3C9C-F639-4FE9-86BB-CBC0D9C09A16}" presName="AccentHold2" presStyleLbl="node1" presStyleIdx="11" presStyleCnt="15"/>
      <dgm:spPr/>
    </dgm:pt>
    <dgm:pt modelId="{4E425972-49AE-456E-A2C2-763E1E547ADF}" type="pres">
      <dgm:prSet presAssocID="{0FBF3C9C-F639-4FE9-86BB-CBC0D9C09A16}" presName="Accent11" presStyleCnt="0"/>
      <dgm:spPr/>
    </dgm:pt>
    <dgm:pt modelId="{E664A55B-D84B-442E-B29D-87B51524401B}" type="pres">
      <dgm:prSet presAssocID="{0FBF3C9C-F639-4FE9-86BB-CBC0D9C09A16}" presName="AccentHold3" presStyleLbl="node1" presStyleIdx="12" presStyleCnt="15"/>
      <dgm:spPr/>
    </dgm:pt>
    <dgm:pt modelId="{366841FB-2652-42F1-984E-12C63507D358}" type="pres">
      <dgm:prSet presAssocID="{3DEF08F8-48F9-42B4-BE80-BEA0D2715225}" presName="Child3" presStyleLbl="node1" presStyleIdx="13" presStyleCnt="15">
        <dgm:presLayoutVars>
          <dgm:chMax val="0"/>
          <dgm:chPref val="0"/>
        </dgm:presLayoutVars>
      </dgm:prSet>
      <dgm:spPr/>
      <dgm:t>
        <a:bodyPr/>
        <a:lstStyle/>
        <a:p>
          <a:endParaRPr lang="en-US"/>
        </a:p>
      </dgm:t>
    </dgm:pt>
    <dgm:pt modelId="{3FF4A356-D9AF-4FE3-B341-27F5E05F70AD}" type="pres">
      <dgm:prSet presAssocID="{3DEF08F8-48F9-42B4-BE80-BEA0D2715225}" presName="Accent12" presStyleCnt="0"/>
      <dgm:spPr/>
    </dgm:pt>
    <dgm:pt modelId="{DCE70E50-4C6D-447A-B11A-0770269B21C7}" type="pres">
      <dgm:prSet presAssocID="{3DEF08F8-48F9-42B4-BE80-BEA0D2715225}" presName="AccentHold1" presStyleLbl="node1" presStyleIdx="14" presStyleCnt="15"/>
      <dgm:spPr/>
    </dgm:pt>
  </dgm:ptLst>
  <dgm:cxnLst>
    <dgm:cxn modelId="{27B84EA8-7DF1-4EA2-8043-7C5AC076FCF0}" type="presOf" srcId="{3DEF08F8-48F9-42B4-BE80-BEA0D2715225}" destId="{366841FB-2652-42F1-984E-12C63507D358}" srcOrd="0" destOrd="0" presId="urn:microsoft.com/office/officeart/2009/3/layout/CircleRelationship"/>
    <dgm:cxn modelId="{8FA658C3-AFB9-498E-849C-0E001087FD65}" type="presOf" srcId="{0FBF3C9C-F639-4FE9-86BB-CBC0D9C09A16}" destId="{ED68B8FD-4E28-4A5C-9975-487D6FAE8D06}" srcOrd="0" destOrd="0" presId="urn:microsoft.com/office/officeart/2009/3/layout/CircleRelationship"/>
    <dgm:cxn modelId="{2677B783-998C-4007-B036-33D3D1862494}" type="presOf" srcId="{1D2E4A71-3022-42B0-B97B-81FB04615619}" destId="{37DC1017-3680-447E-B9D2-6DCCF693C971}" srcOrd="0" destOrd="0" presId="urn:microsoft.com/office/officeart/2009/3/layout/CircleRelationship"/>
    <dgm:cxn modelId="{950E99E2-1CA5-49EC-9A0A-98A666A2999E}" srcId="{7BC05BCA-5DB0-4946-ABD5-96DA3B49164C}" destId="{3DEF08F8-48F9-42B4-BE80-BEA0D2715225}" srcOrd="2" destOrd="0" parTransId="{4E9A651F-7DFE-4751-AC42-3DB9C58C2805}" sibTransId="{711A5A72-178F-43C8-9A6C-B21841FB20CE}"/>
    <dgm:cxn modelId="{81E367E8-547A-472D-A142-74761FBDB72D}" srcId="{7BC05BCA-5DB0-4946-ABD5-96DA3B49164C}" destId="{0FBF3C9C-F639-4FE9-86BB-CBC0D9C09A16}" srcOrd="1" destOrd="0" parTransId="{38F32B9F-83B3-457B-AB98-4E9AD360FCC3}" sibTransId="{A2A1ADF8-D8B7-4BE7-BBE2-0C3261CF2019}"/>
    <dgm:cxn modelId="{91DE54D5-A0D3-43E1-B3A3-85A818AA9D44}" type="presOf" srcId="{5572B9F1-F9A8-4462-8D00-562AB1151ED5}" destId="{616E4AA1-72CA-4DD5-A9B4-F41CEB2506A7}" srcOrd="0" destOrd="0" presId="urn:microsoft.com/office/officeart/2009/3/layout/CircleRelationship"/>
    <dgm:cxn modelId="{2183BB12-41E5-4583-94AA-75721C891253}" type="presOf" srcId="{7BC05BCA-5DB0-4946-ABD5-96DA3B49164C}" destId="{CFB899DA-8DA2-4653-9508-FDCA688B92F9}" srcOrd="0" destOrd="0" presId="urn:microsoft.com/office/officeart/2009/3/layout/CircleRelationship"/>
    <dgm:cxn modelId="{DC666EC0-2E24-489F-83BE-537A45BE1D91}" srcId="{7BC05BCA-5DB0-4946-ABD5-96DA3B49164C}" destId="{5572B9F1-F9A8-4462-8D00-562AB1151ED5}" srcOrd="0" destOrd="0" parTransId="{F1F48664-7573-42F8-BCE6-59E473A30F7E}" sibTransId="{2BC31AAE-BC93-4D26-9E0E-20BAB1D2AB45}"/>
    <dgm:cxn modelId="{98461C2D-3149-460E-900B-4818A8884476}" srcId="{1D2E4A71-3022-42B0-B97B-81FB04615619}" destId="{7BC05BCA-5DB0-4946-ABD5-96DA3B49164C}" srcOrd="0" destOrd="0" parTransId="{283CAEDE-1440-49EE-AB3D-7A7982E3A43F}" sibTransId="{45D75F04-F63D-4DF8-A49E-68D41EFA60AD}"/>
    <dgm:cxn modelId="{41DD0592-D14C-441F-BCE0-243F231D9492}" type="presParOf" srcId="{37DC1017-3680-447E-B9D2-6DCCF693C971}" destId="{CFB899DA-8DA2-4653-9508-FDCA688B92F9}" srcOrd="0" destOrd="0" presId="urn:microsoft.com/office/officeart/2009/3/layout/CircleRelationship"/>
    <dgm:cxn modelId="{3A989216-D0F9-442E-A27C-471F7CD763D3}" type="presParOf" srcId="{37DC1017-3680-447E-B9D2-6DCCF693C971}" destId="{B667B78B-AFE7-4B4C-8CBD-DC8D5BE87D8E}" srcOrd="1" destOrd="0" presId="urn:microsoft.com/office/officeart/2009/3/layout/CircleRelationship"/>
    <dgm:cxn modelId="{B3943A9C-3DC6-4A8E-A1AC-106F2E1982DE}" type="presParOf" srcId="{37DC1017-3680-447E-B9D2-6DCCF693C971}" destId="{480F0E2C-184E-43F0-944A-9DEC1A49A8DC}" srcOrd="2" destOrd="0" presId="urn:microsoft.com/office/officeart/2009/3/layout/CircleRelationship"/>
    <dgm:cxn modelId="{3DCB256F-6DCA-478A-A3FD-C25155275FA5}" type="presParOf" srcId="{37DC1017-3680-447E-B9D2-6DCCF693C971}" destId="{33546AD5-F1FD-431D-A28E-0DA540003289}" srcOrd="3" destOrd="0" presId="urn:microsoft.com/office/officeart/2009/3/layout/CircleRelationship"/>
    <dgm:cxn modelId="{CF635347-5D2E-4C05-AE06-7701A6676865}" type="presParOf" srcId="{37DC1017-3680-447E-B9D2-6DCCF693C971}" destId="{97861B1A-B2F9-4D46-9B61-40915E57A367}" srcOrd="4" destOrd="0" presId="urn:microsoft.com/office/officeart/2009/3/layout/CircleRelationship"/>
    <dgm:cxn modelId="{049F5E4E-B5B3-4439-85A2-AB7019DC31B0}" type="presParOf" srcId="{37DC1017-3680-447E-B9D2-6DCCF693C971}" destId="{9B732C8D-959B-4ACD-A5F5-53D797076980}" srcOrd="5" destOrd="0" presId="urn:microsoft.com/office/officeart/2009/3/layout/CircleRelationship"/>
    <dgm:cxn modelId="{F04A1FF2-F004-4B0C-A345-3BF30FB88AE8}" type="presParOf" srcId="{37DC1017-3680-447E-B9D2-6DCCF693C971}" destId="{5CB45297-1C2C-4A9C-AB80-52CEF5C0F3A9}" srcOrd="6" destOrd="0" presId="urn:microsoft.com/office/officeart/2009/3/layout/CircleRelationship"/>
    <dgm:cxn modelId="{93D3D160-24EA-42E2-AA6F-3822BF4871A0}" type="presParOf" srcId="{37DC1017-3680-447E-B9D2-6DCCF693C971}" destId="{616E4AA1-72CA-4DD5-A9B4-F41CEB2506A7}" srcOrd="7" destOrd="0" presId="urn:microsoft.com/office/officeart/2009/3/layout/CircleRelationship"/>
    <dgm:cxn modelId="{3FAC70AC-CD3C-419A-A537-E761ABAF540D}" type="presParOf" srcId="{37DC1017-3680-447E-B9D2-6DCCF693C971}" destId="{25E1B1B9-AA3B-40F2-A704-72E8B1E4DAF7}" srcOrd="8" destOrd="0" presId="urn:microsoft.com/office/officeart/2009/3/layout/CircleRelationship"/>
    <dgm:cxn modelId="{08E3BFBB-3ECA-4E78-8CCD-2DEC6600EFBD}" type="presParOf" srcId="{25E1B1B9-AA3B-40F2-A704-72E8B1E4DAF7}" destId="{7C1567F0-D696-4052-89D3-AEF26A6A78CE}" srcOrd="0" destOrd="0" presId="urn:microsoft.com/office/officeart/2009/3/layout/CircleRelationship"/>
    <dgm:cxn modelId="{B758943F-CF5A-4096-BD45-E00A9F96B666}" type="presParOf" srcId="{37DC1017-3680-447E-B9D2-6DCCF693C971}" destId="{0105F9A3-A895-4FB7-920E-45BFF061E3A8}" srcOrd="9" destOrd="0" presId="urn:microsoft.com/office/officeart/2009/3/layout/CircleRelationship"/>
    <dgm:cxn modelId="{9FE442A7-FB36-4799-9BF4-6467CA76BCD7}" type="presParOf" srcId="{0105F9A3-A895-4FB7-920E-45BFF061E3A8}" destId="{DD4F46FA-3588-4DD9-9B52-8920F28EC952}" srcOrd="0" destOrd="0" presId="urn:microsoft.com/office/officeart/2009/3/layout/CircleRelationship"/>
    <dgm:cxn modelId="{028737AF-C095-4D34-8611-E874AC3F6B7D}" type="presParOf" srcId="{37DC1017-3680-447E-B9D2-6DCCF693C971}" destId="{ED68B8FD-4E28-4A5C-9975-487D6FAE8D06}" srcOrd="10" destOrd="0" presId="urn:microsoft.com/office/officeart/2009/3/layout/CircleRelationship"/>
    <dgm:cxn modelId="{BE5B4E13-2FA9-4060-B4D4-993731C10A9B}" type="presParOf" srcId="{37DC1017-3680-447E-B9D2-6DCCF693C971}" destId="{674176D2-C469-4688-A4BF-2D4339877A29}" srcOrd="11" destOrd="0" presId="urn:microsoft.com/office/officeart/2009/3/layout/CircleRelationship"/>
    <dgm:cxn modelId="{FD45DB34-3A10-405D-BAC2-BA5562845070}" type="presParOf" srcId="{674176D2-C469-4688-A4BF-2D4339877A29}" destId="{699D57FA-D586-425F-AF77-900362F177AB}" srcOrd="0" destOrd="0" presId="urn:microsoft.com/office/officeart/2009/3/layout/CircleRelationship"/>
    <dgm:cxn modelId="{4C8BA5E9-1785-4FAC-AC80-EA30AF16182C}" type="presParOf" srcId="{37DC1017-3680-447E-B9D2-6DCCF693C971}" destId="{CAD7016F-1760-4ED6-B9DA-5257A9574B10}" srcOrd="12" destOrd="0" presId="urn:microsoft.com/office/officeart/2009/3/layout/CircleRelationship"/>
    <dgm:cxn modelId="{5424FF5D-B789-4005-BBAC-BFA54EF2EBC7}" type="presParOf" srcId="{CAD7016F-1760-4ED6-B9DA-5257A9574B10}" destId="{A1C9BFF0-7993-4E10-A042-6D1A05BE5502}" srcOrd="0" destOrd="0" presId="urn:microsoft.com/office/officeart/2009/3/layout/CircleRelationship"/>
    <dgm:cxn modelId="{290D0B10-2B9D-4B44-9A58-888F19314F9A}" type="presParOf" srcId="{37DC1017-3680-447E-B9D2-6DCCF693C971}" destId="{4E425972-49AE-456E-A2C2-763E1E547ADF}" srcOrd="13" destOrd="0" presId="urn:microsoft.com/office/officeart/2009/3/layout/CircleRelationship"/>
    <dgm:cxn modelId="{FB9B2C2A-714D-419A-8BFA-FB8859E31C24}" type="presParOf" srcId="{4E425972-49AE-456E-A2C2-763E1E547ADF}" destId="{E664A55B-D84B-442E-B29D-87B51524401B}" srcOrd="0" destOrd="0" presId="urn:microsoft.com/office/officeart/2009/3/layout/CircleRelationship"/>
    <dgm:cxn modelId="{84FB4E41-3B27-4B48-9AE0-E58139B0F6D4}" type="presParOf" srcId="{37DC1017-3680-447E-B9D2-6DCCF693C971}" destId="{366841FB-2652-42F1-984E-12C63507D358}" srcOrd="14" destOrd="0" presId="urn:microsoft.com/office/officeart/2009/3/layout/CircleRelationship"/>
    <dgm:cxn modelId="{60A78383-4FA7-4993-A951-C78B4AF17A1E}" type="presParOf" srcId="{37DC1017-3680-447E-B9D2-6DCCF693C971}" destId="{3FF4A356-D9AF-4FE3-B341-27F5E05F70AD}" srcOrd="15" destOrd="0" presId="urn:microsoft.com/office/officeart/2009/3/layout/CircleRelationship"/>
    <dgm:cxn modelId="{E28ED35E-16A0-4C62-8DA5-3C5AD04CDFAE}" type="presParOf" srcId="{3FF4A356-D9AF-4FE3-B341-27F5E05F70AD}" destId="{DCE70E50-4C6D-447A-B11A-0770269B21C7}"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472FB2-F749-0643-B476-D7C5F1CFF068}" type="doc">
      <dgm:prSet loTypeId="urn:microsoft.com/office/officeart/2008/layout/CircleAccentTimeline" loCatId="" qsTypeId="urn:microsoft.com/office/officeart/2005/8/quickstyle/simple4" qsCatId="simple" csTypeId="urn:microsoft.com/office/officeart/2005/8/colors/accent1_2" csCatId="accent1" phldr="1"/>
      <dgm:spPr/>
      <dgm:t>
        <a:bodyPr/>
        <a:lstStyle/>
        <a:p>
          <a:endParaRPr lang="en-US"/>
        </a:p>
      </dgm:t>
    </dgm:pt>
    <dgm:pt modelId="{B96C1A30-D341-6A4A-9DD6-B25A765AB743}">
      <dgm:prSet phldrT="[Text]"/>
      <dgm:spPr/>
      <dgm:t>
        <a:bodyPr/>
        <a:lstStyle/>
        <a:p>
          <a:r>
            <a:rPr lang="en-US" smtClean="0"/>
            <a:t>The Second Wave</a:t>
          </a:r>
          <a:endParaRPr lang="en-US"/>
        </a:p>
      </dgm:t>
    </dgm:pt>
    <dgm:pt modelId="{39595381-DE36-2F4D-BB31-7CFA408C7081}" type="parTrans" cxnId="{6F01CE26-B856-6445-B16E-F0B7393BC076}">
      <dgm:prSet/>
      <dgm:spPr/>
      <dgm:t>
        <a:bodyPr/>
        <a:lstStyle/>
        <a:p>
          <a:endParaRPr lang="en-US"/>
        </a:p>
      </dgm:t>
    </dgm:pt>
    <dgm:pt modelId="{7DACA862-2AF0-504F-B092-7EF8B740CA76}" type="sibTrans" cxnId="{6F01CE26-B856-6445-B16E-F0B7393BC076}">
      <dgm:prSet/>
      <dgm:spPr/>
      <dgm:t>
        <a:bodyPr/>
        <a:lstStyle/>
        <a:p>
          <a:endParaRPr lang="en-US"/>
        </a:p>
      </dgm:t>
    </dgm:pt>
    <dgm:pt modelId="{0BF8FF98-1DCE-0749-B694-A53AB97BB33F}">
      <dgm:prSet phldrT="[Text]"/>
      <dgm:spPr/>
      <dgm:t>
        <a:bodyPr/>
        <a:lstStyle/>
        <a:p>
          <a:r>
            <a:rPr lang="en-US" smtClean="0"/>
            <a:t>Second Paradigm</a:t>
          </a:r>
          <a:endParaRPr lang="en-US"/>
        </a:p>
      </dgm:t>
    </dgm:pt>
    <dgm:pt modelId="{A84FE277-C8A3-B844-B3D9-21A028E409C9}" type="parTrans" cxnId="{D699B999-9952-E341-9BFA-299C97AED601}">
      <dgm:prSet/>
      <dgm:spPr/>
      <dgm:t>
        <a:bodyPr/>
        <a:lstStyle/>
        <a:p>
          <a:endParaRPr lang="en-US"/>
        </a:p>
      </dgm:t>
    </dgm:pt>
    <dgm:pt modelId="{0D973C92-0519-2348-9E7D-47559D182C5C}" type="sibTrans" cxnId="{D699B999-9952-E341-9BFA-299C97AED601}">
      <dgm:prSet/>
      <dgm:spPr/>
      <dgm:t>
        <a:bodyPr/>
        <a:lstStyle/>
        <a:p>
          <a:endParaRPr lang="en-US"/>
        </a:p>
      </dgm:t>
    </dgm:pt>
    <dgm:pt modelId="{B181ECE8-97F8-0F45-9E8F-5ACB443D9086}">
      <dgm:prSet phldrT="[Text]"/>
      <dgm:spPr/>
      <dgm:t>
        <a:bodyPr/>
        <a:lstStyle/>
        <a:p>
          <a:r>
            <a:rPr lang="en-US" smtClean="0"/>
            <a:t>Army building</a:t>
          </a:r>
          <a:endParaRPr lang="en-US"/>
        </a:p>
      </dgm:t>
    </dgm:pt>
    <dgm:pt modelId="{B7436B27-5C3D-F94B-A30C-FAD40FB79EC8}" type="parTrans" cxnId="{D417C271-D5E1-DD44-8897-F8B6AB190646}">
      <dgm:prSet/>
      <dgm:spPr/>
      <dgm:t>
        <a:bodyPr/>
        <a:lstStyle/>
        <a:p>
          <a:endParaRPr lang="en-US"/>
        </a:p>
      </dgm:t>
    </dgm:pt>
    <dgm:pt modelId="{E8231A7C-E687-B44D-8F72-AABA6C9031A9}" type="sibTrans" cxnId="{D417C271-D5E1-DD44-8897-F8B6AB190646}">
      <dgm:prSet/>
      <dgm:spPr/>
      <dgm:t>
        <a:bodyPr/>
        <a:lstStyle/>
        <a:p>
          <a:endParaRPr lang="en-US"/>
        </a:p>
      </dgm:t>
    </dgm:pt>
    <dgm:pt modelId="{DFD74DE7-236E-634C-96F2-EFAD167D370F}">
      <dgm:prSet phldrT="[Text]"/>
      <dgm:spPr/>
      <dgm:t>
        <a:bodyPr/>
        <a:lstStyle/>
        <a:p>
          <a:r>
            <a:rPr lang="en-US" smtClean="0"/>
            <a:t>Parallel Movements</a:t>
          </a:r>
          <a:endParaRPr lang="en-US"/>
        </a:p>
      </dgm:t>
    </dgm:pt>
    <dgm:pt modelId="{BDC3BF72-5728-7F44-AC57-0A9EA2919F1B}" type="parTrans" cxnId="{624E4815-187D-F442-AD1E-6AA2A802A116}">
      <dgm:prSet/>
      <dgm:spPr/>
      <dgm:t>
        <a:bodyPr/>
        <a:lstStyle/>
        <a:p>
          <a:endParaRPr lang="en-US"/>
        </a:p>
      </dgm:t>
    </dgm:pt>
    <dgm:pt modelId="{5111D1DC-FD7C-6F40-B741-B9CD9DC40C10}" type="sibTrans" cxnId="{624E4815-187D-F442-AD1E-6AA2A802A116}">
      <dgm:prSet/>
      <dgm:spPr/>
      <dgm:t>
        <a:bodyPr/>
        <a:lstStyle/>
        <a:p>
          <a:endParaRPr lang="en-US"/>
        </a:p>
      </dgm:t>
    </dgm:pt>
    <dgm:pt modelId="{4368CD5F-39C2-DF49-B5CA-1E7E85A6D6EC}">
      <dgm:prSet phldrT="[Text]"/>
      <dgm:spPr/>
      <dgm:t>
        <a:bodyPr/>
        <a:lstStyle/>
        <a:p>
          <a:r>
            <a:rPr lang="en-US" smtClean="0"/>
            <a:t>Third Movement</a:t>
          </a:r>
          <a:endParaRPr lang="en-US"/>
        </a:p>
      </dgm:t>
    </dgm:pt>
    <dgm:pt modelId="{83006E4B-7BE2-8A42-B004-AFE08FB34AB2}" type="parTrans" cxnId="{90C08801-EF62-FB4F-BCDD-4F58C79A32FB}">
      <dgm:prSet/>
      <dgm:spPr/>
      <dgm:t>
        <a:bodyPr/>
        <a:lstStyle/>
        <a:p>
          <a:endParaRPr lang="en-US"/>
        </a:p>
      </dgm:t>
    </dgm:pt>
    <dgm:pt modelId="{F89348AE-6D43-4A4C-89DF-E67A4A862581}" type="sibTrans" cxnId="{90C08801-EF62-FB4F-BCDD-4F58C79A32FB}">
      <dgm:prSet/>
      <dgm:spPr/>
      <dgm:t>
        <a:bodyPr/>
        <a:lstStyle/>
        <a:p>
          <a:endParaRPr lang="en-US"/>
        </a:p>
      </dgm:t>
    </dgm:pt>
    <dgm:pt modelId="{C67A220F-7352-9644-8039-1102A20C7839}">
      <dgm:prSet phldrT="[Text]"/>
      <dgm:spPr/>
      <dgm:t>
        <a:bodyPr/>
        <a:lstStyle/>
        <a:p>
          <a:r>
            <a:rPr lang="en-US" smtClean="0"/>
            <a:t>Fourth Movement</a:t>
          </a:r>
          <a:endParaRPr lang="en-US"/>
        </a:p>
      </dgm:t>
    </dgm:pt>
    <dgm:pt modelId="{B64EBA05-275E-484B-84F1-8239CDCCBA5F}" type="parTrans" cxnId="{A4044303-E54A-BA43-8632-4F90F6F29A66}">
      <dgm:prSet/>
      <dgm:spPr/>
      <dgm:t>
        <a:bodyPr/>
        <a:lstStyle/>
        <a:p>
          <a:endParaRPr lang="en-US"/>
        </a:p>
      </dgm:t>
    </dgm:pt>
    <dgm:pt modelId="{647783D2-2CBC-CF48-9071-1DEB2C09C20A}" type="sibTrans" cxnId="{A4044303-E54A-BA43-8632-4F90F6F29A66}">
      <dgm:prSet/>
      <dgm:spPr/>
      <dgm:t>
        <a:bodyPr/>
        <a:lstStyle/>
        <a:p>
          <a:endParaRPr lang="en-US"/>
        </a:p>
      </dgm:t>
    </dgm:pt>
    <dgm:pt modelId="{1A45A05E-3978-BD40-B715-DE7B88040749}" type="pres">
      <dgm:prSet presAssocID="{C2472FB2-F749-0643-B476-D7C5F1CFF068}" presName="Name0" presStyleCnt="0">
        <dgm:presLayoutVars>
          <dgm:dir/>
        </dgm:presLayoutVars>
      </dgm:prSet>
      <dgm:spPr/>
      <dgm:t>
        <a:bodyPr/>
        <a:lstStyle/>
        <a:p>
          <a:endParaRPr lang="en-US"/>
        </a:p>
      </dgm:t>
    </dgm:pt>
    <dgm:pt modelId="{FE49F6C7-03A9-5644-A3EA-0D0195C64801}" type="pres">
      <dgm:prSet presAssocID="{B96C1A30-D341-6A4A-9DD6-B25A765AB743}" presName="parComposite" presStyleCnt="0"/>
      <dgm:spPr/>
    </dgm:pt>
    <dgm:pt modelId="{9E7DCC89-D442-B94D-98CB-466D4B25B9D2}" type="pres">
      <dgm:prSet presAssocID="{B96C1A30-D341-6A4A-9DD6-B25A765AB743}" presName="parBigCircle" presStyleLbl="node0" presStyleIdx="0" presStyleCnt="2"/>
      <dgm:spPr/>
    </dgm:pt>
    <dgm:pt modelId="{AE5F04AF-154E-5543-85CB-BA1F14286E2E}" type="pres">
      <dgm:prSet presAssocID="{B96C1A30-D341-6A4A-9DD6-B25A765AB743}" presName="parTx" presStyleLbl="revTx" presStyleIdx="0" presStyleCnt="10"/>
      <dgm:spPr/>
      <dgm:t>
        <a:bodyPr/>
        <a:lstStyle/>
        <a:p>
          <a:endParaRPr lang="en-US"/>
        </a:p>
      </dgm:t>
    </dgm:pt>
    <dgm:pt modelId="{1479A2B3-9159-BD49-9602-EC1B9509D3AC}" type="pres">
      <dgm:prSet presAssocID="{B96C1A30-D341-6A4A-9DD6-B25A765AB743}" presName="bSpace" presStyleCnt="0"/>
      <dgm:spPr/>
    </dgm:pt>
    <dgm:pt modelId="{B9E5E881-431F-4148-8E47-DB5A784B90CE}" type="pres">
      <dgm:prSet presAssocID="{B96C1A30-D341-6A4A-9DD6-B25A765AB743}" presName="parBackupNorm" presStyleCnt="0"/>
      <dgm:spPr/>
    </dgm:pt>
    <dgm:pt modelId="{0F3C41EA-DD42-5945-AB7D-5A3F77F75478}" type="pres">
      <dgm:prSet presAssocID="{7DACA862-2AF0-504F-B092-7EF8B740CA76}" presName="parSpace" presStyleCnt="0"/>
      <dgm:spPr/>
    </dgm:pt>
    <dgm:pt modelId="{FF996042-9702-F34D-AF45-537ED48130AF}" type="pres">
      <dgm:prSet presAssocID="{0BF8FF98-1DCE-0749-B694-A53AB97BB33F}" presName="desBackupLeftNorm" presStyleCnt="0"/>
      <dgm:spPr/>
    </dgm:pt>
    <dgm:pt modelId="{A83D5101-80E9-CF4F-9B09-C603CFC4A71D}" type="pres">
      <dgm:prSet presAssocID="{0BF8FF98-1DCE-0749-B694-A53AB97BB33F}" presName="desComposite" presStyleCnt="0"/>
      <dgm:spPr/>
    </dgm:pt>
    <dgm:pt modelId="{31C957A7-FD8F-8046-B5F5-9029D5961546}" type="pres">
      <dgm:prSet presAssocID="{0BF8FF98-1DCE-0749-B694-A53AB97BB33F}" presName="desCircle" presStyleLbl="node1" presStyleIdx="0" presStyleCnt="4"/>
      <dgm:spPr/>
    </dgm:pt>
    <dgm:pt modelId="{ABBE599D-2806-4844-B894-A7594D375791}" type="pres">
      <dgm:prSet presAssocID="{0BF8FF98-1DCE-0749-B694-A53AB97BB33F}" presName="chTx" presStyleLbl="revTx" presStyleIdx="1" presStyleCnt="10"/>
      <dgm:spPr/>
      <dgm:t>
        <a:bodyPr/>
        <a:lstStyle/>
        <a:p>
          <a:endParaRPr lang="en-US"/>
        </a:p>
      </dgm:t>
    </dgm:pt>
    <dgm:pt modelId="{1BD886DC-807B-6F4C-BAF6-00C69573B551}" type="pres">
      <dgm:prSet presAssocID="{0BF8FF98-1DCE-0749-B694-A53AB97BB33F}" presName="desTx" presStyleLbl="revTx" presStyleIdx="2" presStyleCnt="10">
        <dgm:presLayoutVars>
          <dgm:bulletEnabled val="1"/>
        </dgm:presLayoutVars>
      </dgm:prSet>
      <dgm:spPr/>
    </dgm:pt>
    <dgm:pt modelId="{BA43E334-1275-8D48-BBD8-D56876659F53}" type="pres">
      <dgm:prSet presAssocID="{0BF8FF98-1DCE-0749-B694-A53AB97BB33F}" presName="desBackupRightNorm" presStyleCnt="0"/>
      <dgm:spPr/>
    </dgm:pt>
    <dgm:pt modelId="{1CBD316C-8D7B-0540-A9A8-F69DDB63180A}" type="pres">
      <dgm:prSet presAssocID="{0D973C92-0519-2348-9E7D-47559D182C5C}" presName="desSpace" presStyleCnt="0"/>
      <dgm:spPr/>
    </dgm:pt>
    <dgm:pt modelId="{36219523-7EAD-0F45-B3EF-288C51D50F8F}" type="pres">
      <dgm:prSet presAssocID="{B181ECE8-97F8-0F45-9E8F-5ACB443D9086}" presName="desBackupLeftNorm" presStyleCnt="0"/>
      <dgm:spPr/>
    </dgm:pt>
    <dgm:pt modelId="{7AF52B0D-826A-3045-B7E5-143F2705BA6A}" type="pres">
      <dgm:prSet presAssocID="{B181ECE8-97F8-0F45-9E8F-5ACB443D9086}" presName="desComposite" presStyleCnt="0"/>
      <dgm:spPr/>
    </dgm:pt>
    <dgm:pt modelId="{A1942363-1C70-3D4A-84E0-9264BE25CC75}" type="pres">
      <dgm:prSet presAssocID="{B181ECE8-97F8-0F45-9E8F-5ACB443D9086}" presName="desCircle" presStyleLbl="node1" presStyleIdx="1" presStyleCnt="4"/>
      <dgm:spPr/>
    </dgm:pt>
    <dgm:pt modelId="{87E40B76-15C8-A248-8E5A-FA7EDC2747B0}" type="pres">
      <dgm:prSet presAssocID="{B181ECE8-97F8-0F45-9E8F-5ACB443D9086}" presName="chTx" presStyleLbl="revTx" presStyleIdx="3" presStyleCnt="10"/>
      <dgm:spPr/>
      <dgm:t>
        <a:bodyPr/>
        <a:lstStyle/>
        <a:p>
          <a:endParaRPr lang="en-US"/>
        </a:p>
      </dgm:t>
    </dgm:pt>
    <dgm:pt modelId="{F11A4050-953D-734B-BE9E-133E79507D56}" type="pres">
      <dgm:prSet presAssocID="{B181ECE8-97F8-0F45-9E8F-5ACB443D9086}" presName="desTx" presStyleLbl="revTx" presStyleIdx="4" presStyleCnt="10">
        <dgm:presLayoutVars>
          <dgm:bulletEnabled val="1"/>
        </dgm:presLayoutVars>
      </dgm:prSet>
      <dgm:spPr/>
    </dgm:pt>
    <dgm:pt modelId="{3A90A34D-B594-E84B-98C8-5C45EACA90AC}" type="pres">
      <dgm:prSet presAssocID="{B181ECE8-97F8-0F45-9E8F-5ACB443D9086}" presName="desBackupRightNorm" presStyleCnt="0"/>
      <dgm:spPr/>
    </dgm:pt>
    <dgm:pt modelId="{86B705C5-CA9E-6240-8343-C4E73AC8A5AE}" type="pres">
      <dgm:prSet presAssocID="{E8231A7C-E687-B44D-8F72-AABA6C9031A9}" presName="desSpace" presStyleCnt="0"/>
      <dgm:spPr/>
    </dgm:pt>
    <dgm:pt modelId="{0441F6F8-46DA-F642-A8CD-B88195B222CA}" type="pres">
      <dgm:prSet presAssocID="{DFD74DE7-236E-634C-96F2-EFAD167D370F}" presName="parComposite" presStyleCnt="0"/>
      <dgm:spPr/>
    </dgm:pt>
    <dgm:pt modelId="{317F748E-2192-6B48-AC98-150823FAC87B}" type="pres">
      <dgm:prSet presAssocID="{DFD74DE7-236E-634C-96F2-EFAD167D370F}" presName="parBigCircle" presStyleLbl="node0" presStyleIdx="1" presStyleCnt="2"/>
      <dgm:spPr/>
    </dgm:pt>
    <dgm:pt modelId="{B4B147B2-6F26-2447-A9CA-383892404FE4}" type="pres">
      <dgm:prSet presAssocID="{DFD74DE7-236E-634C-96F2-EFAD167D370F}" presName="parTx" presStyleLbl="revTx" presStyleIdx="5" presStyleCnt="10"/>
      <dgm:spPr/>
      <dgm:t>
        <a:bodyPr/>
        <a:lstStyle/>
        <a:p>
          <a:endParaRPr lang="en-US"/>
        </a:p>
      </dgm:t>
    </dgm:pt>
    <dgm:pt modelId="{0548F835-6E38-CB47-87FE-69170BAE821C}" type="pres">
      <dgm:prSet presAssocID="{DFD74DE7-236E-634C-96F2-EFAD167D370F}" presName="bSpace" presStyleCnt="0"/>
      <dgm:spPr/>
    </dgm:pt>
    <dgm:pt modelId="{ECEDA1E8-6476-3446-9195-46B7FBBA070C}" type="pres">
      <dgm:prSet presAssocID="{DFD74DE7-236E-634C-96F2-EFAD167D370F}" presName="parBackupNorm" presStyleCnt="0"/>
      <dgm:spPr/>
    </dgm:pt>
    <dgm:pt modelId="{85769A4F-AE7E-584E-A6AD-0DC62C361C97}" type="pres">
      <dgm:prSet presAssocID="{5111D1DC-FD7C-6F40-B741-B9CD9DC40C10}" presName="parSpace" presStyleCnt="0"/>
      <dgm:spPr/>
    </dgm:pt>
    <dgm:pt modelId="{E93D0CB4-7C34-E949-822E-3D99488FA622}" type="pres">
      <dgm:prSet presAssocID="{4368CD5F-39C2-DF49-B5CA-1E7E85A6D6EC}" presName="desBackupLeftNorm" presStyleCnt="0"/>
      <dgm:spPr/>
    </dgm:pt>
    <dgm:pt modelId="{E26EAB2F-85DE-2F4A-84DA-2C207A92D323}" type="pres">
      <dgm:prSet presAssocID="{4368CD5F-39C2-DF49-B5CA-1E7E85A6D6EC}" presName="desComposite" presStyleCnt="0"/>
      <dgm:spPr/>
    </dgm:pt>
    <dgm:pt modelId="{F6E0E04A-2544-C847-B2F9-AC97381A09C7}" type="pres">
      <dgm:prSet presAssocID="{4368CD5F-39C2-DF49-B5CA-1E7E85A6D6EC}" presName="desCircle" presStyleLbl="node1" presStyleIdx="2" presStyleCnt="4"/>
      <dgm:spPr/>
    </dgm:pt>
    <dgm:pt modelId="{F1AE5A77-3A9F-8B4C-9C92-CF189E5AACAC}" type="pres">
      <dgm:prSet presAssocID="{4368CD5F-39C2-DF49-B5CA-1E7E85A6D6EC}" presName="chTx" presStyleLbl="revTx" presStyleIdx="6" presStyleCnt="10"/>
      <dgm:spPr/>
      <dgm:t>
        <a:bodyPr/>
        <a:lstStyle/>
        <a:p>
          <a:endParaRPr lang="en-US"/>
        </a:p>
      </dgm:t>
    </dgm:pt>
    <dgm:pt modelId="{B355291C-EAB9-EF4C-A26F-48A4FE93EA57}" type="pres">
      <dgm:prSet presAssocID="{4368CD5F-39C2-DF49-B5CA-1E7E85A6D6EC}" presName="desTx" presStyleLbl="revTx" presStyleIdx="7" presStyleCnt="10">
        <dgm:presLayoutVars>
          <dgm:bulletEnabled val="1"/>
        </dgm:presLayoutVars>
      </dgm:prSet>
      <dgm:spPr/>
    </dgm:pt>
    <dgm:pt modelId="{47B00568-50DF-5347-A635-954167355902}" type="pres">
      <dgm:prSet presAssocID="{4368CD5F-39C2-DF49-B5CA-1E7E85A6D6EC}" presName="desBackupRightNorm" presStyleCnt="0"/>
      <dgm:spPr/>
    </dgm:pt>
    <dgm:pt modelId="{4F995559-98B6-B34B-ABE1-91032E28115C}" type="pres">
      <dgm:prSet presAssocID="{F89348AE-6D43-4A4C-89DF-E67A4A862581}" presName="desSpace" presStyleCnt="0"/>
      <dgm:spPr/>
    </dgm:pt>
    <dgm:pt modelId="{E1631FAB-8C13-0B4B-94C3-EE06B909D919}" type="pres">
      <dgm:prSet presAssocID="{C67A220F-7352-9644-8039-1102A20C7839}" presName="desBackupLeftNorm" presStyleCnt="0"/>
      <dgm:spPr/>
    </dgm:pt>
    <dgm:pt modelId="{FC6E46E8-A585-674C-90CC-D9D590D73AF7}" type="pres">
      <dgm:prSet presAssocID="{C67A220F-7352-9644-8039-1102A20C7839}" presName="desComposite" presStyleCnt="0"/>
      <dgm:spPr/>
    </dgm:pt>
    <dgm:pt modelId="{BEE8F51F-19DD-904D-96B6-BF30DAF5A0A5}" type="pres">
      <dgm:prSet presAssocID="{C67A220F-7352-9644-8039-1102A20C7839}" presName="desCircle" presStyleLbl="node1" presStyleIdx="3" presStyleCnt="4"/>
      <dgm:spPr/>
    </dgm:pt>
    <dgm:pt modelId="{25C224C1-4B1E-9A43-A502-44DA674836CD}" type="pres">
      <dgm:prSet presAssocID="{C67A220F-7352-9644-8039-1102A20C7839}" presName="chTx" presStyleLbl="revTx" presStyleIdx="8" presStyleCnt="10"/>
      <dgm:spPr/>
      <dgm:t>
        <a:bodyPr/>
        <a:lstStyle/>
        <a:p>
          <a:endParaRPr lang="en-US"/>
        </a:p>
      </dgm:t>
    </dgm:pt>
    <dgm:pt modelId="{3F662266-4E74-3B46-876D-A4985C61B63F}" type="pres">
      <dgm:prSet presAssocID="{C67A220F-7352-9644-8039-1102A20C7839}" presName="desTx" presStyleLbl="revTx" presStyleIdx="9" presStyleCnt="10">
        <dgm:presLayoutVars>
          <dgm:bulletEnabled val="1"/>
        </dgm:presLayoutVars>
      </dgm:prSet>
      <dgm:spPr/>
    </dgm:pt>
    <dgm:pt modelId="{89E2AFDA-69B4-C541-A7ED-A544B195EE7D}" type="pres">
      <dgm:prSet presAssocID="{C67A220F-7352-9644-8039-1102A20C7839}" presName="desBackupRightNorm" presStyleCnt="0"/>
      <dgm:spPr/>
    </dgm:pt>
    <dgm:pt modelId="{E90FD1B6-DFCF-D04F-BF9B-E62F60A349C8}" type="pres">
      <dgm:prSet presAssocID="{647783D2-2CBC-CF48-9071-1DEB2C09C20A}" presName="desSpace" presStyleCnt="0"/>
      <dgm:spPr/>
    </dgm:pt>
  </dgm:ptLst>
  <dgm:cxnLst>
    <dgm:cxn modelId="{6F01CE26-B856-6445-B16E-F0B7393BC076}" srcId="{C2472FB2-F749-0643-B476-D7C5F1CFF068}" destId="{B96C1A30-D341-6A4A-9DD6-B25A765AB743}" srcOrd="0" destOrd="0" parTransId="{39595381-DE36-2F4D-BB31-7CFA408C7081}" sibTransId="{7DACA862-2AF0-504F-B092-7EF8B740CA76}"/>
    <dgm:cxn modelId="{90C08801-EF62-FB4F-BCDD-4F58C79A32FB}" srcId="{DFD74DE7-236E-634C-96F2-EFAD167D370F}" destId="{4368CD5F-39C2-DF49-B5CA-1E7E85A6D6EC}" srcOrd="0" destOrd="0" parTransId="{83006E4B-7BE2-8A42-B004-AFE08FB34AB2}" sibTransId="{F89348AE-6D43-4A4C-89DF-E67A4A862581}"/>
    <dgm:cxn modelId="{5AABD372-F5FF-DD42-9DE5-BCB9C51EFC33}" type="presOf" srcId="{C2472FB2-F749-0643-B476-D7C5F1CFF068}" destId="{1A45A05E-3978-BD40-B715-DE7B88040749}" srcOrd="0" destOrd="0" presId="urn:microsoft.com/office/officeart/2008/layout/CircleAccentTimeline"/>
    <dgm:cxn modelId="{D417C271-D5E1-DD44-8897-F8B6AB190646}" srcId="{B96C1A30-D341-6A4A-9DD6-B25A765AB743}" destId="{B181ECE8-97F8-0F45-9E8F-5ACB443D9086}" srcOrd="1" destOrd="0" parTransId="{B7436B27-5C3D-F94B-A30C-FAD40FB79EC8}" sibTransId="{E8231A7C-E687-B44D-8F72-AABA6C9031A9}"/>
    <dgm:cxn modelId="{624E4815-187D-F442-AD1E-6AA2A802A116}" srcId="{C2472FB2-F749-0643-B476-D7C5F1CFF068}" destId="{DFD74DE7-236E-634C-96F2-EFAD167D370F}" srcOrd="1" destOrd="0" parTransId="{BDC3BF72-5728-7F44-AC57-0A9EA2919F1B}" sibTransId="{5111D1DC-FD7C-6F40-B741-B9CD9DC40C10}"/>
    <dgm:cxn modelId="{203F0D30-C27A-1044-B1CE-0CF42B2B4E13}" type="presOf" srcId="{DFD74DE7-236E-634C-96F2-EFAD167D370F}" destId="{B4B147B2-6F26-2447-A9CA-383892404FE4}" srcOrd="0" destOrd="0" presId="urn:microsoft.com/office/officeart/2008/layout/CircleAccentTimeline"/>
    <dgm:cxn modelId="{28871A5B-C8CC-4E44-A3A9-5EFD23CB8CF0}" type="presOf" srcId="{B181ECE8-97F8-0F45-9E8F-5ACB443D9086}" destId="{87E40B76-15C8-A248-8E5A-FA7EDC2747B0}" srcOrd="0" destOrd="0" presId="urn:microsoft.com/office/officeart/2008/layout/CircleAccentTimeline"/>
    <dgm:cxn modelId="{D699B999-9952-E341-9BFA-299C97AED601}" srcId="{B96C1A30-D341-6A4A-9DD6-B25A765AB743}" destId="{0BF8FF98-1DCE-0749-B694-A53AB97BB33F}" srcOrd="0" destOrd="0" parTransId="{A84FE277-C8A3-B844-B3D9-21A028E409C9}" sibTransId="{0D973C92-0519-2348-9E7D-47559D182C5C}"/>
    <dgm:cxn modelId="{2717D2F8-EA0D-6C4E-B7EF-B9D1A2E73DDE}" type="presOf" srcId="{0BF8FF98-1DCE-0749-B694-A53AB97BB33F}" destId="{ABBE599D-2806-4844-B894-A7594D375791}" srcOrd="0" destOrd="0" presId="urn:microsoft.com/office/officeart/2008/layout/CircleAccentTimeline"/>
    <dgm:cxn modelId="{5AA71A0E-75CB-3848-9C30-AC9C0C2D4B3C}" type="presOf" srcId="{C67A220F-7352-9644-8039-1102A20C7839}" destId="{25C224C1-4B1E-9A43-A502-44DA674836CD}" srcOrd="0" destOrd="0" presId="urn:microsoft.com/office/officeart/2008/layout/CircleAccentTimeline"/>
    <dgm:cxn modelId="{1FCE592E-5714-7A48-BC0C-02AB1376EEFC}" type="presOf" srcId="{B96C1A30-D341-6A4A-9DD6-B25A765AB743}" destId="{AE5F04AF-154E-5543-85CB-BA1F14286E2E}" srcOrd="0" destOrd="0" presId="urn:microsoft.com/office/officeart/2008/layout/CircleAccentTimeline"/>
    <dgm:cxn modelId="{A538AA6C-3DA8-8B40-8757-F1BC9590EA48}" type="presOf" srcId="{4368CD5F-39C2-DF49-B5CA-1E7E85A6D6EC}" destId="{F1AE5A77-3A9F-8B4C-9C92-CF189E5AACAC}" srcOrd="0" destOrd="0" presId="urn:microsoft.com/office/officeart/2008/layout/CircleAccentTimeline"/>
    <dgm:cxn modelId="{A4044303-E54A-BA43-8632-4F90F6F29A66}" srcId="{DFD74DE7-236E-634C-96F2-EFAD167D370F}" destId="{C67A220F-7352-9644-8039-1102A20C7839}" srcOrd="1" destOrd="0" parTransId="{B64EBA05-275E-484B-84F1-8239CDCCBA5F}" sibTransId="{647783D2-2CBC-CF48-9071-1DEB2C09C20A}"/>
    <dgm:cxn modelId="{1C6EF347-999B-0241-B6AA-A442159EB8EF}" type="presParOf" srcId="{1A45A05E-3978-BD40-B715-DE7B88040749}" destId="{FE49F6C7-03A9-5644-A3EA-0D0195C64801}" srcOrd="0" destOrd="0" presId="urn:microsoft.com/office/officeart/2008/layout/CircleAccentTimeline"/>
    <dgm:cxn modelId="{C75F03DC-BA19-FD43-92BE-0A00393305C3}" type="presParOf" srcId="{FE49F6C7-03A9-5644-A3EA-0D0195C64801}" destId="{9E7DCC89-D442-B94D-98CB-466D4B25B9D2}" srcOrd="0" destOrd="0" presId="urn:microsoft.com/office/officeart/2008/layout/CircleAccentTimeline"/>
    <dgm:cxn modelId="{7A3625E7-D06B-D849-8DCC-8B8286C0E398}" type="presParOf" srcId="{FE49F6C7-03A9-5644-A3EA-0D0195C64801}" destId="{AE5F04AF-154E-5543-85CB-BA1F14286E2E}" srcOrd="1" destOrd="0" presId="urn:microsoft.com/office/officeart/2008/layout/CircleAccentTimeline"/>
    <dgm:cxn modelId="{96878CE3-BE8F-1441-BF55-D25E5D1FE5EC}" type="presParOf" srcId="{FE49F6C7-03A9-5644-A3EA-0D0195C64801}" destId="{1479A2B3-9159-BD49-9602-EC1B9509D3AC}" srcOrd="2" destOrd="0" presId="urn:microsoft.com/office/officeart/2008/layout/CircleAccentTimeline"/>
    <dgm:cxn modelId="{76063DCF-BE4E-884D-9534-421163B9DF0F}" type="presParOf" srcId="{1A45A05E-3978-BD40-B715-DE7B88040749}" destId="{B9E5E881-431F-4148-8E47-DB5A784B90CE}" srcOrd="1" destOrd="0" presId="urn:microsoft.com/office/officeart/2008/layout/CircleAccentTimeline"/>
    <dgm:cxn modelId="{D341D4E2-9C16-5F42-AA14-37789C00E481}" type="presParOf" srcId="{1A45A05E-3978-BD40-B715-DE7B88040749}" destId="{0F3C41EA-DD42-5945-AB7D-5A3F77F75478}" srcOrd="2" destOrd="0" presId="urn:microsoft.com/office/officeart/2008/layout/CircleAccentTimeline"/>
    <dgm:cxn modelId="{A14F79AA-A5D9-FD49-A255-C8C27A92EA36}" type="presParOf" srcId="{1A45A05E-3978-BD40-B715-DE7B88040749}" destId="{FF996042-9702-F34D-AF45-537ED48130AF}" srcOrd="3" destOrd="0" presId="urn:microsoft.com/office/officeart/2008/layout/CircleAccentTimeline"/>
    <dgm:cxn modelId="{ECBC0B9F-58DA-E240-9583-4A526A50DF6E}" type="presParOf" srcId="{1A45A05E-3978-BD40-B715-DE7B88040749}" destId="{A83D5101-80E9-CF4F-9B09-C603CFC4A71D}" srcOrd="4" destOrd="0" presId="urn:microsoft.com/office/officeart/2008/layout/CircleAccentTimeline"/>
    <dgm:cxn modelId="{BA1E23BA-8598-E548-AB4B-4D6B3CFD9CCE}" type="presParOf" srcId="{A83D5101-80E9-CF4F-9B09-C603CFC4A71D}" destId="{31C957A7-FD8F-8046-B5F5-9029D5961546}" srcOrd="0" destOrd="0" presId="urn:microsoft.com/office/officeart/2008/layout/CircleAccentTimeline"/>
    <dgm:cxn modelId="{E5038042-5165-A644-821D-C9CC15ACD0AB}" type="presParOf" srcId="{A83D5101-80E9-CF4F-9B09-C603CFC4A71D}" destId="{ABBE599D-2806-4844-B894-A7594D375791}" srcOrd="1" destOrd="0" presId="urn:microsoft.com/office/officeart/2008/layout/CircleAccentTimeline"/>
    <dgm:cxn modelId="{4FEB77B5-A4DE-8149-9180-CB627EFF4992}" type="presParOf" srcId="{A83D5101-80E9-CF4F-9B09-C603CFC4A71D}" destId="{1BD886DC-807B-6F4C-BAF6-00C69573B551}" srcOrd="2" destOrd="0" presId="urn:microsoft.com/office/officeart/2008/layout/CircleAccentTimeline"/>
    <dgm:cxn modelId="{2E7C3A31-D159-BF49-A075-13C091B80233}" type="presParOf" srcId="{1A45A05E-3978-BD40-B715-DE7B88040749}" destId="{BA43E334-1275-8D48-BBD8-D56876659F53}" srcOrd="5" destOrd="0" presId="urn:microsoft.com/office/officeart/2008/layout/CircleAccentTimeline"/>
    <dgm:cxn modelId="{0B20043F-0CB3-374A-BECB-542535DC6F5D}" type="presParOf" srcId="{1A45A05E-3978-BD40-B715-DE7B88040749}" destId="{1CBD316C-8D7B-0540-A9A8-F69DDB63180A}" srcOrd="6" destOrd="0" presId="urn:microsoft.com/office/officeart/2008/layout/CircleAccentTimeline"/>
    <dgm:cxn modelId="{E608FFFA-4812-724D-8046-486EFCD3F315}" type="presParOf" srcId="{1A45A05E-3978-BD40-B715-DE7B88040749}" destId="{36219523-7EAD-0F45-B3EF-288C51D50F8F}" srcOrd="7" destOrd="0" presId="urn:microsoft.com/office/officeart/2008/layout/CircleAccentTimeline"/>
    <dgm:cxn modelId="{AB472F04-3A5F-3741-A012-2F0D30C941D2}" type="presParOf" srcId="{1A45A05E-3978-BD40-B715-DE7B88040749}" destId="{7AF52B0D-826A-3045-B7E5-143F2705BA6A}" srcOrd="8" destOrd="0" presId="urn:microsoft.com/office/officeart/2008/layout/CircleAccentTimeline"/>
    <dgm:cxn modelId="{38412DAD-367F-E34C-8B27-43C2B5775B61}" type="presParOf" srcId="{7AF52B0D-826A-3045-B7E5-143F2705BA6A}" destId="{A1942363-1C70-3D4A-84E0-9264BE25CC75}" srcOrd="0" destOrd="0" presId="urn:microsoft.com/office/officeart/2008/layout/CircleAccentTimeline"/>
    <dgm:cxn modelId="{467A29AA-3488-9F41-882B-E6B4B28C8DA0}" type="presParOf" srcId="{7AF52B0D-826A-3045-B7E5-143F2705BA6A}" destId="{87E40B76-15C8-A248-8E5A-FA7EDC2747B0}" srcOrd="1" destOrd="0" presId="urn:microsoft.com/office/officeart/2008/layout/CircleAccentTimeline"/>
    <dgm:cxn modelId="{E8BA03C4-C656-D046-AC14-A568547A8AF5}" type="presParOf" srcId="{7AF52B0D-826A-3045-B7E5-143F2705BA6A}" destId="{F11A4050-953D-734B-BE9E-133E79507D56}" srcOrd="2" destOrd="0" presId="urn:microsoft.com/office/officeart/2008/layout/CircleAccentTimeline"/>
    <dgm:cxn modelId="{10276C42-1393-F446-875A-0762DCAD5B86}" type="presParOf" srcId="{1A45A05E-3978-BD40-B715-DE7B88040749}" destId="{3A90A34D-B594-E84B-98C8-5C45EACA90AC}" srcOrd="9" destOrd="0" presId="urn:microsoft.com/office/officeart/2008/layout/CircleAccentTimeline"/>
    <dgm:cxn modelId="{3549FA23-1702-9444-B17E-34BCEDB19998}" type="presParOf" srcId="{1A45A05E-3978-BD40-B715-DE7B88040749}" destId="{86B705C5-CA9E-6240-8343-C4E73AC8A5AE}" srcOrd="10" destOrd="0" presId="urn:microsoft.com/office/officeart/2008/layout/CircleAccentTimeline"/>
    <dgm:cxn modelId="{1B8253E7-906D-F348-8909-A399F4BC6AD1}" type="presParOf" srcId="{1A45A05E-3978-BD40-B715-DE7B88040749}" destId="{0441F6F8-46DA-F642-A8CD-B88195B222CA}" srcOrd="11" destOrd="0" presId="urn:microsoft.com/office/officeart/2008/layout/CircleAccentTimeline"/>
    <dgm:cxn modelId="{B3A3E44D-FEAC-3042-B8FB-CAC352DBA759}" type="presParOf" srcId="{0441F6F8-46DA-F642-A8CD-B88195B222CA}" destId="{317F748E-2192-6B48-AC98-150823FAC87B}" srcOrd="0" destOrd="0" presId="urn:microsoft.com/office/officeart/2008/layout/CircleAccentTimeline"/>
    <dgm:cxn modelId="{1E945A6C-EF4F-4844-80DF-4732BB9CC799}" type="presParOf" srcId="{0441F6F8-46DA-F642-A8CD-B88195B222CA}" destId="{B4B147B2-6F26-2447-A9CA-383892404FE4}" srcOrd="1" destOrd="0" presId="urn:microsoft.com/office/officeart/2008/layout/CircleAccentTimeline"/>
    <dgm:cxn modelId="{3449237E-DEA5-D840-869B-4DAB14B1C9BE}" type="presParOf" srcId="{0441F6F8-46DA-F642-A8CD-B88195B222CA}" destId="{0548F835-6E38-CB47-87FE-69170BAE821C}" srcOrd="2" destOrd="0" presId="urn:microsoft.com/office/officeart/2008/layout/CircleAccentTimeline"/>
    <dgm:cxn modelId="{4B270628-DE22-1449-82C0-FD061F9C01CC}" type="presParOf" srcId="{1A45A05E-3978-BD40-B715-DE7B88040749}" destId="{ECEDA1E8-6476-3446-9195-46B7FBBA070C}" srcOrd="12" destOrd="0" presId="urn:microsoft.com/office/officeart/2008/layout/CircleAccentTimeline"/>
    <dgm:cxn modelId="{CD5CC04B-56C9-CF40-BCC7-71C860A249EA}" type="presParOf" srcId="{1A45A05E-3978-BD40-B715-DE7B88040749}" destId="{85769A4F-AE7E-584E-A6AD-0DC62C361C97}" srcOrd="13" destOrd="0" presId="urn:microsoft.com/office/officeart/2008/layout/CircleAccentTimeline"/>
    <dgm:cxn modelId="{98128B11-7591-2340-9AEC-25B3285926DF}" type="presParOf" srcId="{1A45A05E-3978-BD40-B715-DE7B88040749}" destId="{E93D0CB4-7C34-E949-822E-3D99488FA622}" srcOrd="14" destOrd="0" presId="urn:microsoft.com/office/officeart/2008/layout/CircleAccentTimeline"/>
    <dgm:cxn modelId="{F7807130-19E6-D94E-9F78-77E6D71C9FF0}" type="presParOf" srcId="{1A45A05E-3978-BD40-B715-DE7B88040749}" destId="{E26EAB2F-85DE-2F4A-84DA-2C207A92D323}" srcOrd="15" destOrd="0" presId="urn:microsoft.com/office/officeart/2008/layout/CircleAccentTimeline"/>
    <dgm:cxn modelId="{4F721F9A-4EE0-1645-BDDE-CDF13F01F20C}" type="presParOf" srcId="{E26EAB2F-85DE-2F4A-84DA-2C207A92D323}" destId="{F6E0E04A-2544-C847-B2F9-AC97381A09C7}" srcOrd="0" destOrd="0" presId="urn:microsoft.com/office/officeart/2008/layout/CircleAccentTimeline"/>
    <dgm:cxn modelId="{CED4BEBD-39D8-564D-8326-AB0445660017}" type="presParOf" srcId="{E26EAB2F-85DE-2F4A-84DA-2C207A92D323}" destId="{F1AE5A77-3A9F-8B4C-9C92-CF189E5AACAC}" srcOrd="1" destOrd="0" presId="urn:microsoft.com/office/officeart/2008/layout/CircleAccentTimeline"/>
    <dgm:cxn modelId="{3F9AE688-9BD5-1643-B0F3-74E45E1071DC}" type="presParOf" srcId="{E26EAB2F-85DE-2F4A-84DA-2C207A92D323}" destId="{B355291C-EAB9-EF4C-A26F-48A4FE93EA57}" srcOrd="2" destOrd="0" presId="urn:microsoft.com/office/officeart/2008/layout/CircleAccentTimeline"/>
    <dgm:cxn modelId="{F6315608-F1E5-FC4F-9FF6-F8A67118B905}" type="presParOf" srcId="{1A45A05E-3978-BD40-B715-DE7B88040749}" destId="{47B00568-50DF-5347-A635-954167355902}" srcOrd="16" destOrd="0" presId="urn:microsoft.com/office/officeart/2008/layout/CircleAccentTimeline"/>
    <dgm:cxn modelId="{833DE252-D42E-7D4D-B543-A2FE31A57423}" type="presParOf" srcId="{1A45A05E-3978-BD40-B715-DE7B88040749}" destId="{4F995559-98B6-B34B-ABE1-91032E28115C}" srcOrd="17" destOrd="0" presId="urn:microsoft.com/office/officeart/2008/layout/CircleAccentTimeline"/>
    <dgm:cxn modelId="{6B2577CF-694B-7A4D-88DA-1696E2C23EB1}" type="presParOf" srcId="{1A45A05E-3978-BD40-B715-DE7B88040749}" destId="{E1631FAB-8C13-0B4B-94C3-EE06B909D919}" srcOrd="18" destOrd="0" presId="urn:microsoft.com/office/officeart/2008/layout/CircleAccentTimeline"/>
    <dgm:cxn modelId="{377FCA3A-C2F1-484F-855B-AEFD3464C078}" type="presParOf" srcId="{1A45A05E-3978-BD40-B715-DE7B88040749}" destId="{FC6E46E8-A585-674C-90CC-D9D590D73AF7}" srcOrd="19" destOrd="0" presId="urn:microsoft.com/office/officeart/2008/layout/CircleAccentTimeline"/>
    <dgm:cxn modelId="{C1D24CFB-4770-7F45-B1E0-D247879D40B7}" type="presParOf" srcId="{FC6E46E8-A585-674C-90CC-D9D590D73AF7}" destId="{BEE8F51F-19DD-904D-96B6-BF30DAF5A0A5}" srcOrd="0" destOrd="0" presId="urn:microsoft.com/office/officeart/2008/layout/CircleAccentTimeline"/>
    <dgm:cxn modelId="{54719277-FD20-A645-9D0B-CE3EFC9C8B25}" type="presParOf" srcId="{FC6E46E8-A585-674C-90CC-D9D590D73AF7}" destId="{25C224C1-4B1E-9A43-A502-44DA674836CD}" srcOrd="1" destOrd="0" presId="urn:microsoft.com/office/officeart/2008/layout/CircleAccentTimeline"/>
    <dgm:cxn modelId="{1CF91247-3415-9043-9CE7-42426261E754}" type="presParOf" srcId="{FC6E46E8-A585-674C-90CC-D9D590D73AF7}" destId="{3F662266-4E74-3B46-876D-A4985C61B63F}" srcOrd="2" destOrd="0" presId="urn:microsoft.com/office/officeart/2008/layout/CircleAccentTimeline"/>
    <dgm:cxn modelId="{96AF9292-3771-1342-8D93-D0F581667730}" type="presParOf" srcId="{1A45A05E-3978-BD40-B715-DE7B88040749}" destId="{89E2AFDA-69B4-C541-A7ED-A544B195EE7D}" srcOrd="20" destOrd="0" presId="urn:microsoft.com/office/officeart/2008/layout/CircleAccentTimeline"/>
    <dgm:cxn modelId="{BFEAD4C3-EA98-164A-98DE-64FCF69A7569}" type="presParOf" srcId="{1A45A05E-3978-BD40-B715-DE7B88040749}" destId="{E90FD1B6-DFCF-D04F-BF9B-E62F60A349C8}" srcOrd="21" destOrd="0" presId="urn:microsoft.com/office/officeart/2008/layout/CircleAccent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4EF240-4D7A-4688-A8C2-8FD26334087C}"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C9A2B3A8-194E-4DE8-97AE-0F1C2CD8BA67}">
      <dgm:prSet phldrT="[Text]"/>
      <dgm:spPr/>
      <dgm:t>
        <a:bodyPr anchor="t"/>
        <a:lstStyle/>
        <a:p>
          <a:r>
            <a:rPr lang="en-US" dirty="0" smtClean="0"/>
            <a:t>D</a:t>
          </a:r>
          <a:endParaRPr lang="en-US" dirty="0"/>
        </a:p>
      </dgm:t>
    </dgm:pt>
    <dgm:pt modelId="{A91E7320-F383-44B3-A1E8-777899FB1C00}" type="parTrans" cxnId="{6AEF5282-25E5-49A7-8A52-A9CF12C2BBFF}">
      <dgm:prSet/>
      <dgm:spPr/>
      <dgm:t>
        <a:bodyPr/>
        <a:lstStyle/>
        <a:p>
          <a:endParaRPr lang="en-US"/>
        </a:p>
      </dgm:t>
    </dgm:pt>
    <dgm:pt modelId="{FCC34DE7-1DD9-4601-91D7-FEF1EFD9F05D}" type="sibTrans" cxnId="{6AEF5282-25E5-49A7-8A52-A9CF12C2BBFF}">
      <dgm:prSet/>
      <dgm:spPr/>
      <dgm:t>
        <a:bodyPr/>
        <a:lstStyle/>
        <a:p>
          <a:endParaRPr lang="en-US"/>
        </a:p>
      </dgm:t>
    </dgm:pt>
    <dgm:pt modelId="{247DE291-E288-4C09-BC02-1DD8F7DDE4B5}">
      <dgm:prSet phldrT="[Text]"/>
      <dgm:spPr/>
      <dgm:t>
        <a:bodyPr/>
        <a:lstStyle/>
        <a:p>
          <a:r>
            <a:rPr lang="en-US" b="0" dirty="0" smtClean="0"/>
            <a:t>Underlying dissonance and malaise</a:t>
          </a:r>
          <a:endParaRPr lang="en-US" b="0" dirty="0"/>
        </a:p>
      </dgm:t>
    </dgm:pt>
    <dgm:pt modelId="{47106615-D463-4EEC-AAD2-494EE11BB37B}" type="parTrans" cxnId="{22348BF6-0D26-497F-81B6-C3540A0CB746}">
      <dgm:prSet/>
      <dgm:spPr/>
      <dgm:t>
        <a:bodyPr/>
        <a:lstStyle/>
        <a:p>
          <a:endParaRPr lang="en-US"/>
        </a:p>
      </dgm:t>
    </dgm:pt>
    <dgm:pt modelId="{3A2A71FC-998B-47D9-9843-8D886430829A}" type="sibTrans" cxnId="{22348BF6-0D26-497F-81B6-C3540A0CB746}">
      <dgm:prSet/>
      <dgm:spPr/>
      <dgm:t>
        <a:bodyPr/>
        <a:lstStyle/>
        <a:p>
          <a:endParaRPr lang="en-US"/>
        </a:p>
      </dgm:t>
    </dgm:pt>
    <dgm:pt modelId="{EE2D5F2B-8D72-470C-9A53-185B6F233949}">
      <dgm:prSet phldrT="[Text]"/>
      <dgm:spPr/>
      <dgm:t>
        <a:bodyPr anchor="t"/>
        <a:lstStyle/>
        <a:p>
          <a:r>
            <a:rPr lang="en-US" dirty="0" smtClean="0"/>
            <a:t>F</a:t>
          </a:r>
          <a:endParaRPr lang="en-US" dirty="0"/>
        </a:p>
      </dgm:t>
    </dgm:pt>
    <dgm:pt modelId="{2D4CD412-C451-4F4C-ADFD-A6338B83BA04}" type="parTrans" cxnId="{44E22056-E28E-4B55-9D80-C0C01B5C47D9}">
      <dgm:prSet/>
      <dgm:spPr/>
      <dgm:t>
        <a:bodyPr/>
        <a:lstStyle/>
        <a:p>
          <a:endParaRPr lang="en-US"/>
        </a:p>
      </dgm:t>
    </dgm:pt>
    <dgm:pt modelId="{136C94DC-BA02-4EC6-AD88-AB653D97D28E}" type="sibTrans" cxnId="{44E22056-E28E-4B55-9D80-C0C01B5C47D9}">
      <dgm:prSet/>
      <dgm:spPr/>
      <dgm:t>
        <a:bodyPr/>
        <a:lstStyle/>
        <a:p>
          <a:endParaRPr lang="en-US"/>
        </a:p>
      </dgm:t>
    </dgm:pt>
    <dgm:pt modelId="{5523F7E2-DBF6-41E9-9528-E1355F817B38}">
      <dgm:prSet phldrT="[Text]"/>
      <dgm:spPr/>
      <dgm:t>
        <a:bodyPr/>
        <a:lstStyle/>
        <a:p>
          <a:r>
            <a:rPr lang="en-US" dirty="0" smtClean="0"/>
            <a:t>Flashpoint: Public ACTION</a:t>
          </a:r>
          <a:r>
            <a:rPr lang="en-US" b="1" dirty="0" smtClean="0"/>
            <a:t> </a:t>
          </a:r>
          <a:r>
            <a:rPr lang="en-US" b="0" dirty="0" smtClean="0"/>
            <a:t>by the oppressors that focuses the Dissonance</a:t>
          </a:r>
          <a:endParaRPr lang="en-US" b="0" dirty="0"/>
        </a:p>
      </dgm:t>
    </dgm:pt>
    <dgm:pt modelId="{7FAE0405-29E3-4F7A-9D88-CC4FB1C1B940}" type="parTrans" cxnId="{81BA5C6B-DADD-471D-B279-577CC66CDA5C}">
      <dgm:prSet/>
      <dgm:spPr/>
      <dgm:t>
        <a:bodyPr/>
        <a:lstStyle/>
        <a:p>
          <a:endParaRPr lang="en-US"/>
        </a:p>
      </dgm:t>
    </dgm:pt>
    <dgm:pt modelId="{62E5EB28-580F-4161-8079-4986406015F3}" type="sibTrans" cxnId="{81BA5C6B-DADD-471D-B279-577CC66CDA5C}">
      <dgm:prSet/>
      <dgm:spPr/>
      <dgm:t>
        <a:bodyPr/>
        <a:lstStyle/>
        <a:p>
          <a:endParaRPr lang="en-US"/>
        </a:p>
      </dgm:t>
    </dgm:pt>
    <dgm:pt modelId="{25239503-3800-4750-A726-B3359F946D1C}">
      <dgm:prSet phldrT="[Text]"/>
      <dgm:spPr/>
      <dgm:t>
        <a:bodyPr anchor="t"/>
        <a:lstStyle/>
        <a:p>
          <a:r>
            <a:rPr lang="en-US" dirty="0" smtClean="0"/>
            <a:t>GRRA</a:t>
          </a:r>
          <a:endParaRPr lang="en-US" dirty="0"/>
        </a:p>
      </dgm:t>
    </dgm:pt>
    <dgm:pt modelId="{CAB862D5-DA29-4BB8-BF82-910931D6BE3A}" type="parTrans" cxnId="{08536223-202B-4F92-892D-35F176301472}">
      <dgm:prSet/>
      <dgm:spPr/>
      <dgm:t>
        <a:bodyPr/>
        <a:lstStyle/>
        <a:p>
          <a:endParaRPr lang="en-US"/>
        </a:p>
      </dgm:t>
    </dgm:pt>
    <dgm:pt modelId="{B5D8EC7F-6CFA-4FF1-8A72-536ED14D514A}" type="sibTrans" cxnId="{08536223-202B-4F92-892D-35F176301472}">
      <dgm:prSet/>
      <dgm:spPr/>
      <dgm:t>
        <a:bodyPr/>
        <a:lstStyle/>
        <a:p>
          <a:endParaRPr lang="en-US"/>
        </a:p>
      </dgm:t>
    </dgm:pt>
    <dgm:pt modelId="{C39027E1-3B83-4CE9-AAB4-6A220EFE7BDB}">
      <dgm:prSet phldrT="[Text]"/>
      <dgm:spPr/>
      <dgm:t>
        <a:bodyPr/>
        <a:lstStyle/>
        <a:p>
          <a:r>
            <a:rPr lang="en-US" dirty="0" smtClean="0"/>
            <a:t>Godly Rage and Righteous Anger</a:t>
          </a:r>
          <a:endParaRPr lang="en-US" dirty="0"/>
        </a:p>
      </dgm:t>
    </dgm:pt>
    <dgm:pt modelId="{9A28E988-2FEB-436D-87F8-F83108F94E3B}" type="parTrans" cxnId="{CD4229C6-2D3F-4AA5-9BE4-682D61E3E1E9}">
      <dgm:prSet/>
      <dgm:spPr/>
      <dgm:t>
        <a:bodyPr/>
        <a:lstStyle/>
        <a:p>
          <a:endParaRPr lang="en-US"/>
        </a:p>
      </dgm:t>
    </dgm:pt>
    <dgm:pt modelId="{212D60FA-2F98-4173-96CF-28B826EB5DBA}" type="sibTrans" cxnId="{CD4229C6-2D3F-4AA5-9BE4-682D61E3E1E9}">
      <dgm:prSet/>
      <dgm:spPr/>
      <dgm:t>
        <a:bodyPr/>
        <a:lstStyle/>
        <a:p>
          <a:endParaRPr lang="en-US"/>
        </a:p>
      </dgm:t>
    </dgm:pt>
    <dgm:pt modelId="{FFE551C5-F274-46CC-9A16-63787A9E2FA4}">
      <dgm:prSet phldrT="[Text]"/>
      <dgm:spPr/>
      <dgm:t>
        <a:bodyPr anchor="t"/>
        <a:lstStyle/>
        <a:p>
          <a:r>
            <a:rPr lang="en-US" dirty="0" smtClean="0"/>
            <a:t>CA</a:t>
          </a:r>
          <a:endParaRPr lang="en-US" dirty="0"/>
        </a:p>
      </dgm:t>
    </dgm:pt>
    <dgm:pt modelId="{69E4EBF7-8CED-420B-B343-F875FC91C555}" type="parTrans" cxnId="{6863C14D-02BB-4D60-A2F7-74B5BAD4D4C5}">
      <dgm:prSet/>
      <dgm:spPr/>
      <dgm:t>
        <a:bodyPr/>
        <a:lstStyle/>
        <a:p>
          <a:endParaRPr lang="en-US"/>
        </a:p>
      </dgm:t>
    </dgm:pt>
    <dgm:pt modelId="{145A8B1B-7CEF-4C96-AF57-A7EAAD449355}" type="sibTrans" cxnId="{6863C14D-02BB-4D60-A2F7-74B5BAD4D4C5}">
      <dgm:prSet/>
      <dgm:spPr/>
      <dgm:t>
        <a:bodyPr/>
        <a:lstStyle/>
        <a:p>
          <a:endParaRPr lang="en-US"/>
        </a:p>
      </dgm:t>
    </dgm:pt>
    <dgm:pt modelId="{43E957DB-4B73-4762-8C53-6A5922C869AB}">
      <dgm:prSet phldrT="[Text]"/>
      <dgm:spPr/>
      <dgm:t>
        <a:bodyPr/>
        <a:lstStyle/>
        <a:p>
          <a:r>
            <a:rPr lang="en-US" dirty="0" err="1" smtClean="0"/>
            <a:t>Chanelling</a:t>
          </a:r>
          <a:r>
            <a:rPr lang="en-US" dirty="0" smtClean="0"/>
            <a:t> </a:t>
          </a:r>
          <a:r>
            <a:rPr lang="en-US" dirty="0" smtClean="0"/>
            <a:t>the Anger to Concerted Action</a:t>
          </a:r>
          <a:endParaRPr lang="en-US" b="1" dirty="0"/>
        </a:p>
      </dgm:t>
    </dgm:pt>
    <dgm:pt modelId="{CF1817AD-52B8-455B-B8FD-39EBD35AB01B}" type="parTrans" cxnId="{A93A3B55-187A-46BD-A1D6-5DFE348A1C66}">
      <dgm:prSet/>
      <dgm:spPr/>
      <dgm:t>
        <a:bodyPr/>
        <a:lstStyle/>
        <a:p>
          <a:endParaRPr lang="en-US"/>
        </a:p>
      </dgm:t>
    </dgm:pt>
    <dgm:pt modelId="{B908CED8-8012-4ED5-8CA8-AB1E5BB9C263}" type="sibTrans" cxnId="{A93A3B55-187A-46BD-A1D6-5DFE348A1C66}">
      <dgm:prSet/>
      <dgm:spPr/>
      <dgm:t>
        <a:bodyPr/>
        <a:lstStyle/>
        <a:p>
          <a:endParaRPr lang="en-US"/>
        </a:p>
      </dgm:t>
    </dgm:pt>
    <dgm:pt modelId="{F6B7D531-3589-43B1-967D-41D2B3E89514}" type="pres">
      <dgm:prSet presAssocID="{494EF240-4D7A-4688-A8C2-8FD26334087C}" presName="linearFlow" presStyleCnt="0">
        <dgm:presLayoutVars>
          <dgm:dir/>
          <dgm:animLvl val="lvl"/>
          <dgm:resizeHandles val="exact"/>
        </dgm:presLayoutVars>
      </dgm:prSet>
      <dgm:spPr/>
      <dgm:t>
        <a:bodyPr/>
        <a:lstStyle/>
        <a:p>
          <a:endParaRPr lang="en-US"/>
        </a:p>
      </dgm:t>
    </dgm:pt>
    <dgm:pt modelId="{A76DD2F7-6327-491D-ABFC-0C970C1BCF04}" type="pres">
      <dgm:prSet presAssocID="{C9A2B3A8-194E-4DE8-97AE-0F1C2CD8BA67}" presName="composite" presStyleCnt="0"/>
      <dgm:spPr/>
    </dgm:pt>
    <dgm:pt modelId="{9DAB9BB8-72A0-4C2D-AEDF-91F6B8F796FB}" type="pres">
      <dgm:prSet presAssocID="{C9A2B3A8-194E-4DE8-97AE-0F1C2CD8BA67}" presName="parentText" presStyleLbl="alignNode1" presStyleIdx="0" presStyleCnt="4">
        <dgm:presLayoutVars>
          <dgm:chMax val="1"/>
          <dgm:bulletEnabled val="1"/>
        </dgm:presLayoutVars>
      </dgm:prSet>
      <dgm:spPr/>
      <dgm:t>
        <a:bodyPr/>
        <a:lstStyle/>
        <a:p>
          <a:endParaRPr lang="en-US"/>
        </a:p>
      </dgm:t>
    </dgm:pt>
    <dgm:pt modelId="{99A408F2-068C-4816-B56E-CCF1BFDEB720}" type="pres">
      <dgm:prSet presAssocID="{C9A2B3A8-194E-4DE8-97AE-0F1C2CD8BA67}" presName="descendantText" presStyleLbl="alignAcc1" presStyleIdx="0" presStyleCnt="4">
        <dgm:presLayoutVars>
          <dgm:bulletEnabled val="1"/>
        </dgm:presLayoutVars>
      </dgm:prSet>
      <dgm:spPr/>
      <dgm:t>
        <a:bodyPr/>
        <a:lstStyle/>
        <a:p>
          <a:endParaRPr lang="en-US"/>
        </a:p>
      </dgm:t>
    </dgm:pt>
    <dgm:pt modelId="{C675AC34-FF01-405A-BC79-800B12D12455}" type="pres">
      <dgm:prSet presAssocID="{FCC34DE7-1DD9-4601-91D7-FEF1EFD9F05D}" presName="sp" presStyleCnt="0"/>
      <dgm:spPr/>
    </dgm:pt>
    <dgm:pt modelId="{70DE110A-A724-4EC3-ABB1-25E7E237D06F}" type="pres">
      <dgm:prSet presAssocID="{EE2D5F2B-8D72-470C-9A53-185B6F233949}" presName="composite" presStyleCnt="0"/>
      <dgm:spPr/>
    </dgm:pt>
    <dgm:pt modelId="{7CF34DEB-A073-4F83-94ED-936336F4E014}" type="pres">
      <dgm:prSet presAssocID="{EE2D5F2B-8D72-470C-9A53-185B6F233949}" presName="parentText" presStyleLbl="alignNode1" presStyleIdx="1" presStyleCnt="4">
        <dgm:presLayoutVars>
          <dgm:chMax val="1"/>
          <dgm:bulletEnabled val="1"/>
        </dgm:presLayoutVars>
      </dgm:prSet>
      <dgm:spPr/>
      <dgm:t>
        <a:bodyPr/>
        <a:lstStyle/>
        <a:p>
          <a:endParaRPr lang="en-US"/>
        </a:p>
      </dgm:t>
    </dgm:pt>
    <dgm:pt modelId="{1F4343FF-FEFE-43CF-8050-F4163038684C}" type="pres">
      <dgm:prSet presAssocID="{EE2D5F2B-8D72-470C-9A53-185B6F233949}" presName="descendantText" presStyleLbl="alignAcc1" presStyleIdx="1" presStyleCnt="4">
        <dgm:presLayoutVars>
          <dgm:bulletEnabled val="1"/>
        </dgm:presLayoutVars>
      </dgm:prSet>
      <dgm:spPr/>
      <dgm:t>
        <a:bodyPr/>
        <a:lstStyle/>
        <a:p>
          <a:endParaRPr lang="en-US"/>
        </a:p>
      </dgm:t>
    </dgm:pt>
    <dgm:pt modelId="{D6980D23-9772-4A10-A517-CEDC5580F6CB}" type="pres">
      <dgm:prSet presAssocID="{136C94DC-BA02-4EC6-AD88-AB653D97D28E}" presName="sp" presStyleCnt="0"/>
      <dgm:spPr/>
    </dgm:pt>
    <dgm:pt modelId="{D79A202F-C128-4F17-B6C2-06F98DD30376}" type="pres">
      <dgm:prSet presAssocID="{25239503-3800-4750-A726-B3359F946D1C}" presName="composite" presStyleCnt="0"/>
      <dgm:spPr/>
    </dgm:pt>
    <dgm:pt modelId="{41BE56F9-C05C-4158-810E-167445B06D83}" type="pres">
      <dgm:prSet presAssocID="{25239503-3800-4750-A726-B3359F946D1C}" presName="parentText" presStyleLbl="alignNode1" presStyleIdx="2" presStyleCnt="4">
        <dgm:presLayoutVars>
          <dgm:chMax val="1"/>
          <dgm:bulletEnabled val="1"/>
        </dgm:presLayoutVars>
      </dgm:prSet>
      <dgm:spPr/>
      <dgm:t>
        <a:bodyPr/>
        <a:lstStyle/>
        <a:p>
          <a:endParaRPr lang="en-US"/>
        </a:p>
      </dgm:t>
    </dgm:pt>
    <dgm:pt modelId="{A072136F-533C-4900-8C58-8E3C87749615}" type="pres">
      <dgm:prSet presAssocID="{25239503-3800-4750-A726-B3359F946D1C}" presName="descendantText" presStyleLbl="alignAcc1" presStyleIdx="2" presStyleCnt="4">
        <dgm:presLayoutVars>
          <dgm:bulletEnabled val="1"/>
        </dgm:presLayoutVars>
      </dgm:prSet>
      <dgm:spPr/>
      <dgm:t>
        <a:bodyPr/>
        <a:lstStyle/>
        <a:p>
          <a:endParaRPr lang="en-US"/>
        </a:p>
      </dgm:t>
    </dgm:pt>
    <dgm:pt modelId="{DBEDDB03-6F7B-4E47-8AA9-4C7A34FEA8E1}" type="pres">
      <dgm:prSet presAssocID="{B5D8EC7F-6CFA-4FF1-8A72-536ED14D514A}" presName="sp" presStyleCnt="0"/>
      <dgm:spPr/>
    </dgm:pt>
    <dgm:pt modelId="{04FFB883-2A2A-4E16-9D43-0E78048B11A7}" type="pres">
      <dgm:prSet presAssocID="{FFE551C5-F274-46CC-9A16-63787A9E2FA4}" presName="composite" presStyleCnt="0"/>
      <dgm:spPr/>
    </dgm:pt>
    <dgm:pt modelId="{F1980AB0-F480-45E3-A4B4-72B338BC1B3F}" type="pres">
      <dgm:prSet presAssocID="{FFE551C5-F274-46CC-9A16-63787A9E2FA4}" presName="parentText" presStyleLbl="alignNode1" presStyleIdx="3" presStyleCnt="4">
        <dgm:presLayoutVars>
          <dgm:chMax val="1"/>
          <dgm:bulletEnabled val="1"/>
        </dgm:presLayoutVars>
      </dgm:prSet>
      <dgm:spPr/>
      <dgm:t>
        <a:bodyPr/>
        <a:lstStyle/>
        <a:p>
          <a:endParaRPr lang="en-US"/>
        </a:p>
      </dgm:t>
    </dgm:pt>
    <dgm:pt modelId="{8F71C0A2-590F-4CA7-82F6-A91D7C014BAC}" type="pres">
      <dgm:prSet presAssocID="{FFE551C5-F274-46CC-9A16-63787A9E2FA4}" presName="descendantText" presStyleLbl="alignAcc1" presStyleIdx="3" presStyleCnt="4">
        <dgm:presLayoutVars>
          <dgm:bulletEnabled val="1"/>
        </dgm:presLayoutVars>
      </dgm:prSet>
      <dgm:spPr/>
      <dgm:t>
        <a:bodyPr/>
        <a:lstStyle/>
        <a:p>
          <a:endParaRPr lang="en-US"/>
        </a:p>
      </dgm:t>
    </dgm:pt>
  </dgm:ptLst>
  <dgm:cxnLst>
    <dgm:cxn modelId="{5DDE5CF1-B666-4A87-9B95-9D03108C654E}" type="presOf" srcId="{5523F7E2-DBF6-41E9-9528-E1355F817B38}" destId="{1F4343FF-FEFE-43CF-8050-F4163038684C}" srcOrd="0" destOrd="0" presId="urn:microsoft.com/office/officeart/2005/8/layout/chevron2"/>
    <dgm:cxn modelId="{7A849A55-00EE-4DA0-A6BB-A959ABB52FBB}" type="presOf" srcId="{25239503-3800-4750-A726-B3359F946D1C}" destId="{41BE56F9-C05C-4158-810E-167445B06D83}" srcOrd="0" destOrd="0" presId="urn:microsoft.com/office/officeart/2005/8/layout/chevron2"/>
    <dgm:cxn modelId="{459B66C2-1EC8-4335-9D37-ABF2BED7D606}" type="presOf" srcId="{C9A2B3A8-194E-4DE8-97AE-0F1C2CD8BA67}" destId="{9DAB9BB8-72A0-4C2D-AEDF-91F6B8F796FB}" srcOrd="0" destOrd="0" presId="urn:microsoft.com/office/officeart/2005/8/layout/chevron2"/>
    <dgm:cxn modelId="{9894B90A-B9D0-4FE9-BDE3-160FABF4B993}" type="presOf" srcId="{C39027E1-3B83-4CE9-AAB4-6A220EFE7BDB}" destId="{A072136F-533C-4900-8C58-8E3C87749615}" srcOrd="0" destOrd="0" presId="urn:microsoft.com/office/officeart/2005/8/layout/chevron2"/>
    <dgm:cxn modelId="{44E22056-E28E-4B55-9D80-C0C01B5C47D9}" srcId="{494EF240-4D7A-4688-A8C2-8FD26334087C}" destId="{EE2D5F2B-8D72-470C-9A53-185B6F233949}" srcOrd="1" destOrd="0" parTransId="{2D4CD412-C451-4F4C-ADFD-A6338B83BA04}" sibTransId="{136C94DC-BA02-4EC6-AD88-AB653D97D28E}"/>
    <dgm:cxn modelId="{81BA5C6B-DADD-471D-B279-577CC66CDA5C}" srcId="{EE2D5F2B-8D72-470C-9A53-185B6F233949}" destId="{5523F7E2-DBF6-41E9-9528-E1355F817B38}" srcOrd="0" destOrd="0" parTransId="{7FAE0405-29E3-4F7A-9D88-CC4FB1C1B940}" sibTransId="{62E5EB28-580F-4161-8079-4986406015F3}"/>
    <dgm:cxn modelId="{1B0B420B-62BD-4D9C-9BA1-BDC489B9C15C}" type="presOf" srcId="{43E957DB-4B73-4762-8C53-6A5922C869AB}" destId="{8F71C0A2-590F-4CA7-82F6-A91D7C014BAC}" srcOrd="0" destOrd="0" presId="urn:microsoft.com/office/officeart/2005/8/layout/chevron2"/>
    <dgm:cxn modelId="{6863C14D-02BB-4D60-A2F7-74B5BAD4D4C5}" srcId="{494EF240-4D7A-4688-A8C2-8FD26334087C}" destId="{FFE551C5-F274-46CC-9A16-63787A9E2FA4}" srcOrd="3" destOrd="0" parTransId="{69E4EBF7-8CED-420B-B343-F875FC91C555}" sibTransId="{145A8B1B-7CEF-4C96-AF57-A7EAAD449355}"/>
    <dgm:cxn modelId="{E056374F-F6F2-46E2-BFB5-659E7256C1DC}" type="presOf" srcId="{FFE551C5-F274-46CC-9A16-63787A9E2FA4}" destId="{F1980AB0-F480-45E3-A4B4-72B338BC1B3F}" srcOrd="0" destOrd="0" presId="urn:microsoft.com/office/officeart/2005/8/layout/chevron2"/>
    <dgm:cxn modelId="{A93A3B55-187A-46BD-A1D6-5DFE348A1C66}" srcId="{FFE551C5-F274-46CC-9A16-63787A9E2FA4}" destId="{43E957DB-4B73-4762-8C53-6A5922C869AB}" srcOrd="0" destOrd="0" parTransId="{CF1817AD-52B8-455B-B8FD-39EBD35AB01B}" sibTransId="{B908CED8-8012-4ED5-8CA8-AB1E5BB9C263}"/>
    <dgm:cxn modelId="{DE82E410-494A-4BAB-8FD9-01866521CC33}" type="presOf" srcId="{247DE291-E288-4C09-BC02-1DD8F7DDE4B5}" destId="{99A408F2-068C-4816-B56E-CCF1BFDEB720}" srcOrd="0" destOrd="0" presId="urn:microsoft.com/office/officeart/2005/8/layout/chevron2"/>
    <dgm:cxn modelId="{92A6286D-A839-4490-A68E-8DF958A2C262}" type="presOf" srcId="{EE2D5F2B-8D72-470C-9A53-185B6F233949}" destId="{7CF34DEB-A073-4F83-94ED-936336F4E014}" srcOrd="0" destOrd="0" presId="urn:microsoft.com/office/officeart/2005/8/layout/chevron2"/>
    <dgm:cxn modelId="{6AEF5282-25E5-49A7-8A52-A9CF12C2BBFF}" srcId="{494EF240-4D7A-4688-A8C2-8FD26334087C}" destId="{C9A2B3A8-194E-4DE8-97AE-0F1C2CD8BA67}" srcOrd="0" destOrd="0" parTransId="{A91E7320-F383-44B3-A1E8-777899FB1C00}" sibTransId="{FCC34DE7-1DD9-4601-91D7-FEF1EFD9F05D}"/>
    <dgm:cxn modelId="{08536223-202B-4F92-892D-35F176301472}" srcId="{494EF240-4D7A-4688-A8C2-8FD26334087C}" destId="{25239503-3800-4750-A726-B3359F946D1C}" srcOrd="2" destOrd="0" parTransId="{CAB862D5-DA29-4BB8-BF82-910931D6BE3A}" sibTransId="{B5D8EC7F-6CFA-4FF1-8A72-536ED14D514A}"/>
    <dgm:cxn modelId="{22348BF6-0D26-497F-81B6-C3540A0CB746}" srcId="{C9A2B3A8-194E-4DE8-97AE-0F1C2CD8BA67}" destId="{247DE291-E288-4C09-BC02-1DD8F7DDE4B5}" srcOrd="0" destOrd="0" parTransId="{47106615-D463-4EEC-AAD2-494EE11BB37B}" sibTransId="{3A2A71FC-998B-47D9-9843-8D886430829A}"/>
    <dgm:cxn modelId="{C58B09F6-29B5-43E0-BFC5-91AC3B6CE0C1}" type="presOf" srcId="{494EF240-4D7A-4688-A8C2-8FD26334087C}" destId="{F6B7D531-3589-43B1-967D-41D2B3E89514}" srcOrd="0" destOrd="0" presId="urn:microsoft.com/office/officeart/2005/8/layout/chevron2"/>
    <dgm:cxn modelId="{CD4229C6-2D3F-4AA5-9BE4-682D61E3E1E9}" srcId="{25239503-3800-4750-A726-B3359F946D1C}" destId="{C39027E1-3B83-4CE9-AAB4-6A220EFE7BDB}" srcOrd="0" destOrd="0" parTransId="{9A28E988-2FEB-436D-87F8-F83108F94E3B}" sibTransId="{212D60FA-2F98-4173-96CF-28B826EB5DBA}"/>
    <dgm:cxn modelId="{457A2348-9F4D-4386-918F-61B1DFFF6BC2}" type="presParOf" srcId="{F6B7D531-3589-43B1-967D-41D2B3E89514}" destId="{A76DD2F7-6327-491D-ABFC-0C970C1BCF04}" srcOrd="0" destOrd="0" presId="urn:microsoft.com/office/officeart/2005/8/layout/chevron2"/>
    <dgm:cxn modelId="{772B435C-3ACB-420A-95A9-4B360FD25C5A}" type="presParOf" srcId="{A76DD2F7-6327-491D-ABFC-0C970C1BCF04}" destId="{9DAB9BB8-72A0-4C2D-AEDF-91F6B8F796FB}" srcOrd="0" destOrd="0" presId="urn:microsoft.com/office/officeart/2005/8/layout/chevron2"/>
    <dgm:cxn modelId="{A1BC2F7E-7271-4C1E-B3D0-15FBB691DB80}" type="presParOf" srcId="{A76DD2F7-6327-491D-ABFC-0C970C1BCF04}" destId="{99A408F2-068C-4816-B56E-CCF1BFDEB720}" srcOrd="1" destOrd="0" presId="urn:microsoft.com/office/officeart/2005/8/layout/chevron2"/>
    <dgm:cxn modelId="{C74DB1E3-2881-4930-9041-9432EEAC5C18}" type="presParOf" srcId="{F6B7D531-3589-43B1-967D-41D2B3E89514}" destId="{C675AC34-FF01-405A-BC79-800B12D12455}" srcOrd="1" destOrd="0" presId="urn:microsoft.com/office/officeart/2005/8/layout/chevron2"/>
    <dgm:cxn modelId="{F492B30B-CE4F-4860-8CF4-F2EBF4F625ED}" type="presParOf" srcId="{F6B7D531-3589-43B1-967D-41D2B3E89514}" destId="{70DE110A-A724-4EC3-ABB1-25E7E237D06F}" srcOrd="2" destOrd="0" presId="urn:microsoft.com/office/officeart/2005/8/layout/chevron2"/>
    <dgm:cxn modelId="{69E8214C-12E3-4F2E-AFCC-59A3AEF8CD69}" type="presParOf" srcId="{70DE110A-A724-4EC3-ABB1-25E7E237D06F}" destId="{7CF34DEB-A073-4F83-94ED-936336F4E014}" srcOrd="0" destOrd="0" presId="urn:microsoft.com/office/officeart/2005/8/layout/chevron2"/>
    <dgm:cxn modelId="{8095DE38-64B6-4D7D-810C-8DAEAD658CD4}" type="presParOf" srcId="{70DE110A-A724-4EC3-ABB1-25E7E237D06F}" destId="{1F4343FF-FEFE-43CF-8050-F4163038684C}" srcOrd="1" destOrd="0" presId="urn:microsoft.com/office/officeart/2005/8/layout/chevron2"/>
    <dgm:cxn modelId="{E58344B5-4AB1-4BB9-9E7A-40BDFA006ACD}" type="presParOf" srcId="{F6B7D531-3589-43B1-967D-41D2B3E89514}" destId="{D6980D23-9772-4A10-A517-CEDC5580F6CB}" srcOrd="3" destOrd="0" presId="urn:microsoft.com/office/officeart/2005/8/layout/chevron2"/>
    <dgm:cxn modelId="{8C265E52-5F4A-4912-8C95-675D86F0808F}" type="presParOf" srcId="{F6B7D531-3589-43B1-967D-41D2B3E89514}" destId="{D79A202F-C128-4F17-B6C2-06F98DD30376}" srcOrd="4" destOrd="0" presId="urn:microsoft.com/office/officeart/2005/8/layout/chevron2"/>
    <dgm:cxn modelId="{22EF5400-78E1-48F4-9172-290F489A38A8}" type="presParOf" srcId="{D79A202F-C128-4F17-B6C2-06F98DD30376}" destId="{41BE56F9-C05C-4158-810E-167445B06D83}" srcOrd="0" destOrd="0" presId="urn:microsoft.com/office/officeart/2005/8/layout/chevron2"/>
    <dgm:cxn modelId="{EA46044E-5321-4BC7-9C17-E3E49B14A572}" type="presParOf" srcId="{D79A202F-C128-4F17-B6C2-06F98DD30376}" destId="{A072136F-533C-4900-8C58-8E3C87749615}" srcOrd="1" destOrd="0" presId="urn:microsoft.com/office/officeart/2005/8/layout/chevron2"/>
    <dgm:cxn modelId="{7CC399DB-17A2-4572-B8EB-FBB6ACAE8208}" type="presParOf" srcId="{F6B7D531-3589-43B1-967D-41D2B3E89514}" destId="{DBEDDB03-6F7B-4E47-8AA9-4C7A34FEA8E1}" srcOrd="5" destOrd="0" presId="urn:microsoft.com/office/officeart/2005/8/layout/chevron2"/>
    <dgm:cxn modelId="{69711B9A-8ED3-4286-ADE0-A8E55471CF3F}" type="presParOf" srcId="{F6B7D531-3589-43B1-967D-41D2B3E89514}" destId="{04FFB883-2A2A-4E16-9D43-0E78048B11A7}" srcOrd="6" destOrd="0" presId="urn:microsoft.com/office/officeart/2005/8/layout/chevron2"/>
    <dgm:cxn modelId="{6B64542C-51EE-4B05-A55F-14E902D74B35}" type="presParOf" srcId="{04FFB883-2A2A-4E16-9D43-0E78048B11A7}" destId="{F1980AB0-F480-45E3-A4B4-72B338BC1B3F}" srcOrd="0" destOrd="0" presId="urn:microsoft.com/office/officeart/2005/8/layout/chevron2"/>
    <dgm:cxn modelId="{FA8996F9-F94D-4545-8EB5-DB22E6110D97}" type="presParOf" srcId="{04FFB883-2A2A-4E16-9D43-0E78048B11A7}" destId="{8F71C0A2-590F-4CA7-82F6-A91D7C014BA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B66DCC-51D3-44F4-9625-06EF03385BC8}"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2A4C46D9-742F-463E-B3C5-BE34C2228D2F}">
      <dgm:prSet/>
      <dgm:spPr/>
      <dgm:t>
        <a:bodyPr/>
        <a:lstStyle/>
        <a:p>
          <a:pPr rtl="0"/>
          <a:r>
            <a:rPr lang="en-US" smtClean="0"/>
            <a:t>Issue 1 Movement  Response 1</a:t>
          </a:r>
        </a:p>
        <a:p>
          <a:pPr rtl="0"/>
          <a:r>
            <a:rPr lang="en-US" smtClean="0"/>
            <a:t>Cadre Forms</a:t>
          </a:r>
          <a:endParaRPr lang="en-US"/>
        </a:p>
      </dgm:t>
    </dgm:pt>
    <dgm:pt modelId="{F8EBB6B9-B67C-4442-8EA5-68AE31D0E8F5}" type="parTrans" cxnId="{29206782-ABB2-47E8-B59B-90102304627A}">
      <dgm:prSet/>
      <dgm:spPr/>
      <dgm:t>
        <a:bodyPr/>
        <a:lstStyle/>
        <a:p>
          <a:endParaRPr lang="en-US"/>
        </a:p>
      </dgm:t>
    </dgm:pt>
    <dgm:pt modelId="{E582F6BD-A0FA-4849-93F9-3831489ED931}" type="sibTrans" cxnId="{29206782-ABB2-47E8-B59B-90102304627A}">
      <dgm:prSet/>
      <dgm:spPr/>
      <dgm:t>
        <a:bodyPr/>
        <a:lstStyle/>
        <a:p>
          <a:endParaRPr lang="en-US"/>
        </a:p>
      </dgm:t>
    </dgm:pt>
    <dgm:pt modelId="{885FDABA-0810-4FEF-8FFC-188E70FF3C6A}">
      <dgm:prSet/>
      <dgm:spPr/>
      <dgm:t>
        <a:bodyPr/>
        <a:lstStyle/>
        <a:p>
          <a:pPr rtl="0"/>
          <a:r>
            <a:rPr lang="en-US" smtClean="0"/>
            <a:t>Issue 2</a:t>
          </a:r>
        </a:p>
        <a:p>
          <a:pPr rtl="0"/>
          <a:r>
            <a:rPr lang="en-US" smtClean="0"/>
            <a:t>Cadre leads response</a:t>
          </a:r>
          <a:endParaRPr lang="en-US"/>
        </a:p>
      </dgm:t>
    </dgm:pt>
    <dgm:pt modelId="{3AAF5A73-A650-493A-8A44-065BAE7288A1}" type="parTrans" cxnId="{45A93FC6-FD93-465F-BF2A-FAF1084B85E2}">
      <dgm:prSet/>
      <dgm:spPr/>
      <dgm:t>
        <a:bodyPr/>
        <a:lstStyle/>
        <a:p>
          <a:endParaRPr lang="en-US"/>
        </a:p>
      </dgm:t>
    </dgm:pt>
    <dgm:pt modelId="{9F257F58-6F41-443D-AED3-EA391A9988D1}" type="sibTrans" cxnId="{45A93FC6-FD93-465F-BF2A-FAF1084B85E2}">
      <dgm:prSet/>
      <dgm:spPr/>
      <dgm:t>
        <a:bodyPr/>
        <a:lstStyle/>
        <a:p>
          <a:endParaRPr lang="en-US"/>
        </a:p>
      </dgm:t>
    </dgm:pt>
    <dgm:pt modelId="{2EEEDC69-D365-4910-88C0-20C26878978F}">
      <dgm:prSet/>
      <dgm:spPr/>
      <dgm:t>
        <a:bodyPr/>
        <a:lstStyle/>
        <a:p>
          <a:pPr rtl="0"/>
          <a:r>
            <a:rPr lang="en-US" smtClean="0"/>
            <a:t>Issue 3</a:t>
          </a:r>
        </a:p>
        <a:p>
          <a:pPr rtl="0"/>
          <a:r>
            <a:rPr lang="en-US" smtClean="0"/>
            <a:t>Cadre has respect to move to larger issues.</a:t>
          </a:r>
          <a:endParaRPr lang="en-US"/>
        </a:p>
      </dgm:t>
    </dgm:pt>
    <dgm:pt modelId="{6BCA4C52-4A08-4D25-9E21-CF24D311DF43}" type="parTrans" cxnId="{F8055DC5-B559-4DB8-95A8-23B8CCE7BD5C}">
      <dgm:prSet/>
      <dgm:spPr/>
      <dgm:t>
        <a:bodyPr/>
        <a:lstStyle/>
        <a:p>
          <a:endParaRPr lang="en-US"/>
        </a:p>
      </dgm:t>
    </dgm:pt>
    <dgm:pt modelId="{78D821DB-D695-43AC-8318-B3286C6F6EBF}" type="sibTrans" cxnId="{F8055DC5-B559-4DB8-95A8-23B8CCE7BD5C}">
      <dgm:prSet/>
      <dgm:spPr/>
      <dgm:t>
        <a:bodyPr/>
        <a:lstStyle/>
        <a:p>
          <a:endParaRPr lang="en-US"/>
        </a:p>
      </dgm:t>
    </dgm:pt>
    <dgm:pt modelId="{361C98BD-3F7A-47C7-AA33-25587539437A}" type="pres">
      <dgm:prSet presAssocID="{8FB66DCC-51D3-44F4-9625-06EF03385BC8}" presName="rootnode" presStyleCnt="0">
        <dgm:presLayoutVars>
          <dgm:chMax/>
          <dgm:chPref/>
          <dgm:dir/>
          <dgm:animLvl val="lvl"/>
        </dgm:presLayoutVars>
      </dgm:prSet>
      <dgm:spPr/>
      <dgm:t>
        <a:bodyPr/>
        <a:lstStyle/>
        <a:p>
          <a:endParaRPr lang="en-US"/>
        </a:p>
      </dgm:t>
    </dgm:pt>
    <dgm:pt modelId="{C8A84E7F-001A-4C8B-9ACF-7DAFCC3F1936}" type="pres">
      <dgm:prSet presAssocID="{2A4C46D9-742F-463E-B3C5-BE34C2228D2F}" presName="composite" presStyleCnt="0"/>
      <dgm:spPr/>
    </dgm:pt>
    <dgm:pt modelId="{A661B61F-F9A4-4016-BC6A-C269ACC4AB11}" type="pres">
      <dgm:prSet presAssocID="{2A4C46D9-742F-463E-B3C5-BE34C2228D2F}" presName="LShape" presStyleLbl="alignNode1" presStyleIdx="0" presStyleCnt="5"/>
      <dgm:spPr/>
    </dgm:pt>
    <dgm:pt modelId="{25FFD674-1A31-4028-8AA1-D411CD7E3F75}" type="pres">
      <dgm:prSet presAssocID="{2A4C46D9-742F-463E-B3C5-BE34C2228D2F}" presName="ParentText" presStyleLbl="revTx" presStyleIdx="0" presStyleCnt="3">
        <dgm:presLayoutVars>
          <dgm:chMax val="0"/>
          <dgm:chPref val="0"/>
          <dgm:bulletEnabled val="1"/>
        </dgm:presLayoutVars>
      </dgm:prSet>
      <dgm:spPr/>
      <dgm:t>
        <a:bodyPr/>
        <a:lstStyle/>
        <a:p>
          <a:endParaRPr lang="en-US"/>
        </a:p>
      </dgm:t>
    </dgm:pt>
    <dgm:pt modelId="{B07CC60A-4BC7-43DC-88C9-3E287B1EE487}" type="pres">
      <dgm:prSet presAssocID="{2A4C46D9-742F-463E-B3C5-BE34C2228D2F}" presName="Triangle" presStyleLbl="alignNode1" presStyleIdx="1" presStyleCnt="5"/>
      <dgm:spPr/>
    </dgm:pt>
    <dgm:pt modelId="{3D6A9449-28F8-405B-A9F4-E108D104C83C}" type="pres">
      <dgm:prSet presAssocID="{E582F6BD-A0FA-4849-93F9-3831489ED931}" presName="sibTrans" presStyleCnt="0"/>
      <dgm:spPr/>
    </dgm:pt>
    <dgm:pt modelId="{993A1664-E74F-407E-92EC-A0F9534C1D42}" type="pres">
      <dgm:prSet presAssocID="{E582F6BD-A0FA-4849-93F9-3831489ED931}" presName="space" presStyleCnt="0"/>
      <dgm:spPr/>
    </dgm:pt>
    <dgm:pt modelId="{904D122A-75B5-4078-9A9F-0D285991AA45}" type="pres">
      <dgm:prSet presAssocID="{885FDABA-0810-4FEF-8FFC-188E70FF3C6A}" presName="composite" presStyleCnt="0"/>
      <dgm:spPr/>
    </dgm:pt>
    <dgm:pt modelId="{49430E96-A880-4AF1-8199-0039DB0A40BF}" type="pres">
      <dgm:prSet presAssocID="{885FDABA-0810-4FEF-8FFC-188E70FF3C6A}" presName="LShape" presStyleLbl="alignNode1" presStyleIdx="2" presStyleCnt="5"/>
      <dgm:spPr/>
    </dgm:pt>
    <dgm:pt modelId="{BD900B4F-046F-474C-94ED-6CDAA6354009}" type="pres">
      <dgm:prSet presAssocID="{885FDABA-0810-4FEF-8FFC-188E70FF3C6A}" presName="ParentText" presStyleLbl="revTx" presStyleIdx="1" presStyleCnt="3">
        <dgm:presLayoutVars>
          <dgm:chMax val="0"/>
          <dgm:chPref val="0"/>
          <dgm:bulletEnabled val="1"/>
        </dgm:presLayoutVars>
      </dgm:prSet>
      <dgm:spPr/>
      <dgm:t>
        <a:bodyPr/>
        <a:lstStyle/>
        <a:p>
          <a:endParaRPr lang="en-US"/>
        </a:p>
      </dgm:t>
    </dgm:pt>
    <dgm:pt modelId="{19AEECCB-7485-44E7-BE2D-71C16C77358A}" type="pres">
      <dgm:prSet presAssocID="{885FDABA-0810-4FEF-8FFC-188E70FF3C6A}" presName="Triangle" presStyleLbl="alignNode1" presStyleIdx="3" presStyleCnt="5"/>
      <dgm:spPr/>
    </dgm:pt>
    <dgm:pt modelId="{0091B20B-C4E4-4E44-B933-BFC36245A6F9}" type="pres">
      <dgm:prSet presAssocID="{9F257F58-6F41-443D-AED3-EA391A9988D1}" presName="sibTrans" presStyleCnt="0"/>
      <dgm:spPr/>
    </dgm:pt>
    <dgm:pt modelId="{D9345555-1201-4606-8097-29A9FC71736C}" type="pres">
      <dgm:prSet presAssocID="{9F257F58-6F41-443D-AED3-EA391A9988D1}" presName="space" presStyleCnt="0"/>
      <dgm:spPr/>
    </dgm:pt>
    <dgm:pt modelId="{F812DFC9-E4B9-4078-9E07-1F7B5B29407E}" type="pres">
      <dgm:prSet presAssocID="{2EEEDC69-D365-4910-88C0-20C26878978F}" presName="composite" presStyleCnt="0"/>
      <dgm:spPr/>
    </dgm:pt>
    <dgm:pt modelId="{38E7FA18-967A-4323-8C8A-C76A8B22A814}" type="pres">
      <dgm:prSet presAssocID="{2EEEDC69-D365-4910-88C0-20C26878978F}" presName="LShape" presStyleLbl="alignNode1" presStyleIdx="4" presStyleCnt="5"/>
      <dgm:spPr/>
    </dgm:pt>
    <dgm:pt modelId="{BD0A4A39-A66A-4555-87D5-C68B4811A311}" type="pres">
      <dgm:prSet presAssocID="{2EEEDC69-D365-4910-88C0-20C26878978F}" presName="ParentText" presStyleLbl="revTx" presStyleIdx="2" presStyleCnt="3">
        <dgm:presLayoutVars>
          <dgm:chMax val="0"/>
          <dgm:chPref val="0"/>
          <dgm:bulletEnabled val="1"/>
        </dgm:presLayoutVars>
      </dgm:prSet>
      <dgm:spPr/>
      <dgm:t>
        <a:bodyPr/>
        <a:lstStyle/>
        <a:p>
          <a:endParaRPr lang="en-US"/>
        </a:p>
      </dgm:t>
    </dgm:pt>
  </dgm:ptLst>
  <dgm:cxnLst>
    <dgm:cxn modelId="{9AD58911-BADC-4188-A16D-879513C8E623}" type="presOf" srcId="{2A4C46D9-742F-463E-B3C5-BE34C2228D2F}" destId="{25FFD674-1A31-4028-8AA1-D411CD7E3F75}" srcOrd="0" destOrd="0" presId="urn:microsoft.com/office/officeart/2009/3/layout/StepUpProcess"/>
    <dgm:cxn modelId="{0338D20E-4871-47AA-8FB9-9CE13E419060}" type="presOf" srcId="{2EEEDC69-D365-4910-88C0-20C26878978F}" destId="{BD0A4A39-A66A-4555-87D5-C68B4811A311}" srcOrd="0" destOrd="0" presId="urn:microsoft.com/office/officeart/2009/3/layout/StepUpProcess"/>
    <dgm:cxn modelId="{45A93FC6-FD93-465F-BF2A-FAF1084B85E2}" srcId="{8FB66DCC-51D3-44F4-9625-06EF03385BC8}" destId="{885FDABA-0810-4FEF-8FFC-188E70FF3C6A}" srcOrd="1" destOrd="0" parTransId="{3AAF5A73-A650-493A-8A44-065BAE7288A1}" sibTransId="{9F257F58-6F41-443D-AED3-EA391A9988D1}"/>
    <dgm:cxn modelId="{F8055DC5-B559-4DB8-95A8-23B8CCE7BD5C}" srcId="{8FB66DCC-51D3-44F4-9625-06EF03385BC8}" destId="{2EEEDC69-D365-4910-88C0-20C26878978F}" srcOrd="2" destOrd="0" parTransId="{6BCA4C52-4A08-4D25-9E21-CF24D311DF43}" sibTransId="{78D821DB-D695-43AC-8318-B3286C6F6EBF}"/>
    <dgm:cxn modelId="{29206782-ABB2-47E8-B59B-90102304627A}" srcId="{8FB66DCC-51D3-44F4-9625-06EF03385BC8}" destId="{2A4C46D9-742F-463E-B3C5-BE34C2228D2F}" srcOrd="0" destOrd="0" parTransId="{F8EBB6B9-B67C-4442-8EA5-68AE31D0E8F5}" sibTransId="{E582F6BD-A0FA-4849-93F9-3831489ED931}"/>
    <dgm:cxn modelId="{4BA73520-16B4-49C7-A2CC-6563A3939EE5}" type="presOf" srcId="{885FDABA-0810-4FEF-8FFC-188E70FF3C6A}" destId="{BD900B4F-046F-474C-94ED-6CDAA6354009}" srcOrd="0" destOrd="0" presId="urn:microsoft.com/office/officeart/2009/3/layout/StepUpProcess"/>
    <dgm:cxn modelId="{DB98F276-A3B2-4301-BA82-BE97198A69A7}" type="presOf" srcId="{8FB66DCC-51D3-44F4-9625-06EF03385BC8}" destId="{361C98BD-3F7A-47C7-AA33-25587539437A}" srcOrd="0" destOrd="0" presId="urn:microsoft.com/office/officeart/2009/3/layout/StepUpProcess"/>
    <dgm:cxn modelId="{B4071797-6EF1-45F3-B00C-7B33E22DE08A}" type="presParOf" srcId="{361C98BD-3F7A-47C7-AA33-25587539437A}" destId="{C8A84E7F-001A-4C8B-9ACF-7DAFCC3F1936}" srcOrd="0" destOrd="0" presId="urn:microsoft.com/office/officeart/2009/3/layout/StepUpProcess"/>
    <dgm:cxn modelId="{2651BAEF-31C9-477D-A1E7-7E0BCFBF524A}" type="presParOf" srcId="{C8A84E7F-001A-4C8B-9ACF-7DAFCC3F1936}" destId="{A661B61F-F9A4-4016-BC6A-C269ACC4AB11}" srcOrd="0" destOrd="0" presId="urn:microsoft.com/office/officeart/2009/3/layout/StepUpProcess"/>
    <dgm:cxn modelId="{FB2B8AD8-F341-4DA8-9584-08282551960C}" type="presParOf" srcId="{C8A84E7F-001A-4C8B-9ACF-7DAFCC3F1936}" destId="{25FFD674-1A31-4028-8AA1-D411CD7E3F75}" srcOrd="1" destOrd="0" presId="urn:microsoft.com/office/officeart/2009/3/layout/StepUpProcess"/>
    <dgm:cxn modelId="{370D4B1D-8061-427B-8527-2F6905126C30}" type="presParOf" srcId="{C8A84E7F-001A-4C8B-9ACF-7DAFCC3F1936}" destId="{B07CC60A-4BC7-43DC-88C9-3E287B1EE487}" srcOrd="2" destOrd="0" presId="urn:microsoft.com/office/officeart/2009/3/layout/StepUpProcess"/>
    <dgm:cxn modelId="{8EED1C18-259E-4FC1-954B-13D8F6FF1163}" type="presParOf" srcId="{361C98BD-3F7A-47C7-AA33-25587539437A}" destId="{3D6A9449-28F8-405B-A9F4-E108D104C83C}" srcOrd="1" destOrd="0" presId="urn:microsoft.com/office/officeart/2009/3/layout/StepUpProcess"/>
    <dgm:cxn modelId="{22C81351-D93A-4EAA-9690-A90400B6A36D}" type="presParOf" srcId="{3D6A9449-28F8-405B-A9F4-E108D104C83C}" destId="{993A1664-E74F-407E-92EC-A0F9534C1D42}" srcOrd="0" destOrd="0" presId="urn:microsoft.com/office/officeart/2009/3/layout/StepUpProcess"/>
    <dgm:cxn modelId="{68A1BC43-DF63-4BB7-BE0B-72D08EE4F698}" type="presParOf" srcId="{361C98BD-3F7A-47C7-AA33-25587539437A}" destId="{904D122A-75B5-4078-9A9F-0D285991AA45}" srcOrd="2" destOrd="0" presId="urn:microsoft.com/office/officeart/2009/3/layout/StepUpProcess"/>
    <dgm:cxn modelId="{DC1EFB94-D5CF-49E3-BD52-A8A6B783992D}" type="presParOf" srcId="{904D122A-75B5-4078-9A9F-0D285991AA45}" destId="{49430E96-A880-4AF1-8199-0039DB0A40BF}" srcOrd="0" destOrd="0" presId="urn:microsoft.com/office/officeart/2009/3/layout/StepUpProcess"/>
    <dgm:cxn modelId="{13A84D59-2076-49D2-AF6D-2A5518814191}" type="presParOf" srcId="{904D122A-75B5-4078-9A9F-0D285991AA45}" destId="{BD900B4F-046F-474C-94ED-6CDAA6354009}" srcOrd="1" destOrd="0" presId="urn:microsoft.com/office/officeart/2009/3/layout/StepUpProcess"/>
    <dgm:cxn modelId="{2E76DA7A-FC59-4A1B-85B7-708AE71865E4}" type="presParOf" srcId="{904D122A-75B5-4078-9A9F-0D285991AA45}" destId="{19AEECCB-7485-44E7-BE2D-71C16C77358A}" srcOrd="2" destOrd="0" presId="urn:microsoft.com/office/officeart/2009/3/layout/StepUpProcess"/>
    <dgm:cxn modelId="{9B92C596-6BDE-4F93-90ED-342BCDA152BD}" type="presParOf" srcId="{361C98BD-3F7A-47C7-AA33-25587539437A}" destId="{0091B20B-C4E4-4E44-B933-BFC36245A6F9}" srcOrd="3" destOrd="0" presId="urn:microsoft.com/office/officeart/2009/3/layout/StepUpProcess"/>
    <dgm:cxn modelId="{DFDABB3E-E87A-448E-9542-8E0D85D51543}" type="presParOf" srcId="{0091B20B-C4E4-4E44-B933-BFC36245A6F9}" destId="{D9345555-1201-4606-8097-29A9FC71736C}" srcOrd="0" destOrd="0" presId="urn:microsoft.com/office/officeart/2009/3/layout/StepUpProcess"/>
    <dgm:cxn modelId="{BD8E335B-B0AE-4482-9147-1BFE504964F6}" type="presParOf" srcId="{361C98BD-3F7A-47C7-AA33-25587539437A}" destId="{F812DFC9-E4B9-4078-9E07-1F7B5B29407E}" srcOrd="4" destOrd="0" presId="urn:microsoft.com/office/officeart/2009/3/layout/StepUpProcess"/>
    <dgm:cxn modelId="{5B9DE911-29E4-4C07-B638-8410896F366C}" type="presParOf" srcId="{F812DFC9-E4B9-4078-9E07-1F7B5B29407E}" destId="{38E7FA18-967A-4323-8C8A-C76A8B22A814}" srcOrd="0" destOrd="0" presId="urn:microsoft.com/office/officeart/2009/3/layout/StepUpProcess"/>
    <dgm:cxn modelId="{300D55D8-8622-4A77-950F-4690AB481955}" type="presParOf" srcId="{F812DFC9-E4B9-4078-9E07-1F7B5B29407E}" destId="{BD0A4A39-A66A-4555-87D5-C68B4811A31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DC12FF-34F6-DC40-8D57-BF3805E58E09}"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61E6316F-0533-9441-869A-B10E0B5E0406}">
      <dgm:prSet/>
      <dgm:spPr/>
      <dgm:t>
        <a:bodyPr/>
        <a:lstStyle/>
        <a:p>
          <a:pPr rtl="0"/>
          <a:r>
            <a:rPr lang="en-US" smtClean="0"/>
            <a:t>Man of Words</a:t>
          </a:r>
          <a:endParaRPr lang="en-US"/>
        </a:p>
      </dgm:t>
    </dgm:pt>
    <dgm:pt modelId="{F79FA122-C938-F445-A296-32CD481A236E}" type="parTrans" cxnId="{00719FED-67E7-574A-B1D2-0ECD1124A275}">
      <dgm:prSet/>
      <dgm:spPr/>
      <dgm:t>
        <a:bodyPr/>
        <a:lstStyle/>
        <a:p>
          <a:endParaRPr lang="en-US"/>
        </a:p>
      </dgm:t>
    </dgm:pt>
    <dgm:pt modelId="{BF8E5564-7A43-7240-8225-C3DCE5F3082C}" type="sibTrans" cxnId="{00719FED-67E7-574A-B1D2-0ECD1124A275}">
      <dgm:prSet/>
      <dgm:spPr/>
      <dgm:t>
        <a:bodyPr/>
        <a:lstStyle/>
        <a:p>
          <a:endParaRPr lang="en-US"/>
        </a:p>
      </dgm:t>
    </dgm:pt>
    <dgm:pt modelId="{FF4932FC-7F41-4540-8622-7E42764E3BC1}">
      <dgm:prSet/>
      <dgm:spPr/>
      <dgm:t>
        <a:bodyPr/>
        <a:lstStyle/>
        <a:p>
          <a:pPr rtl="0"/>
          <a:r>
            <a:rPr lang="en-US" smtClean="0"/>
            <a:t>The Fanatic</a:t>
          </a:r>
          <a:endParaRPr lang="en-US"/>
        </a:p>
      </dgm:t>
    </dgm:pt>
    <dgm:pt modelId="{053C2A3B-201B-C14A-8A7D-2D95B1B9D711}" type="parTrans" cxnId="{58358946-499B-B246-9092-C549A1B4A934}">
      <dgm:prSet/>
      <dgm:spPr/>
      <dgm:t>
        <a:bodyPr/>
        <a:lstStyle/>
        <a:p>
          <a:endParaRPr lang="en-US"/>
        </a:p>
      </dgm:t>
    </dgm:pt>
    <dgm:pt modelId="{2107290D-CE3E-554A-AC9E-C81E065E2E48}" type="sibTrans" cxnId="{58358946-499B-B246-9092-C549A1B4A934}">
      <dgm:prSet/>
      <dgm:spPr/>
      <dgm:t>
        <a:bodyPr/>
        <a:lstStyle/>
        <a:p>
          <a:endParaRPr lang="en-US"/>
        </a:p>
      </dgm:t>
    </dgm:pt>
    <dgm:pt modelId="{6BC715C3-7DC5-7346-9CEC-F34868B0C990}">
      <dgm:prSet/>
      <dgm:spPr/>
      <dgm:t>
        <a:bodyPr/>
        <a:lstStyle/>
        <a:p>
          <a:pPr rtl="0"/>
          <a:r>
            <a:rPr lang="en-US" smtClean="0"/>
            <a:t>The </a:t>
          </a:r>
          <a:r>
            <a:rPr lang="en-US" err="1" smtClean="0"/>
            <a:t>Institutionalizer</a:t>
          </a:r>
          <a:endParaRPr lang="en-US"/>
        </a:p>
      </dgm:t>
    </dgm:pt>
    <dgm:pt modelId="{BE78BAC3-32ED-214B-9120-DCF952716959}" type="parTrans" cxnId="{A8477102-867B-A14B-97C3-2E6C95299C0F}">
      <dgm:prSet/>
      <dgm:spPr/>
      <dgm:t>
        <a:bodyPr/>
        <a:lstStyle/>
        <a:p>
          <a:endParaRPr lang="en-US"/>
        </a:p>
      </dgm:t>
    </dgm:pt>
    <dgm:pt modelId="{A17576FE-4A1B-C046-AD51-BD858E37205A}" type="sibTrans" cxnId="{A8477102-867B-A14B-97C3-2E6C95299C0F}">
      <dgm:prSet/>
      <dgm:spPr/>
      <dgm:t>
        <a:bodyPr/>
        <a:lstStyle/>
        <a:p>
          <a:endParaRPr lang="en-US"/>
        </a:p>
      </dgm:t>
    </dgm:pt>
    <dgm:pt modelId="{C2BED131-06C1-C044-B6BB-1EB3159BE808}">
      <dgm:prSet/>
      <dgm:spPr/>
      <dgm:t>
        <a:bodyPr/>
        <a:lstStyle/>
        <a:p>
          <a:r>
            <a:rPr lang="en-US" smtClean="0"/>
            <a:t>The Philosopher (Rizal, Marx, Martin Luther, Martin Luther King)</a:t>
          </a:r>
          <a:endParaRPr lang="en-US"/>
        </a:p>
      </dgm:t>
    </dgm:pt>
    <dgm:pt modelId="{B80923E8-B3E7-F649-8F67-54BDAF7050F7}" type="parTrans" cxnId="{9B7B9D5B-D3B4-8641-ACCD-1BAE366D663C}">
      <dgm:prSet/>
      <dgm:spPr/>
    </dgm:pt>
    <dgm:pt modelId="{3B64334A-0C91-BB4F-98F5-44C5E54F49AD}" type="sibTrans" cxnId="{9B7B9D5B-D3B4-8641-ACCD-1BAE366D663C}">
      <dgm:prSet/>
      <dgm:spPr/>
    </dgm:pt>
    <dgm:pt modelId="{284712BD-7CED-5D4C-9794-14D72FBDE44E}">
      <dgm:prSet/>
      <dgm:spPr/>
      <dgm:t>
        <a:bodyPr/>
        <a:lstStyle/>
        <a:p>
          <a:r>
            <a:rPr lang="en-US" smtClean="0"/>
            <a:t>The Organizer</a:t>
          </a:r>
          <a:endParaRPr lang="en-US"/>
        </a:p>
      </dgm:t>
    </dgm:pt>
    <dgm:pt modelId="{C3BA0731-7CCA-5540-A23F-9B3DFB2AE829}" type="parTrans" cxnId="{E0BB116A-1251-B048-BFE7-9E5ADCB731B3}">
      <dgm:prSet/>
      <dgm:spPr/>
    </dgm:pt>
    <dgm:pt modelId="{1BD3B77D-73B7-6C4C-8627-9D12C560226A}" type="sibTrans" cxnId="{E0BB116A-1251-B048-BFE7-9E5ADCB731B3}">
      <dgm:prSet/>
      <dgm:spPr/>
    </dgm:pt>
    <dgm:pt modelId="{8662512A-960B-B64B-BCC2-CCEC775418C4}">
      <dgm:prSet/>
      <dgm:spPr/>
      <dgm:t>
        <a:bodyPr/>
        <a:lstStyle/>
        <a:p>
          <a:r>
            <a:rPr lang="en-US" smtClean="0"/>
            <a:t>The Administrator</a:t>
          </a:r>
          <a:endParaRPr lang="en-US"/>
        </a:p>
      </dgm:t>
    </dgm:pt>
    <dgm:pt modelId="{D9576AE0-321A-9C4B-AA12-9D760C72717B}" type="parTrans" cxnId="{F899652D-D2E2-8145-B352-3A0201C0C694}">
      <dgm:prSet/>
      <dgm:spPr/>
    </dgm:pt>
    <dgm:pt modelId="{BBFEB455-715C-5642-A7A4-3712AC60D69C}" type="sibTrans" cxnId="{F899652D-D2E2-8145-B352-3A0201C0C694}">
      <dgm:prSet/>
      <dgm:spPr/>
    </dgm:pt>
    <dgm:pt modelId="{EF16A921-BF51-BC4E-AA88-15001833B48C}" type="pres">
      <dgm:prSet presAssocID="{D8DC12FF-34F6-DC40-8D57-BF3805E58E09}" presName="linearFlow" presStyleCnt="0">
        <dgm:presLayoutVars>
          <dgm:dir/>
          <dgm:animLvl val="lvl"/>
          <dgm:resizeHandles val="exact"/>
        </dgm:presLayoutVars>
      </dgm:prSet>
      <dgm:spPr/>
      <dgm:t>
        <a:bodyPr/>
        <a:lstStyle/>
        <a:p>
          <a:endParaRPr lang="en-US"/>
        </a:p>
      </dgm:t>
    </dgm:pt>
    <dgm:pt modelId="{A006F2EA-0996-324A-B0BE-B8385EC818AC}" type="pres">
      <dgm:prSet presAssocID="{61E6316F-0533-9441-869A-B10E0B5E0406}" presName="composite" presStyleCnt="0"/>
      <dgm:spPr/>
    </dgm:pt>
    <dgm:pt modelId="{CB9F4503-0A9F-FA45-AC76-97CA581E9F97}" type="pres">
      <dgm:prSet presAssocID="{61E6316F-0533-9441-869A-B10E0B5E0406}" presName="parentText" presStyleLbl="alignNode1" presStyleIdx="0" presStyleCnt="3">
        <dgm:presLayoutVars>
          <dgm:chMax val="1"/>
          <dgm:bulletEnabled val="1"/>
        </dgm:presLayoutVars>
      </dgm:prSet>
      <dgm:spPr/>
      <dgm:t>
        <a:bodyPr/>
        <a:lstStyle/>
        <a:p>
          <a:endParaRPr lang="en-US"/>
        </a:p>
      </dgm:t>
    </dgm:pt>
    <dgm:pt modelId="{23EC4834-F477-AC40-AC52-345D7482FB14}" type="pres">
      <dgm:prSet presAssocID="{61E6316F-0533-9441-869A-B10E0B5E0406}" presName="descendantText" presStyleLbl="alignAcc1" presStyleIdx="0" presStyleCnt="3" custLinFactNeighborX="1243" custLinFactNeighborY="-164">
        <dgm:presLayoutVars>
          <dgm:bulletEnabled val="1"/>
        </dgm:presLayoutVars>
      </dgm:prSet>
      <dgm:spPr/>
      <dgm:t>
        <a:bodyPr/>
        <a:lstStyle/>
        <a:p>
          <a:endParaRPr lang="en-US"/>
        </a:p>
      </dgm:t>
    </dgm:pt>
    <dgm:pt modelId="{9CA5471E-5469-8846-96B8-7CA5D71AA315}" type="pres">
      <dgm:prSet presAssocID="{BF8E5564-7A43-7240-8225-C3DCE5F3082C}" presName="sp" presStyleCnt="0"/>
      <dgm:spPr/>
    </dgm:pt>
    <dgm:pt modelId="{DD9AB188-7CB2-0845-9CB6-078D23560FC2}" type="pres">
      <dgm:prSet presAssocID="{FF4932FC-7F41-4540-8622-7E42764E3BC1}" presName="composite" presStyleCnt="0"/>
      <dgm:spPr/>
    </dgm:pt>
    <dgm:pt modelId="{DD1A5B54-D7D7-A349-94F6-04D4DC182BBB}" type="pres">
      <dgm:prSet presAssocID="{FF4932FC-7F41-4540-8622-7E42764E3BC1}" presName="parentText" presStyleLbl="alignNode1" presStyleIdx="1" presStyleCnt="3">
        <dgm:presLayoutVars>
          <dgm:chMax val="1"/>
          <dgm:bulletEnabled val="1"/>
        </dgm:presLayoutVars>
      </dgm:prSet>
      <dgm:spPr/>
      <dgm:t>
        <a:bodyPr/>
        <a:lstStyle/>
        <a:p>
          <a:endParaRPr lang="en-US"/>
        </a:p>
      </dgm:t>
    </dgm:pt>
    <dgm:pt modelId="{AD24980A-111B-494C-922D-DA3D59118617}" type="pres">
      <dgm:prSet presAssocID="{FF4932FC-7F41-4540-8622-7E42764E3BC1}" presName="descendantText" presStyleLbl="alignAcc1" presStyleIdx="1" presStyleCnt="3">
        <dgm:presLayoutVars>
          <dgm:bulletEnabled val="1"/>
        </dgm:presLayoutVars>
      </dgm:prSet>
      <dgm:spPr/>
      <dgm:t>
        <a:bodyPr/>
        <a:lstStyle/>
        <a:p>
          <a:endParaRPr lang="en-US"/>
        </a:p>
      </dgm:t>
    </dgm:pt>
    <dgm:pt modelId="{B14999AB-FCF0-6A43-A7B7-E53E9D3AE053}" type="pres">
      <dgm:prSet presAssocID="{2107290D-CE3E-554A-AC9E-C81E065E2E48}" presName="sp" presStyleCnt="0"/>
      <dgm:spPr/>
    </dgm:pt>
    <dgm:pt modelId="{1B543EF6-6706-0049-9B9C-C0B9EBA1005F}" type="pres">
      <dgm:prSet presAssocID="{6BC715C3-7DC5-7346-9CEC-F34868B0C990}" presName="composite" presStyleCnt="0"/>
      <dgm:spPr/>
    </dgm:pt>
    <dgm:pt modelId="{75533487-F861-604F-9E99-370D0F0AD9C0}" type="pres">
      <dgm:prSet presAssocID="{6BC715C3-7DC5-7346-9CEC-F34868B0C990}" presName="parentText" presStyleLbl="alignNode1" presStyleIdx="2" presStyleCnt="3">
        <dgm:presLayoutVars>
          <dgm:chMax val="1"/>
          <dgm:bulletEnabled val="1"/>
        </dgm:presLayoutVars>
      </dgm:prSet>
      <dgm:spPr/>
      <dgm:t>
        <a:bodyPr/>
        <a:lstStyle/>
        <a:p>
          <a:endParaRPr lang="en-US"/>
        </a:p>
      </dgm:t>
    </dgm:pt>
    <dgm:pt modelId="{29F81BF6-D1A2-F942-B24F-EB2E8C9F1711}" type="pres">
      <dgm:prSet presAssocID="{6BC715C3-7DC5-7346-9CEC-F34868B0C990}" presName="descendantText" presStyleLbl="alignAcc1" presStyleIdx="2" presStyleCnt="3">
        <dgm:presLayoutVars>
          <dgm:bulletEnabled val="1"/>
        </dgm:presLayoutVars>
      </dgm:prSet>
      <dgm:spPr/>
      <dgm:t>
        <a:bodyPr/>
        <a:lstStyle/>
        <a:p>
          <a:endParaRPr lang="en-US"/>
        </a:p>
      </dgm:t>
    </dgm:pt>
  </dgm:ptLst>
  <dgm:cxnLst>
    <dgm:cxn modelId="{CEA053BB-79B0-9F4A-A275-75FF934C83C0}" type="presOf" srcId="{6BC715C3-7DC5-7346-9CEC-F34868B0C990}" destId="{75533487-F861-604F-9E99-370D0F0AD9C0}" srcOrd="0" destOrd="0" presId="urn:microsoft.com/office/officeart/2005/8/layout/chevron2"/>
    <dgm:cxn modelId="{A8477102-867B-A14B-97C3-2E6C95299C0F}" srcId="{D8DC12FF-34F6-DC40-8D57-BF3805E58E09}" destId="{6BC715C3-7DC5-7346-9CEC-F34868B0C990}" srcOrd="2" destOrd="0" parTransId="{BE78BAC3-32ED-214B-9120-DCF952716959}" sibTransId="{A17576FE-4A1B-C046-AD51-BD858E37205A}"/>
    <dgm:cxn modelId="{359D44CD-2499-2243-A456-F9C8377E999E}" type="presOf" srcId="{8662512A-960B-B64B-BCC2-CCEC775418C4}" destId="{29F81BF6-D1A2-F942-B24F-EB2E8C9F1711}" srcOrd="0" destOrd="0" presId="urn:microsoft.com/office/officeart/2005/8/layout/chevron2"/>
    <dgm:cxn modelId="{4905FB07-C704-5B4B-9CBF-82C9E3514C3E}" type="presOf" srcId="{C2BED131-06C1-C044-B6BB-1EB3159BE808}" destId="{23EC4834-F477-AC40-AC52-345D7482FB14}" srcOrd="0" destOrd="0" presId="urn:microsoft.com/office/officeart/2005/8/layout/chevron2"/>
    <dgm:cxn modelId="{E0BB116A-1251-B048-BFE7-9E5ADCB731B3}" srcId="{FF4932FC-7F41-4540-8622-7E42764E3BC1}" destId="{284712BD-7CED-5D4C-9794-14D72FBDE44E}" srcOrd="0" destOrd="0" parTransId="{C3BA0731-7CCA-5540-A23F-9B3DFB2AE829}" sibTransId="{1BD3B77D-73B7-6C4C-8627-9D12C560226A}"/>
    <dgm:cxn modelId="{9B7B9D5B-D3B4-8641-ACCD-1BAE366D663C}" srcId="{61E6316F-0533-9441-869A-B10E0B5E0406}" destId="{C2BED131-06C1-C044-B6BB-1EB3159BE808}" srcOrd="0" destOrd="0" parTransId="{B80923E8-B3E7-F649-8F67-54BDAF7050F7}" sibTransId="{3B64334A-0C91-BB4F-98F5-44C5E54F49AD}"/>
    <dgm:cxn modelId="{F899652D-D2E2-8145-B352-3A0201C0C694}" srcId="{6BC715C3-7DC5-7346-9CEC-F34868B0C990}" destId="{8662512A-960B-B64B-BCC2-CCEC775418C4}" srcOrd="0" destOrd="0" parTransId="{D9576AE0-321A-9C4B-AA12-9D760C72717B}" sibTransId="{BBFEB455-715C-5642-A7A4-3712AC60D69C}"/>
    <dgm:cxn modelId="{00719FED-67E7-574A-B1D2-0ECD1124A275}" srcId="{D8DC12FF-34F6-DC40-8D57-BF3805E58E09}" destId="{61E6316F-0533-9441-869A-B10E0B5E0406}" srcOrd="0" destOrd="0" parTransId="{F79FA122-C938-F445-A296-32CD481A236E}" sibTransId="{BF8E5564-7A43-7240-8225-C3DCE5F3082C}"/>
    <dgm:cxn modelId="{233EF955-370E-7748-B302-404826200978}" type="presOf" srcId="{D8DC12FF-34F6-DC40-8D57-BF3805E58E09}" destId="{EF16A921-BF51-BC4E-AA88-15001833B48C}" srcOrd="0" destOrd="0" presId="urn:microsoft.com/office/officeart/2005/8/layout/chevron2"/>
    <dgm:cxn modelId="{8B3C0B6B-642A-EC40-8B1C-3869E9998F06}" type="presOf" srcId="{284712BD-7CED-5D4C-9794-14D72FBDE44E}" destId="{AD24980A-111B-494C-922D-DA3D59118617}" srcOrd="0" destOrd="0" presId="urn:microsoft.com/office/officeart/2005/8/layout/chevron2"/>
    <dgm:cxn modelId="{58358946-499B-B246-9092-C549A1B4A934}" srcId="{D8DC12FF-34F6-DC40-8D57-BF3805E58E09}" destId="{FF4932FC-7F41-4540-8622-7E42764E3BC1}" srcOrd="1" destOrd="0" parTransId="{053C2A3B-201B-C14A-8A7D-2D95B1B9D711}" sibTransId="{2107290D-CE3E-554A-AC9E-C81E065E2E48}"/>
    <dgm:cxn modelId="{2BA798C1-B0D4-FE44-8C72-A865E74BAFA9}" type="presOf" srcId="{61E6316F-0533-9441-869A-B10E0B5E0406}" destId="{CB9F4503-0A9F-FA45-AC76-97CA581E9F97}" srcOrd="0" destOrd="0" presId="urn:microsoft.com/office/officeart/2005/8/layout/chevron2"/>
    <dgm:cxn modelId="{5F264130-73D5-0640-B1FD-8081D94690FD}" type="presOf" srcId="{FF4932FC-7F41-4540-8622-7E42764E3BC1}" destId="{DD1A5B54-D7D7-A349-94F6-04D4DC182BBB}" srcOrd="0" destOrd="0" presId="urn:microsoft.com/office/officeart/2005/8/layout/chevron2"/>
    <dgm:cxn modelId="{0EB0B66E-FE1D-894D-B7D8-07227A334702}" type="presParOf" srcId="{EF16A921-BF51-BC4E-AA88-15001833B48C}" destId="{A006F2EA-0996-324A-B0BE-B8385EC818AC}" srcOrd="0" destOrd="0" presId="urn:microsoft.com/office/officeart/2005/8/layout/chevron2"/>
    <dgm:cxn modelId="{0A47BE21-44D4-5542-B563-641020D5E23C}" type="presParOf" srcId="{A006F2EA-0996-324A-B0BE-B8385EC818AC}" destId="{CB9F4503-0A9F-FA45-AC76-97CA581E9F97}" srcOrd="0" destOrd="0" presId="urn:microsoft.com/office/officeart/2005/8/layout/chevron2"/>
    <dgm:cxn modelId="{E1DF75F5-D84E-9643-80EE-6B3FD313E4D8}" type="presParOf" srcId="{A006F2EA-0996-324A-B0BE-B8385EC818AC}" destId="{23EC4834-F477-AC40-AC52-345D7482FB14}" srcOrd="1" destOrd="0" presId="urn:microsoft.com/office/officeart/2005/8/layout/chevron2"/>
    <dgm:cxn modelId="{7B348F19-58C5-004F-A03B-8F4052B8C5F2}" type="presParOf" srcId="{EF16A921-BF51-BC4E-AA88-15001833B48C}" destId="{9CA5471E-5469-8846-96B8-7CA5D71AA315}" srcOrd="1" destOrd="0" presId="urn:microsoft.com/office/officeart/2005/8/layout/chevron2"/>
    <dgm:cxn modelId="{A5006408-39FD-3541-85DC-682F67F525FA}" type="presParOf" srcId="{EF16A921-BF51-BC4E-AA88-15001833B48C}" destId="{DD9AB188-7CB2-0845-9CB6-078D23560FC2}" srcOrd="2" destOrd="0" presId="urn:microsoft.com/office/officeart/2005/8/layout/chevron2"/>
    <dgm:cxn modelId="{5DCC2631-56E0-684D-A760-572576107ED8}" type="presParOf" srcId="{DD9AB188-7CB2-0845-9CB6-078D23560FC2}" destId="{DD1A5B54-D7D7-A349-94F6-04D4DC182BBB}" srcOrd="0" destOrd="0" presId="urn:microsoft.com/office/officeart/2005/8/layout/chevron2"/>
    <dgm:cxn modelId="{C34547CD-27FC-594F-AAF7-499B77896772}" type="presParOf" srcId="{DD9AB188-7CB2-0845-9CB6-078D23560FC2}" destId="{AD24980A-111B-494C-922D-DA3D59118617}" srcOrd="1" destOrd="0" presId="urn:microsoft.com/office/officeart/2005/8/layout/chevron2"/>
    <dgm:cxn modelId="{D457F620-28B7-234B-A5DB-13A7AABC4E7E}" type="presParOf" srcId="{EF16A921-BF51-BC4E-AA88-15001833B48C}" destId="{B14999AB-FCF0-6A43-A7B7-E53E9D3AE053}" srcOrd="3" destOrd="0" presId="urn:microsoft.com/office/officeart/2005/8/layout/chevron2"/>
    <dgm:cxn modelId="{8F4E56B1-776D-2B43-B85C-C4D18538EF2F}" type="presParOf" srcId="{EF16A921-BF51-BC4E-AA88-15001833B48C}" destId="{1B543EF6-6706-0049-9B9C-C0B9EBA1005F}" srcOrd="4" destOrd="0" presId="urn:microsoft.com/office/officeart/2005/8/layout/chevron2"/>
    <dgm:cxn modelId="{E50B1632-E6BA-7448-AB88-90DFE33B5992}" type="presParOf" srcId="{1B543EF6-6706-0049-9B9C-C0B9EBA1005F}" destId="{75533487-F861-604F-9E99-370D0F0AD9C0}" srcOrd="0" destOrd="0" presId="urn:microsoft.com/office/officeart/2005/8/layout/chevron2"/>
    <dgm:cxn modelId="{1E90AE9B-1501-B04D-8F6C-A40755CB37F0}" type="presParOf" srcId="{1B543EF6-6706-0049-9B9C-C0B9EBA1005F}" destId="{29F81BF6-D1A2-F942-B24F-EB2E8C9F171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0913C4-8700-5B43-A187-7FAAA56FB87F}" type="doc">
      <dgm:prSet loTypeId="urn:microsoft.com/office/officeart/2008/layout/AscendingPictureAccentProcess" loCatId="" qsTypeId="urn:microsoft.com/office/officeart/2005/8/quickstyle/simple4" qsCatId="simple" csTypeId="urn:microsoft.com/office/officeart/2005/8/colors/accent1_2" csCatId="accent1" phldr="1"/>
      <dgm:spPr/>
      <dgm:t>
        <a:bodyPr/>
        <a:lstStyle/>
        <a:p>
          <a:endParaRPr lang="en-US"/>
        </a:p>
      </dgm:t>
    </dgm:pt>
    <dgm:pt modelId="{C127AF97-D4BD-0F4A-AA4C-9B8E492AD64B}">
      <dgm:prSet phldrT="[Text]"/>
      <dgm:spPr/>
      <dgm:t>
        <a:bodyPr/>
        <a:lstStyle/>
        <a:p>
          <a:r>
            <a:rPr lang="en-US" smtClean="0"/>
            <a:t>Early Leadership</a:t>
          </a:r>
          <a:endParaRPr lang="en-US"/>
        </a:p>
      </dgm:t>
    </dgm:pt>
    <dgm:pt modelId="{E79E7DD1-BD90-9D4B-9437-B9E4254DA8AE}" type="parTrans" cxnId="{AC1AE91E-4987-BC49-AD3B-4463647EF4F9}">
      <dgm:prSet/>
      <dgm:spPr/>
      <dgm:t>
        <a:bodyPr/>
        <a:lstStyle/>
        <a:p>
          <a:endParaRPr lang="en-US"/>
        </a:p>
      </dgm:t>
    </dgm:pt>
    <dgm:pt modelId="{AC9E812B-5D1C-EC42-B964-6DE691141812}" type="sibTrans" cxnId="{AC1AE91E-4987-BC49-AD3B-4463647EF4F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FF941417-99D3-1A43-B688-9F33216F95DA}">
      <dgm:prSet phldrT="[Text]"/>
      <dgm:spPr/>
      <dgm:t>
        <a:bodyPr/>
        <a:lstStyle/>
        <a:p>
          <a:r>
            <a:rPr lang="en-US" smtClean="0"/>
            <a:t>National Movement</a:t>
          </a:r>
          <a:endParaRPr lang="en-US"/>
        </a:p>
      </dgm:t>
    </dgm:pt>
    <dgm:pt modelId="{9E5907C7-CD06-8B4C-BBB2-39B9A5D194D2}" type="parTrans" cxnId="{ADD50BF3-4400-BC47-A728-9E3E52446A37}">
      <dgm:prSet/>
      <dgm:spPr/>
      <dgm:t>
        <a:bodyPr/>
        <a:lstStyle/>
        <a:p>
          <a:endParaRPr lang="en-US"/>
        </a:p>
      </dgm:t>
    </dgm:pt>
    <dgm:pt modelId="{931F4F6C-5DAE-1642-BDC8-3B734610217A}" type="sibTrans" cxnId="{ADD50BF3-4400-BC47-A728-9E3E52446A3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30000" b="-30000"/>
          </a:stretch>
        </a:blipFill>
      </dgm:spPr>
      <dgm:t>
        <a:bodyPr/>
        <a:lstStyle/>
        <a:p>
          <a:endParaRPr lang="en-US"/>
        </a:p>
      </dgm:t>
    </dgm:pt>
    <dgm:pt modelId="{0448AD1E-9B75-F34D-9812-86303A703F32}">
      <dgm:prSet phldrT="[Text]"/>
      <dgm:spPr/>
      <dgm:t>
        <a:bodyPr/>
        <a:lstStyle/>
        <a:p>
          <a:r>
            <a:rPr lang="en-US" smtClean="0"/>
            <a:t>The Tipping Point, Tragedy, Opposition</a:t>
          </a:r>
          <a:endParaRPr lang="en-US"/>
        </a:p>
      </dgm:t>
    </dgm:pt>
    <dgm:pt modelId="{B68A634C-A08C-0544-A45F-EC441DD45571}" type="parTrans" cxnId="{6C17C524-2C28-D442-BF35-E8E574E3B11D}">
      <dgm:prSet/>
      <dgm:spPr/>
      <dgm:t>
        <a:bodyPr/>
        <a:lstStyle/>
        <a:p>
          <a:endParaRPr lang="en-US"/>
        </a:p>
      </dgm:t>
    </dgm:pt>
    <dgm:pt modelId="{3F3EFAC9-0788-1A4A-A0AF-5A8BD6625B80}" type="sibTrans" cxnId="{6C17C524-2C28-D442-BF35-E8E574E3B11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8EF568E2-660B-EF40-8316-C11A49106D8B}" type="pres">
      <dgm:prSet presAssocID="{AF0913C4-8700-5B43-A187-7FAAA56FB87F}" presName="Name0" presStyleCnt="0">
        <dgm:presLayoutVars>
          <dgm:chMax val="7"/>
          <dgm:chPref val="7"/>
          <dgm:dir/>
        </dgm:presLayoutVars>
      </dgm:prSet>
      <dgm:spPr/>
      <dgm:t>
        <a:bodyPr/>
        <a:lstStyle/>
        <a:p>
          <a:endParaRPr lang="en-US"/>
        </a:p>
      </dgm:t>
    </dgm:pt>
    <dgm:pt modelId="{B56E9323-3A2D-0146-8711-9CD4F9912F2B}" type="pres">
      <dgm:prSet presAssocID="{AF0913C4-8700-5B43-A187-7FAAA56FB87F}" presName="dot1" presStyleLbl="alignNode1" presStyleIdx="0" presStyleCnt="12"/>
      <dgm:spPr/>
    </dgm:pt>
    <dgm:pt modelId="{62836268-1A2A-FD4A-9686-EC246795E6A1}" type="pres">
      <dgm:prSet presAssocID="{AF0913C4-8700-5B43-A187-7FAAA56FB87F}" presName="dot2" presStyleLbl="alignNode1" presStyleIdx="1" presStyleCnt="12"/>
      <dgm:spPr/>
    </dgm:pt>
    <dgm:pt modelId="{7F7B6B82-458F-3847-BA3F-B7565650207D}" type="pres">
      <dgm:prSet presAssocID="{AF0913C4-8700-5B43-A187-7FAAA56FB87F}" presName="dot3" presStyleLbl="alignNode1" presStyleIdx="2" presStyleCnt="12"/>
      <dgm:spPr/>
    </dgm:pt>
    <dgm:pt modelId="{FA50B975-41D3-F24F-A27D-78E5D713C82F}" type="pres">
      <dgm:prSet presAssocID="{AF0913C4-8700-5B43-A187-7FAAA56FB87F}" presName="dot4" presStyleLbl="alignNode1" presStyleIdx="3" presStyleCnt="12"/>
      <dgm:spPr/>
    </dgm:pt>
    <dgm:pt modelId="{B6ABCFCE-B2A5-C24F-897F-5BCAD275ED05}" type="pres">
      <dgm:prSet presAssocID="{AF0913C4-8700-5B43-A187-7FAAA56FB87F}" presName="dot5" presStyleLbl="alignNode1" presStyleIdx="4" presStyleCnt="12"/>
      <dgm:spPr/>
    </dgm:pt>
    <dgm:pt modelId="{6E2C9FB4-D9AF-1640-B2A5-830813B30DD7}" type="pres">
      <dgm:prSet presAssocID="{AF0913C4-8700-5B43-A187-7FAAA56FB87F}" presName="dotArrow1" presStyleLbl="alignNode1" presStyleIdx="5" presStyleCnt="12"/>
      <dgm:spPr/>
    </dgm:pt>
    <dgm:pt modelId="{D60B4908-DE0F-D64D-8703-5A5E57F00DD7}" type="pres">
      <dgm:prSet presAssocID="{AF0913C4-8700-5B43-A187-7FAAA56FB87F}" presName="dotArrow2" presStyleLbl="alignNode1" presStyleIdx="6" presStyleCnt="12"/>
      <dgm:spPr/>
    </dgm:pt>
    <dgm:pt modelId="{7D58A99B-EFF0-2744-854E-BE1FF66F8681}" type="pres">
      <dgm:prSet presAssocID="{AF0913C4-8700-5B43-A187-7FAAA56FB87F}" presName="dotArrow3" presStyleLbl="alignNode1" presStyleIdx="7" presStyleCnt="12"/>
      <dgm:spPr/>
    </dgm:pt>
    <dgm:pt modelId="{E4A714AA-B8D6-984F-9D91-B3211B8123AB}" type="pres">
      <dgm:prSet presAssocID="{AF0913C4-8700-5B43-A187-7FAAA56FB87F}" presName="dotArrow4" presStyleLbl="alignNode1" presStyleIdx="8" presStyleCnt="12"/>
      <dgm:spPr/>
    </dgm:pt>
    <dgm:pt modelId="{27DAD0CF-2F3F-EE48-AE84-2162BE2FFAA6}" type="pres">
      <dgm:prSet presAssocID="{AF0913C4-8700-5B43-A187-7FAAA56FB87F}" presName="dotArrow5" presStyleLbl="alignNode1" presStyleIdx="9" presStyleCnt="12"/>
      <dgm:spPr/>
    </dgm:pt>
    <dgm:pt modelId="{3C68AD59-E000-FA43-B7F1-DDD1D0E6A675}" type="pres">
      <dgm:prSet presAssocID="{AF0913C4-8700-5B43-A187-7FAAA56FB87F}" presName="dotArrow6" presStyleLbl="alignNode1" presStyleIdx="10" presStyleCnt="12"/>
      <dgm:spPr/>
    </dgm:pt>
    <dgm:pt modelId="{22F88314-079B-AD45-BBB7-4D32E3292798}" type="pres">
      <dgm:prSet presAssocID="{AF0913C4-8700-5B43-A187-7FAAA56FB87F}" presName="dotArrow7" presStyleLbl="alignNode1" presStyleIdx="11" presStyleCnt="12"/>
      <dgm:spPr/>
    </dgm:pt>
    <dgm:pt modelId="{4D513F0C-C00D-7C43-88D4-0DF3B4738C00}" type="pres">
      <dgm:prSet presAssocID="{C127AF97-D4BD-0F4A-AA4C-9B8E492AD64B}" presName="parTx1" presStyleLbl="node1" presStyleIdx="0" presStyleCnt="3"/>
      <dgm:spPr/>
      <dgm:t>
        <a:bodyPr/>
        <a:lstStyle/>
        <a:p>
          <a:endParaRPr lang="en-US"/>
        </a:p>
      </dgm:t>
    </dgm:pt>
    <dgm:pt modelId="{0D3A12E7-AEC7-9F4D-B240-10F7C641117A}" type="pres">
      <dgm:prSet presAssocID="{AC9E812B-5D1C-EC42-B964-6DE691141812}" presName="picture1" presStyleCnt="0"/>
      <dgm:spPr/>
    </dgm:pt>
    <dgm:pt modelId="{E5E54F7A-29B1-AD46-AEBC-1DE09019E28D}" type="pres">
      <dgm:prSet presAssocID="{AC9E812B-5D1C-EC42-B964-6DE691141812}" presName="imageRepeatNode" presStyleLbl="fgImgPlace1" presStyleIdx="0" presStyleCnt="3" custScaleX="57534" custScaleY="50556"/>
      <dgm:spPr/>
      <dgm:t>
        <a:bodyPr/>
        <a:lstStyle/>
        <a:p>
          <a:endParaRPr lang="en-US"/>
        </a:p>
      </dgm:t>
    </dgm:pt>
    <dgm:pt modelId="{3A5B0CBD-52CE-4E47-A5EF-CBC740930F0C}" type="pres">
      <dgm:prSet presAssocID="{0448AD1E-9B75-F34D-9812-86303A703F32}" presName="parTx2" presStyleLbl="node1" presStyleIdx="1" presStyleCnt="3"/>
      <dgm:spPr/>
      <dgm:t>
        <a:bodyPr/>
        <a:lstStyle/>
        <a:p>
          <a:endParaRPr lang="en-US"/>
        </a:p>
      </dgm:t>
    </dgm:pt>
    <dgm:pt modelId="{E1A2F815-57A5-E049-9712-64F4C8268A9B}" type="pres">
      <dgm:prSet presAssocID="{3F3EFAC9-0788-1A4A-A0AF-5A8BD6625B80}" presName="picture2" presStyleCnt="0"/>
      <dgm:spPr/>
    </dgm:pt>
    <dgm:pt modelId="{B3552321-E02C-5D4F-9DE6-337169F20908}" type="pres">
      <dgm:prSet presAssocID="{3F3EFAC9-0788-1A4A-A0AF-5A8BD6625B80}" presName="imageRepeatNode" presStyleLbl="fgImgPlace1" presStyleIdx="1" presStyleCnt="3"/>
      <dgm:spPr/>
      <dgm:t>
        <a:bodyPr/>
        <a:lstStyle/>
        <a:p>
          <a:endParaRPr lang="en-US"/>
        </a:p>
      </dgm:t>
    </dgm:pt>
    <dgm:pt modelId="{2F7107EB-E8A9-9D49-A265-41033BD679FC}" type="pres">
      <dgm:prSet presAssocID="{FF941417-99D3-1A43-B688-9F33216F95DA}" presName="parTx3" presStyleLbl="node1" presStyleIdx="2" presStyleCnt="3"/>
      <dgm:spPr/>
      <dgm:t>
        <a:bodyPr/>
        <a:lstStyle/>
        <a:p>
          <a:endParaRPr lang="en-US"/>
        </a:p>
      </dgm:t>
    </dgm:pt>
    <dgm:pt modelId="{58534CFE-D744-0D4C-8F79-E0A4A8B3D917}" type="pres">
      <dgm:prSet presAssocID="{931F4F6C-5DAE-1642-BDC8-3B734610217A}" presName="picture3" presStyleCnt="0"/>
      <dgm:spPr/>
    </dgm:pt>
    <dgm:pt modelId="{C1DC8F28-55A4-E347-91E2-A3C0AC360A0C}" type="pres">
      <dgm:prSet presAssocID="{931F4F6C-5DAE-1642-BDC8-3B734610217A}" presName="imageRepeatNode" presStyleLbl="fgImgPlace1" presStyleIdx="2" presStyleCnt="3" custScaleX="86090" custScaleY="80152"/>
      <dgm:spPr/>
      <dgm:t>
        <a:bodyPr/>
        <a:lstStyle/>
        <a:p>
          <a:endParaRPr lang="en-US"/>
        </a:p>
      </dgm:t>
    </dgm:pt>
  </dgm:ptLst>
  <dgm:cxnLst>
    <dgm:cxn modelId="{2AA38324-43F6-3440-B9C6-5A872AB1E3AB}" type="presOf" srcId="{FF941417-99D3-1A43-B688-9F33216F95DA}" destId="{2F7107EB-E8A9-9D49-A265-41033BD679FC}" srcOrd="0" destOrd="0" presId="urn:microsoft.com/office/officeart/2008/layout/AscendingPictureAccentProcess"/>
    <dgm:cxn modelId="{A3BA91AD-4B38-4443-A21C-D6CF064CD4BA}" type="presOf" srcId="{931F4F6C-5DAE-1642-BDC8-3B734610217A}" destId="{C1DC8F28-55A4-E347-91E2-A3C0AC360A0C}" srcOrd="0" destOrd="0" presId="urn:microsoft.com/office/officeart/2008/layout/AscendingPictureAccentProcess"/>
    <dgm:cxn modelId="{AC1AE91E-4987-BC49-AD3B-4463647EF4F9}" srcId="{AF0913C4-8700-5B43-A187-7FAAA56FB87F}" destId="{C127AF97-D4BD-0F4A-AA4C-9B8E492AD64B}" srcOrd="0" destOrd="0" parTransId="{E79E7DD1-BD90-9D4B-9437-B9E4254DA8AE}" sibTransId="{AC9E812B-5D1C-EC42-B964-6DE691141812}"/>
    <dgm:cxn modelId="{3E8CA445-D45B-BA4C-A2B7-41B612630C82}" type="presOf" srcId="{AC9E812B-5D1C-EC42-B964-6DE691141812}" destId="{E5E54F7A-29B1-AD46-AEBC-1DE09019E28D}" srcOrd="0" destOrd="0" presId="urn:microsoft.com/office/officeart/2008/layout/AscendingPictureAccentProcess"/>
    <dgm:cxn modelId="{36FAF1ED-E3A4-B848-AC81-EFE6ADD3B801}" type="presOf" srcId="{3F3EFAC9-0788-1A4A-A0AF-5A8BD6625B80}" destId="{B3552321-E02C-5D4F-9DE6-337169F20908}" srcOrd="0" destOrd="0" presId="urn:microsoft.com/office/officeart/2008/layout/AscendingPictureAccentProcess"/>
    <dgm:cxn modelId="{2F55B624-BAF9-B449-A628-D0843D46D4A4}" type="presOf" srcId="{C127AF97-D4BD-0F4A-AA4C-9B8E492AD64B}" destId="{4D513F0C-C00D-7C43-88D4-0DF3B4738C00}" srcOrd="0" destOrd="0" presId="urn:microsoft.com/office/officeart/2008/layout/AscendingPictureAccentProcess"/>
    <dgm:cxn modelId="{9A2B9155-B89E-1D47-99F9-3C42AB70DD33}" type="presOf" srcId="{0448AD1E-9B75-F34D-9812-86303A703F32}" destId="{3A5B0CBD-52CE-4E47-A5EF-CBC740930F0C}" srcOrd="0" destOrd="0" presId="urn:microsoft.com/office/officeart/2008/layout/AscendingPictureAccentProcess"/>
    <dgm:cxn modelId="{2099B2C9-9072-9E4B-B4F9-E0B2E57F0C80}" type="presOf" srcId="{AF0913C4-8700-5B43-A187-7FAAA56FB87F}" destId="{8EF568E2-660B-EF40-8316-C11A49106D8B}" srcOrd="0" destOrd="0" presId="urn:microsoft.com/office/officeart/2008/layout/AscendingPictureAccentProcess"/>
    <dgm:cxn modelId="{6C17C524-2C28-D442-BF35-E8E574E3B11D}" srcId="{AF0913C4-8700-5B43-A187-7FAAA56FB87F}" destId="{0448AD1E-9B75-F34D-9812-86303A703F32}" srcOrd="1" destOrd="0" parTransId="{B68A634C-A08C-0544-A45F-EC441DD45571}" sibTransId="{3F3EFAC9-0788-1A4A-A0AF-5A8BD6625B80}"/>
    <dgm:cxn modelId="{ADD50BF3-4400-BC47-A728-9E3E52446A37}" srcId="{AF0913C4-8700-5B43-A187-7FAAA56FB87F}" destId="{FF941417-99D3-1A43-B688-9F33216F95DA}" srcOrd="2" destOrd="0" parTransId="{9E5907C7-CD06-8B4C-BBB2-39B9A5D194D2}" sibTransId="{931F4F6C-5DAE-1642-BDC8-3B734610217A}"/>
    <dgm:cxn modelId="{65A2D519-FE49-F94A-AAD7-F33E58631A2F}" type="presParOf" srcId="{8EF568E2-660B-EF40-8316-C11A49106D8B}" destId="{B56E9323-3A2D-0146-8711-9CD4F9912F2B}" srcOrd="0" destOrd="0" presId="urn:microsoft.com/office/officeart/2008/layout/AscendingPictureAccentProcess"/>
    <dgm:cxn modelId="{48E83ACF-8921-654E-A015-175E3F605D7A}" type="presParOf" srcId="{8EF568E2-660B-EF40-8316-C11A49106D8B}" destId="{62836268-1A2A-FD4A-9686-EC246795E6A1}" srcOrd="1" destOrd="0" presId="urn:microsoft.com/office/officeart/2008/layout/AscendingPictureAccentProcess"/>
    <dgm:cxn modelId="{B02FEFAF-EBA1-A74E-A13A-2DB47E67026C}" type="presParOf" srcId="{8EF568E2-660B-EF40-8316-C11A49106D8B}" destId="{7F7B6B82-458F-3847-BA3F-B7565650207D}" srcOrd="2" destOrd="0" presId="urn:microsoft.com/office/officeart/2008/layout/AscendingPictureAccentProcess"/>
    <dgm:cxn modelId="{90B1DA10-3454-E74E-A002-6BA582224A9E}" type="presParOf" srcId="{8EF568E2-660B-EF40-8316-C11A49106D8B}" destId="{FA50B975-41D3-F24F-A27D-78E5D713C82F}" srcOrd="3" destOrd="0" presId="urn:microsoft.com/office/officeart/2008/layout/AscendingPictureAccentProcess"/>
    <dgm:cxn modelId="{E8617530-68E8-584C-B5B4-81F27635EE31}" type="presParOf" srcId="{8EF568E2-660B-EF40-8316-C11A49106D8B}" destId="{B6ABCFCE-B2A5-C24F-897F-5BCAD275ED05}" srcOrd="4" destOrd="0" presId="urn:microsoft.com/office/officeart/2008/layout/AscendingPictureAccentProcess"/>
    <dgm:cxn modelId="{15FC16FC-328E-3D49-B47F-5E0C1DB6C3D8}" type="presParOf" srcId="{8EF568E2-660B-EF40-8316-C11A49106D8B}" destId="{6E2C9FB4-D9AF-1640-B2A5-830813B30DD7}" srcOrd="5" destOrd="0" presId="urn:microsoft.com/office/officeart/2008/layout/AscendingPictureAccentProcess"/>
    <dgm:cxn modelId="{1B476A94-DC32-4349-924D-4E7C15482D0F}" type="presParOf" srcId="{8EF568E2-660B-EF40-8316-C11A49106D8B}" destId="{D60B4908-DE0F-D64D-8703-5A5E57F00DD7}" srcOrd="6" destOrd="0" presId="urn:microsoft.com/office/officeart/2008/layout/AscendingPictureAccentProcess"/>
    <dgm:cxn modelId="{6BE0F2CD-137D-1046-BA6F-26562F730208}" type="presParOf" srcId="{8EF568E2-660B-EF40-8316-C11A49106D8B}" destId="{7D58A99B-EFF0-2744-854E-BE1FF66F8681}" srcOrd="7" destOrd="0" presId="urn:microsoft.com/office/officeart/2008/layout/AscendingPictureAccentProcess"/>
    <dgm:cxn modelId="{CB23BE65-4338-0F4F-883E-53A35DCFDF95}" type="presParOf" srcId="{8EF568E2-660B-EF40-8316-C11A49106D8B}" destId="{E4A714AA-B8D6-984F-9D91-B3211B8123AB}" srcOrd="8" destOrd="0" presId="urn:microsoft.com/office/officeart/2008/layout/AscendingPictureAccentProcess"/>
    <dgm:cxn modelId="{9B8F0CB9-93C0-F64B-9E66-75586842AD14}" type="presParOf" srcId="{8EF568E2-660B-EF40-8316-C11A49106D8B}" destId="{27DAD0CF-2F3F-EE48-AE84-2162BE2FFAA6}" srcOrd="9" destOrd="0" presId="urn:microsoft.com/office/officeart/2008/layout/AscendingPictureAccentProcess"/>
    <dgm:cxn modelId="{033C4F5E-A2D1-3449-A327-03BDC6F1CB78}" type="presParOf" srcId="{8EF568E2-660B-EF40-8316-C11A49106D8B}" destId="{3C68AD59-E000-FA43-B7F1-DDD1D0E6A675}" srcOrd="10" destOrd="0" presId="urn:microsoft.com/office/officeart/2008/layout/AscendingPictureAccentProcess"/>
    <dgm:cxn modelId="{7DE877E3-39C7-2C46-96D6-AFF3184CF860}" type="presParOf" srcId="{8EF568E2-660B-EF40-8316-C11A49106D8B}" destId="{22F88314-079B-AD45-BBB7-4D32E3292798}" srcOrd="11" destOrd="0" presId="urn:microsoft.com/office/officeart/2008/layout/AscendingPictureAccentProcess"/>
    <dgm:cxn modelId="{89FA3147-6238-C64D-BB4D-1B7F108ACD35}" type="presParOf" srcId="{8EF568E2-660B-EF40-8316-C11A49106D8B}" destId="{4D513F0C-C00D-7C43-88D4-0DF3B4738C00}" srcOrd="12" destOrd="0" presId="urn:microsoft.com/office/officeart/2008/layout/AscendingPictureAccentProcess"/>
    <dgm:cxn modelId="{12BE0A8F-EC8B-FC48-81EC-E2349D40BED3}" type="presParOf" srcId="{8EF568E2-660B-EF40-8316-C11A49106D8B}" destId="{0D3A12E7-AEC7-9F4D-B240-10F7C641117A}" srcOrd="13" destOrd="0" presId="urn:microsoft.com/office/officeart/2008/layout/AscendingPictureAccentProcess"/>
    <dgm:cxn modelId="{8890DBB5-D0B6-3448-8EC2-5BC13D28E41E}" type="presParOf" srcId="{0D3A12E7-AEC7-9F4D-B240-10F7C641117A}" destId="{E5E54F7A-29B1-AD46-AEBC-1DE09019E28D}" srcOrd="0" destOrd="0" presId="urn:microsoft.com/office/officeart/2008/layout/AscendingPictureAccentProcess"/>
    <dgm:cxn modelId="{247DFDA3-F094-A347-9EED-4CF923306391}" type="presParOf" srcId="{8EF568E2-660B-EF40-8316-C11A49106D8B}" destId="{3A5B0CBD-52CE-4E47-A5EF-CBC740930F0C}" srcOrd="14" destOrd="0" presId="urn:microsoft.com/office/officeart/2008/layout/AscendingPictureAccentProcess"/>
    <dgm:cxn modelId="{F32E3018-6584-2345-B6BE-7389722C340E}" type="presParOf" srcId="{8EF568E2-660B-EF40-8316-C11A49106D8B}" destId="{E1A2F815-57A5-E049-9712-64F4C8268A9B}" srcOrd="15" destOrd="0" presId="urn:microsoft.com/office/officeart/2008/layout/AscendingPictureAccentProcess"/>
    <dgm:cxn modelId="{64030E8E-DAD7-A14B-83F1-398B5CE53B23}" type="presParOf" srcId="{E1A2F815-57A5-E049-9712-64F4C8268A9B}" destId="{B3552321-E02C-5D4F-9DE6-337169F20908}" srcOrd="0" destOrd="0" presId="urn:microsoft.com/office/officeart/2008/layout/AscendingPictureAccentProcess"/>
    <dgm:cxn modelId="{F49B5126-4F61-5644-B852-C732DE50F0F8}" type="presParOf" srcId="{8EF568E2-660B-EF40-8316-C11A49106D8B}" destId="{2F7107EB-E8A9-9D49-A265-41033BD679FC}" srcOrd="16" destOrd="0" presId="urn:microsoft.com/office/officeart/2008/layout/AscendingPictureAccentProcess"/>
    <dgm:cxn modelId="{1A118CDD-1498-6841-BFF1-D960E2517B18}" type="presParOf" srcId="{8EF568E2-660B-EF40-8316-C11A49106D8B}" destId="{58534CFE-D744-0D4C-8F79-E0A4A8B3D917}" srcOrd="17" destOrd="0" presId="urn:microsoft.com/office/officeart/2008/layout/AscendingPictureAccentProcess"/>
    <dgm:cxn modelId="{B465776C-D1A8-D24A-B5E0-BB394E01DB09}" type="presParOf" srcId="{58534CFE-D744-0D4C-8F79-E0A4A8B3D917}" destId="{C1DC8F28-55A4-E347-91E2-A3C0AC360A0C}"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0913C4-8700-5B43-A187-7FAAA56FB87F}" type="doc">
      <dgm:prSet loTypeId="urn:microsoft.com/office/officeart/2008/layout/AscendingPictureAccentProcess" loCatId="" qsTypeId="urn:microsoft.com/office/officeart/2005/8/quickstyle/simple4" qsCatId="simple" csTypeId="urn:microsoft.com/office/officeart/2005/8/colors/accent1_2" csCatId="accent1" phldr="1"/>
      <dgm:spPr/>
      <dgm:t>
        <a:bodyPr/>
        <a:lstStyle/>
        <a:p>
          <a:endParaRPr lang="en-US"/>
        </a:p>
      </dgm:t>
    </dgm:pt>
    <dgm:pt modelId="{C127AF97-D4BD-0F4A-AA4C-9B8E492AD64B}">
      <dgm:prSet phldrT="[Text]"/>
      <dgm:spPr/>
      <dgm:t>
        <a:bodyPr/>
        <a:lstStyle/>
        <a:p>
          <a:r>
            <a:rPr lang="en-US" smtClean="0"/>
            <a:t>Early Leadership</a:t>
          </a:r>
          <a:endParaRPr lang="en-US"/>
        </a:p>
      </dgm:t>
    </dgm:pt>
    <dgm:pt modelId="{E79E7DD1-BD90-9D4B-9437-B9E4254DA8AE}" type="parTrans" cxnId="{AC1AE91E-4987-BC49-AD3B-4463647EF4F9}">
      <dgm:prSet/>
      <dgm:spPr/>
      <dgm:t>
        <a:bodyPr/>
        <a:lstStyle/>
        <a:p>
          <a:endParaRPr lang="en-US"/>
        </a:p>
      </dgm:t>
    </dgm:pt>
    <dgm:pt modelId="{AC9E812B-5D1C-EC42-B964-6DE691141812}" type="sibTrans" cxnId="{AC1AE91E-4987-BC49-AD3B-4463647EF4F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FF941417-99D3-1A43-B688-9F33216F95DA}">
      <dgm:prSet phldrT="[Text]"/>
      <dgm:spPr/>
      <dgm:t>
        <a:bodyPr/>
        <a:lstStyle/>
        <a:p>
          <a:r>
            <a:rPr lang="en-US" smtClean="0"/>
            <a:t>National Movement</a:t>
          </a:r>
          <a:endParaRPr lang="en-US"/>
        </a:p>
      </dgm:t>
    </dgm:pt>
    <dgm:pt modelId="{9E5907C7-CD06-8B4C-BBB2-39B9A5D194D2}" type="parTrans" cxnId="{ADD50BF3-4400-BC47-A728-9E3E52446A37}">
      <dgm:prSet/>
      <dgm:spPr/>
      <dgm:t>
        <a:bodyPr/>
        <a:lstStyle/>
        <a:p>
          <a:endParaRPr lang="en-US"/>
        </a:p>
      </dgm:t>
    </dgm:pt>
    <dgm:pt modelId="{931F4F6C-5DAE-1642-BDC8-3B734610217A}" type="sibTrans" cxnId="{ADD50BF3-4400-BC47-A728-9E3E52446A3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30000" b="-30000"/>
          </a:stretch>
        </a:blipFill>
      </dgm:spPr>
      <dgm:t>
        <a:bodyPr/>
        <a:lstStyle/>
        <a:p>
          <a:endParaRPr lang="en-US"/>
        </a:p>
      </dgm:t>
    </dgm:pt>
    <dgm:pt modelId="{0448AD1E-9B75-F34D-9812-86303A703F32}">
      <dgm:prSet phldrT="[Text]"/>
      <dgm:spPr/>
      <dgm:t>
        <a:bodyPr/>
        <a:lstStyle/>
        <a:p>
          <a:r>
            <a:rPr lang="en-US" smtClean="0"/>
            <a:t>The Turning Point, Event, Global Conference, Tragedy</a:t>
          </a:r>
          <a:endParaRPr lang="en-US"/>
        </a:p>
      </dgm:t>
    </dgm:pt>
    <dgm:pt modelId="{B68A634C-A08C-0544-A45F-EC441DD45571}" type="parTrans" cxnId="{6C17C524-2C28-D442-BF35-E8E574E3B11D}">
      <dgm:prSet/>
      <dgm:spPr/>
      <dgm:t>
        <a:bodyPr/>
        <a:lstStyle/>
        <a:p>
          <a:endParaRPr lang="en-US"/>
        </a:p>
      </dgm:t>
    </dgm:pt>
    <dgm:pt modelId="{3F3EFAC9-0788-1A4A-A0AF-5A8BD6625B80}" type="sibTrans" cxnId="{6C17C524-2C28-D442-BF35-E8E574E3B11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8EF568E2-660B-EF40-8316-C11A49106D8B}" type="pres">
      <dgm:prSet presAssocID="{AF0913C4-8700-5B43-A187-7FAAA56FB87F}" presName="Name0" presStyleCnt="0">
        <dgm:presLayoutVars>
          <dgm:chMax val="7"/>
          <dgm:chPref val="7"/>
          <dgm:dir/>
        </dgm:presLayoutVars>
      </dgm:prSet>
      <dgm:spPr/>
      <dgm:t>
        <a:bodyPr/>
        <a:lstStyle/>
        <a:p>
          <a:endParaRPr lang="en-US"/>
        </a:p>
      </dgm:t>
    </dgm:pt>
    <dgm:pt modelId="{B56E9323-3A2D-0146-8711-9CD4F9912F2B}" type="pres">
      <dgm:prSet presAssocID="{AF0913C4-8700-5B43-A187-7FAAA56FB87F}" presName="dot1" presStyleLbl="alignNode1" presStyleIdx="0" presStyleCnt="12"/>
      <dgm:spPr/>
    </dgm:pt>
    <dgm:pt modelId="{62836268-1A2A-FD4A-9686-EC246795E6A1}" type="pres">
      <dgm:prSet presAssocID="{AF0913C4-8700-5B43-A187-7FAAA56FB87F}" presName="dot2" presStyleLbl="alignNode1" presStyleIdx="1" presStyleCnt="12"/>
      <dgm:spPr/>
    </dgm:pt>
    <dgm:pt modelId="{7F7B6B82-458F-3847-BA3F-B7565650207D}" type="pres">
      <dgm:prSet presAssocID="{AF0913C4-8700-5B43-A187-7FAAA56FB87F}" presName="dot3" presStyleLbl="alignNode1" presStyleIdx="2" presStyleCnt="12"/>
      <dgm:spPr/>
    </dgm:pt>
    <dgm:pt modelId="{FA50B975-41D3-F24F-A27D-78E5D713C82F}" type="pres">
      <dgm:prSet presAssocID="{AF0913C4-8700-5B43-A187-7FAAA56FB87F}" presName="dot4" presStyleLbl="alignNode1" presStyleIdx="3" presStyleCnt="12"/>
      <dgm:spPr/>
    </dgm:pt>
    <dgm:pt modelId="{B6ABCFCE-B2A5-C24F-897F-5BCAD275ED05}" type="pres">
      <dgm:prSet presAssocID="{AF0913C4-8700-5B43-A187-7FAAA56FB87F}" presName="dot5" presStyleLbl="alignNode1" presStyleIdx="4" presStyleCnt="12"/>
      <dgm:spPr/>
    </dgm:pt>
    <dgm:pt modelId="{6E2C9FB4-D9AF-1640-B2A5-830813B30DD7}" type="pres">
      <dgm:prSet presAssocID="{AF0913C4-8700-5B43-A187-7FAAA56FB87F}" presName="dotArrow1" presStyleLbl="alignNode1" presStyleIdx="5" presStyleCnt="12"/>
      <dgm:spPr/>
    </dgm:pt>
    <dgm:pt modelId="{D60B4908-DE0F-D64D-8703-5A5E57F00DD7}" type="pres">
      <dgm:prSet presAssocID="{AF0913C4-8700-5B43-A187-7FAAA56FB87F}" presName="dotArrow2" presStyleLbl="alignNode1" presStyleIdx="6" presStyleCnt="12"/>
      <dgm:spPr/>
    </dgm:pt>
    <dgm:pt modelId="{7D58A99B-EFF0-2744-854E-BE1FF66F8681}" type="pres">
      <dgm:prSet presAssocID="{AF0913C4-8700-5B43-A187-7FAAA56FB87F}" presName="dotArrow3" presStyleLbl="alignNode1" presStyleIdx="7" presStyleCnt="12"/>
      <dgm:spPr/>
    </dgm:pt>
    <dgm:pt modelId="{E4A714AA-B8D6-984F-9D91-B3211B8123AB}" type="pres">
      <dgm:prSet presAssocID="{AF0913C4-8700-5B43-A187-7FAAA56FB87F}" presName="dotArrow4" presStyleLbl="alignNode1" presStyleIdx="8" presStyleCnt="12"/>
      <dgm:spPr/>
    </dgm:pt>
    <dgm:pt modelId="{27DAD0CF-2F3F-EE48-AE84-2162BE2FFAA6}" type="pres">
      <dgm:prSet presAssocID="{AF0913C4-8700-5B43-A187-7FAAA56FB87F}" presName="dotArrow5" presStyleLbl="alignNode1" presStyleIdx="9" presStyleCnt="12"/>
      <dgm:spPr/>
    </dgm:pt>
    <dgm:pt modelId="{3C68AD59-E000-FA43-B7F1-DDD1D0E6A675}" type="pres">
      <dgm:prSet presAssocID="{AF0913C4-8700-5B43-A187-7FAAA56FB87F}" presName="dotArrow6" presStyleLbl="alignNode1" presStyleIdx="10" presStyleCnt="12"/>
      <dgm:spPr/>
    </dgm:pt>
    <dgm:pt modelId="{22F88314-079B-AD45-BBB7-4D32E3292798}" type="pres">
      <dgm:prSet presAssocID="{AF0913C4-8700-5B43-A187-7FAAA56FB87F}" presName="dotArrow7" presStyleLbl="alignNode1" presStyleIdx="11" presStyleCnt="12"/>
      <dgm:spPr/>
    </dgm:pt>
    <dgm:pt modelId="{4D513F0C-C00D-7C43-88D4-0DF3B4738C00}" type="pres">
      <dgm:prSet presAssocID="{C127AF97-D4BD-0F4A-AA4C-9B8E492AD64B}" presName="parTx1" presStyleLbl="node1" presStyleIdx="0" presStyleCnt="3"/>
      <dgm:spPr/>
      <dgm:t>
        <a:bodyPr/>
        <a:lstStyle/>
        <a:p>
          <a:endParaRPr lang="en-US"/>
        </a:p>
      </dgm:t>
    </dgm:pt>
    <dgm:pt modelId="{0D3A12E7-AEC7-9F4D-B240-10F7C641117A}" type="pres">
      <dgm:prSet presAssocID="{AC9E812B-5D1C-EC42-B964-6DE691141812}" presName="picture1" presStyleCnt="0"/>
      <dgm:spPr/>
    </dgm:pt>
    <dgm:pt modelId="{E5E54F7A-29B1-AD46-AEBC-1DE09019E28D}" type="pres">
      <dgm:prSet presAssocID="{AC9E812B-5D1C-EC42-B964-6DE691141812}" presName="imageRepeatNode" presStyleLbl="fgImgPlace1" presStyleIdx="0" presStyleCnt="3" custScaleX="57534" custScaleY="50556"/>
      <dgm:spPr/>
      <dgm:t>
        <a:bodyPr/>
        <a:lstStyle/>
        <a:p>
          <a:endParaRPr lang="en-US"/>
        </a:p>
      </dgm:t>
    </dgm:pt>
    <dgm:pt modelId="{3A5B0CBD-52CE-4E47-A5EF-CBC740930F0C}" type="pres">
      <dgm:prSet presAssocID="{0448AD1E-9B75-F34D-9812-86303A703F32}" presName="parTx2" presStyleLbl="node1" presStyleIdx="1" presStyleCnt="3"/>
      <dgm:spPr/>
      <dgm:t>
        <a:bodyPr/>
        <a:lstStyle/>
        <a:p>
          <a:endParaRPr lang="en-US"/>
        </a:p>
      </dgm:t>
    </dgm:pt>
    <dgm:pt modelId="{E1A2F815-57A5-E049-9712-64F4C8268A9B}" type="pres">
      <dgm:prSet presAssocID="{3F3EFAC9-0788-1A4A-A0AF-5A8BD6625B80}" presName="picture2" presStyleCnt="0"/>
      <dgm:spPr/>
    </dgm:pt>
    <dgm:pt modelId="{B3552321-E02C-5D4F-9DE6-337169F20908}" type="pres">
      <dgm:prSet presAssocID="{3F3EFAC9-0788-1A4A-A0AF-5A8BD6625B80}" presName="imageRepeatNode" presStyleLbl="fgImgPlace1" presStyleIdx="1" presStyleCnt="3"/>
      <dgm:spPr/>
      <dgm:t>
        <a:bodyPr/>
        <a:lstStyle/>
        <a:p>
          <a:endParaRPr lang="en-US"/>
        </a:p>
      </dgm:t>
    </dgm:pt>
    <dgm:pt modelId="{2F7107EB-E8A9-9D49-A265-41033BD679FC}" type="pres">
      <dgm:prSet presAssocID="{FF941417-99D3-1A43-B688-9F33216F95DA}" presName="parTx3" presStyleLbl="node1" presStyleIdx="2" presStyleCnt="3"/>
      <dgm:spPr/>
      <dgm:t>
        <a:bodyPr/>
        <a:lstStyle/>
        <a:p>
          <a:endParaRPr lang="en-US"/>
        </a:p>
      </dgm:t>
    </dgm:pt>
    <dgm:pt modelId="{58534CFE-D744-0D4C-8F79-E0A4A8B3D917}" type="pres">
      <dgm:prSet presAssocID="{931F4F6C-5DAE-1642-BDC8-3B734610217A}" presName="picture3" presStyleCnt="0"/>
      <dgm:spPr/>
    </dgm:pt>
    <dgm:pt modelId="{C1DC8F28-55A4-E347-91E2-A3C0AC360A0C}" type="pres">
      <dgm:prSet presAssocID="{931F4F6C-5DAE-1642-BDC8-3B734610217A}" presName="imageRepeatNode" presStyleLbl="fgImgPlace1" presStyleIdx="2" presStyleCnt="3" custScaleX="86090" custScaleY="80152"/>
      <dgm:spPr/>
      <dgm:t>
        <a:bodyPr/>
        <a:lstStyle/>
        <a:p>
          <a:endParaRPr lang="en-US"/>
        </a:p>
      </dgm:t>
    </dgm:pt>
  </dgm:ptLst>
  <dgm:cxnLst>
    <dgm:cxn modelId="{E83B07B3-37BB-B24C-BD8A-9C5A9A547CFC}" type="presOf" srcId="{C127AF97-D4BD-0F4A-AA4C-9B8E492AD64B}" destId="{4D513F0C-C00D-7C43-88D4-0DF3B4738C00}" srcOrd="0" destOrd="0" presId="urn:microsoft.com/office/officeart/2008/layout/AscendingPictureAccentProcess"/>
    <dgm:cxn modelId="{AC1AE91E-4987-BC49-AD3B-4463647EF4F9}" srcId="{AF0913C4-8700-5B43-A187-7FAAA56FB87F}" destId="{C127AF97-D4BD-0F4A-AA4C-9B8E492AD64B}" srcOrd="0" destOrd="0" parTransId="{E79E7DD1-BD90-9D4B-9437-B9E4254DA8AE}" sibTransId="{AC9E812B-5D1C-EC42-B964-6DE691141812}"/>
    <dgm:cxn modelId="{4F280396-56A2-0C4C-9424-8C62D9004EEE}" type="presOf" srcId="{AF0913C4-8700-5B43-A187-7FAAA56FB87F}" destId="{8EF568E2-660B-EF40-8316-C11A49106D8B}" srcOrd="0" destOrd="0" presId="urn:microsoft.com/office/officeart/2008/layout/AscendingPictureAccentProcess"/>
    <dgm:cxn modelId="{8382E161-F28A-AD44-963A-4291BE5E0EA1}" type="presOf" srcId="{0448AD1E-9B75-F34D-9812-86303A703F32}" destId="{3A5B0CBD-52CE-4E47-A5EF-CBC740930F0C}" srcOrd="0" destOrd="0" presId="urn:microsoft.com/office/officeart/2008/layout/AscendingPictureAccentProcess"/>
    <dgm:cxn modelId="{3CEE62B6-8950-CC46-AA11-5BFD2C8EDE31}" type="presOf" srcId="{931F4F6C-5DAE-1642-BDC8-3B734610217A}" destId="{C1DC8F28-55A4-E347-91E2-A3C0AC360A0C}" srcOrd="0" destOrd="0" presId="urn:microsoft.com/office/officeart/2008/layout/AscendingPictureAccentProcess"/>
    <dgm:cxn modelId="{B5E9092F-D8C4-4C47-946D-D605C1893390}" type="presOf" srcId="{3F3EFAC9-0788-1A4A-A0AF-5A8BD6625B80}" destId="{B3552321-E02C-5D4F-9DE6-337169F20908}" srcOrd="0" destOrd="0" presId="urn:microsoft.com/office/officeart/2008/layout/AscendingPictureAccentProcess"/>
    <dgm:cxn modelId="{6C17C524-2C28-D442-BF35-E8E574E3B11D}" srcId="{AF0913C4-8700-5B43-A187-7FAAA56FB87F}" destId="{0448AD1E-9B75-F34D-9812-86303A703F32}" srcOrd="1" destOrd="0" parTransId="{B68A634C-A08C-0544-A45F-EC441DD45571}" sibTransId="{3F3EFAC9-0788-1A4A-A0AF-5A8BD6625B80}"/>
    <dgm:cxn modelId="{ADD50BF3-4400-BC47-A728-9E3E52446A37}" srcId="{AF0913C4-8700-5B43-A187-7FAAA56FB87F}" destId="{FF941417-99D3-1A43-B688-9F33216F95DA}" srcOrd="2" destOrd="0" parTransId="{9E5907C7-CD06-8B4C-BBB2-39B9A5D194D2}" sibTransId="{931F4F6C-5DAE-1642-BDC8-3B734610217A}"/>
    <dgm:cxn modelId="{51FE6DE5-01F8-DB42-9239-EBD5CD8FCF42}" type="presOf" srcId="{AC9E812B-5D1C-EC42-B964-6DE691141812}" destId="{E5E54F7A-29B1-AD46-AEBC-1DE09019E28D}" srcOrd="0" destOrd="0" presId="urn:microsoft.com/office/officeart/2008/layout/AscendingPictureAccentProcess"/>
    <dgm:cxn modelId="{E8ED81D8-6BCD-4C40-B38E-A5E760851FE7}" type="presOf" srcId="{FF941417-99D3-1A43-B688-9F33216F95DA}" destId="{2F7107EB-E8A9-9D49-A265-41033BD679FC}" srcOrd="0" destOrd="0" presId="urn:microsoft.com/office/officeart/2008/layout/AscendingPictureAccentProcess"/>
    <dgm:cxn modelId="{23E60D4C-1A38-3749-B963-7917C63D6B0B}" type="presParOf" srcId="{8EF568E2-660B-EF40-8316-C11A49106D8B}" destId="{B56E9323-3A2D-0146-8711-9CD4F9912F2B}" srcOrd="0" destOrd="0" presId="urn:microsoft.com/office/officeart/2008/layout/AscendingPictureAccentProcess"/>
    <dgm:cxn modelId="{F54C8986-8AB8-3643-85E0-3D8517101804}" type="presParOf" srcId="{8EF568E2-660B-EF40-8316-C11A49106D8B}" destId="{62836268-1A2A-FD4A-9686-EC246795E6A1}" srcOrd="1" destOrd="0" presId="urn:microsoft.com/office/officeart/2008/layout/AscendingPictureAccentProcess"/>
    <dgm:cxn modelId="{CCBECAED-3EA5-C446-BFFA-88F79EC520D4}" type="presParOf" srcId="{8EF568E2-660B-EF40-8316-C11A49106D8B}" destId="{7F7B6B82-458F-3847-BA3F-B7565650207D}" srcOrd="2" destOrd="0" presId="urn:microsoft.com/office/officeart/2008/layout/AscendingPictureAccentProcess"/>
    <dgm:cxn modelId="{96F67DF4-1F50-C548-8F93-FFB12BE33AAF}" type="presParOf" srcId="{8EF568E2-660B-EF40-8316-C11A49106D8B}" destId="{FA50B975-41D3-F24F-A27D-78E5D713C82F}" srcOrd="3" destOrd="0" presId="urn:microsoft.com/office/officeart/2008/layout/AscendingPictureAccentProcess"/>
    <dgm:cxn modelId="{748A6DA4-4DA5-ED42-82A0-46F8A9E7C7DB}" type="presParOf" srcId="{8EF568E2-660B-EF40-8316-C11A49106D8B}" destId="{B6ABCFCE-B2A5-C24F-897F-5BCAD275ED05}" srcOrd="4" destOrd="0" presId="urn:microsoft.com/office/officeart/2008/layout/AscendingPictureAccentProcess"/>
    <dgm:cxn modelId="{874DCAAC-643B-0445-84BF-12F1263662BB}" type="presParOf" srcId="{8EF568E2-660B-EF40-8316-C11A49106D8B}" destId="{6E2C9FB4-D9AF-1640-B2A5-830813B30DD7}" srcOrd="5" destOrd="0" presId="urn:microsoft.com/office/officeart/2008/layout/AscendingPictureAccentProcess"/>
    <dgm:cxn modelId="{94371ADC-EAC6-3E4D-B7B9-39E107315A95}" type="presParOf" srcId="{8EF568E2-660B-EF40-8316-C11A49106D8B}" destId="{D60B4908-DE0F-D64D-8703-5A5E57F00DD7}" srcOrd="6" destOrd="0" presId="urn:microsoft.com/office/officeart/2008/layout/AscendingPictureAccentProcess"/>
    <dgm:cxn modelId="{AB72FCB7-E97B-0541-8198-88AC3CEB268C}" type="presParOf" srcId="{8EF568E2-660B-EF40-8316-C11A49106D8B}" destId="{7D58A99B-EFF0-2744-854E-BE1FF66F8681}" srcOrd="7" destOrd="0" presId="urn:microsoft.com/office/officeart/2008/layout/AscendingPictureAccentProcess"/>
    <dgm:cxn modelId="{9AFBF08B-EC30-B442-AFE5-03DBEA1441E4}" type="presParOf" srcId="{8EF568E2-660B-EF40-8316-C11A49106D8B}" destId="{E4A714AA-B8D6-984F-9D91-B3211B8123AB}" srcOrd="8" destOrd="0" presId="urn:microsoft.com/office/officeart/2008/layout/AscendingPictureAccentProcess"/>
    <dgm:cxn modelId="{AC263F94-C1E1-B545-9A3A-36B512F3D976}" type="presParOf" srcId="{8EF568E2-660B-EF40-8316-C11A49106D8B}" destId="{27DAD0CF-2F3F-EE48-AE84-2162BE2FFAA6}" srcOrd="9" destOrd="0" presId="urn:microsoft.com/office/officeart/2008/layout/AscendingPictureAccentProcess"/>
    <dgm:cxn modelId="{CDF08DD5-D35C-AD43-A21D-145145B71673}" type="presParOf" srcId="{8EF568E2-660B-EF40-8316-C11A49106D8B}" destId="{3C68AD59-E000-FA43-B7F1-DDD1D0E6A675}" srcOrd="10" destOrd="0" presId="urn:microsoft.com/office/officeart/2008/layout/AscendingPictureAccentProcess"/>
    <dgm:cxn modelId="{4E3A04D3-03F7-7A4B-9852-207723D53466}" type="presParOf" srcId="{8EF568E2-660B-EF40-8316-C11A49106D8B}" destId="{22F88314-079B-AD45-BBB7-4D32E3292798}" srcOrd="11" destOrd="0" presId="urn:microsoft.com/office/officeart/2008/layout/AscendingPictureAccentProcess"/>
    <dgm:cxn modelId="{920DCBB2-9FD0-1246-83B7-3A4796F772C9}" type="presParOf" srcId="{8EF568E2-660B-EF40-8316-C11A49106D8B}" destId="{4D513F0C-C00D-7C43-88D4-0DF3B4738C00}" srcOrd="12" destOrd="0" presId="urn:microsoft.com/office/officeart/2008/layout/AscendingPictureAccentProcess"/>
    <dgm:cxn modelId="{584D70B8-C928-8242-80B8-4EC5AB6DA93E}" type="presParOf" srcId="{8EF568E2-660B-EF40-8316-C11A49106D8B}" destId="{0D3A12E7-AEC7-9F4D-B240-10F7C641117A}" srcOrd="13" destOrd="0" presId="urn:microsoft.com/office/officeart/2008/layout/AscendingPictureAccentProcess"/>
    <dgm:cxn modelId="{9BABD0C4-93BF-3540-B7FF-55DAEA426E69}" type="presParOf" srcId="{0D3A12E7-AEC7-9F4D-B240-10F7C641117A}" destId="{E5E54F7A-29B1-AD46-AEBC-1DE09019E28D}" srcOrd="0" destOrd="0" presId="urn:microsoft.com/office/officeart/2008/layout/AscendingPictureAccentProcess"/>
    <dgm:cxn modelId="{3E81B2F3-E947-7241-8265-0FD1789E614A}" type="presParOf" srcId="{8EF568E2-660B-EF40-8316-C11A49106D8B}" destId="{3A5B0CBD-52CE-4E47-A5EF-CBC740930F0C}" srcOrd="14" destOrd="0" presId="urn:microsoft.com/office/officeart/2008/layout/AscendingPictureAccentProcess"/>
    <dgm:cxn modelId="{92597CCF-BE4C-9E4E-9C67-DF9E02B643EB}" type="presParOf" srcId="{8EF568E2-660B-EF40-8316-C11A49106D8B}" destId="{E1A2F815-57A5-E049-9712-64F4C8268A9B}" srcOrd="15" destOrd="0" presId="urn:microsoft.com/office/officeart/2008/layout/AscendingPictureAccentProcess"/>
    <dgm:cxn modelId="{5D5BD700-CDF6-AA43-8097-FC3270347814}" type="presParOf" srcId="{E1A2F815-57A5-E049-9712-64F4C8268A9B}" destId="{B3552321-E02C-5D4F-9DE6-337169F20908}" srcOrd="0" destOrd="0" presId="urn:microsoft.com/office/officeart/2008/layout/AscendingPictureAccentProcess"/>
    <dgm:cxn modelId="{B8157ADB-E3F0-AF4E-A71D-7E847EABDE69}" type="presParOf" srcId="{8EF568E2-660B-EF40-8316-C11A49106D8B}" destId="{2F7107EB-E8A9-9D49-A265-41033BD679FC}" srcOrd="16" destOrd="0" presId="urn:microsoft.com/office/officeart/2008/layout/AscendingPictureAccentProcess"/>
    <dgm:cxn modelId="{ECDE392C-8739-044A-982C-8F690602A3BB}" type="presParOf" srcId="{8EF568E2-660B-EF40-8316-C11A49106D8B}" destId="{58534CFE-D744-0D4C-8F79-E0A4A8B3D917}" srcOrd="17" destOrd="0" presId="urn:microsoft.com/office/officeart/2008/layout/AscendingPictureAccentProcess"/>
    <dgm:cxn modelId="{1407D403-ED65-6D40-B16D-91D3891B29F2}" type="presParOf" srcId="{58534CFE-D744-0D4C-8F79-E0A4A8B3D917}" destId="{C1DC8F28-55A4-E347-91E2-A3C0AC360A0C}"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A60299-A5A1-894D-A310-2C85B7CB1FCC}"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n-US"/>
        </a:p>
      </dgm:t>
    </dgm:pt>
    <dgm:pt modelId="{3CB6B8B3-10E8-C24C-981E-8A662D1FEAAF}">
      <dgm:prSet/>
      <dgm:spPr/>
      <dgm:t>
        <a:bodyPr/>
        <a:lstStyle/>
        <a:p>
          <a:pPr rtl="0"/>
          <a:r>
            <a:rPr lang="en-US" smtClean="0"/>
            <a:t>Engaging the pain of the periphery</a:t>
          </a:r>
          <a:endParaRPr lang="en-US"/>
        </a:p>
      </dgm:t>
    </dgm:pt>
    <dgm:pt modelId="{BACE1EE8-82DD-494B-B346-BD4FC0BB626D}" type="parTrans" cxnId="{83B5610E-3F80-5E4D-9E23-3B246708685D}">
      <dgm:prSet/>
      <dgm:spPr/>
      <dgm:t>
        <a:bodyPr/>
        <a:lstStyle/>
        <a:p>
          <a:endParaRPr lang="en-US"/>
        </a:p>
      </dgm:t>
    </dgm:pt>
    <dgm:pt modelId="{EC1CAA1B-A8FC-964B-B450-51221D1871F1}" type="sibTrans" cxnId="{83B5610E-3F80-5E4D-9E23-3B246708685D}">
      <dgm:prSet/>
      <dgm:spPr/>
      <dgm:t>
        <a:bodyPr/>
        <a:lstStyle/>
        <a:p>
          <a:endParaRPr lang="en-US"/>
        </a:p>
      </dgm:t>
    </dgm:pt>
    <dgm:pt modelId="{B660FECC-D8BC-1A4A-B371-EDA3453C450F}">
      <dgm:prSet/>
      <dgm:spPr/>
      <dgm:t>
        <a:bodyPr/>
        <a:lstStyle/>
        <a:p>
          <a:pPr rtl="0"/>
          <a:r>
            <a:rPr lang="en-US" smtClean="0"/>
            <a:t>Evolve a clear vision for a life to heal that pain</a:t>
          </a:r>
          <a:endParaRPr lang="en-US"/>
        </a:p>
      </dgm:t>
    </dgm:pt>
    <dgm:pt modelId="{7332AFE3-7A5C-A24B-A5A9-5D58BA0ED017}" type="parTrans" cxnId="{BCF201CB-ADE4-4648-8DC2-E31A24AB375E}">
      <dgm:prSet/>
      <dgm:spPr/>
      <dgm:t>
        <a:bodyPr/>
        <a:lstStyle/>
        <a:p>
          <a:endParaRPr lang="en-US"/>
        </a:p>
      </dgm:t>
    </dgm:pt>
    <dgm:pt modelId="{B0A2B372-9CE5-1849-A6AA-2A7478566759}" type="sibTrans" cxnId="{BCF201CB-ADE4-4648-8DC2-E31A24AB375E}">
      <dgm:prSet/>
      <dgm:spPr/>
      <dgm:t>
        <a:bodyPr/>
        <a:lstStyle/>
        <a:p>
          <a:endParaRPr lang="en-US"/>
        </a:p>
      </dgm:t>
    </dgm:pt>
    <dgm:pt modelId="{CC3DBC05-9F24-B941-8D22-AA3805A1D221}">
      <dgm:prSet/>
      <dgm:spPr/>
      <dgm:t>
        <a:bodyPr/>
        <a:lstStyle/>
        <a:p>
          <a:pPr rtl="0"/>
          <a:r>
            <a:rPr lang="en-US" smtClean="0"/>
            <a:t>Symbolic acts (Gideon) (lead by Lord?)</a:t>
          </a:r>
          <a:endParaRPr lang="en-US"/>
        </a:p>
      </dgm:t>
    </dgm:pt>
    <dgm:pt modelId="{33120785-6A4B-4248-8C55-14D5D60055CC}" type="parTrans" cxnId="{ADED5342-51D4-154F-A04C-1C86C3F4386A}">
      <dgm:prSet/>
      <dgm:spPr/>
      <dgm:t>
        <a:bodyPr/>
        <a:lstStyle/>
        <a:p>
          <a:endParaRPr lang="en-US"/>
        </a:p>
      </dgm:t>
    </dgm:pt>
    <dgm:pt modelId="{646D48F1-37D5-F548-A368-822EFD44C75B}" type="sibTrans" cxnId="{ADED5342-51D4-154F-A04C-1C86C3F4386A}">
      <dgm:prSet/>
      <dgm:spPr/>
      <dgm:t>
        <a:bodyPr/>
        <a:lstStyle/>
        <a:p>
          <a:endParaRPr lang="en-US"/>
        </a:p>
      </dgm:t>
    </dgm:pt>
    <dgm:pt modelId="{A54A160A-8563-C946-BF9F-47229DE2115A}">
      <dgm:prSet/>
      <dgm:spPr/>
      <dgm:t>
        <a:bodyPr/>
        <a:lstStyle/>
        <a:p>
          <a:pPr rtl="0"/>
          <a:r>
            <a:rPr lang="en-US" smtClean="0"/>
            <a:t>Imprisonment</a:t>
          </a:r>
          <a:endParaRPr lang="en-US"/>
        </a:p>
      </dgm:t>
    </dgm:pt>
    <dgm:pt modelId="{8E8E0931-C378-AC46-8AB8-20889EC814F3}" type="parTrans" cxnId="{60A94EBF-5E53-8346-8DFA-ECAEC4A093F2}">
      <dgm:prSet/>
      <dgm:spPr/>
      <dgm:t>
        <a:bodyPr/>
        <a:lstStyle/>
        <a:p>
          <a:endParaRPr lang="en-US"/>
        </a:p>
      </dgm:t>
    </dgm:pt>
    <dgm:pt modelId="{13D853E7-700C-8945-BC27-530FAA1AB919}" type="sibTrans" cxnId="{60A94EBF-5E53-8346-8DFA-ECAEC4A093F2}">
      <dgm:prSet/>
      <dgm:spPr/>
      <dgm:t>
        <a:bodyPr/>
        <a:lstStyle/>
        <a:p>
          <a:endParaRPr lang="en-US"/>
        </a:p>
      </dgm:t>
    </dgm:pt>
    <dgm:pt modelId="{64DB6468-5BA4-9D44-88B9-2F944B365264}">
      <dgm:prSet/>
      <dgm:spPr/>
      <dgm:t>
        <a:bodyPr/>
        <a:lstStyle/>
        <a:p>
          <a:pPr rtl="0"/>
          <a:r>
            <a:rPr lang="en-US" smtClean="0"/>
            <a:t>Forced into conflict with authorities</a:t>
          </a:r>
          <a:endParaRPr lang="en-US"/>
        </a:p>
      </dgm:t>
    </dgm:pt>
    <dgm:pt modelId="{67C92DB4-A521-7E4D-8981-889F70DB7C71}" type="parTrans" cxnId="{866869CF-75AE-DA47-A185-9E2FA3ABBB61}">
      <dgm:prSet/>
      <dgm:spPr/>
      <dgm:t>
        <a:bodyPr/>
        <a:lstStyle/>
        <a:p>
          <a:endParaRPr lang="en-US"/>
        </a:p>
      </dgm:t>
    </dgm:pt>
    <dgm:pt modelId="{03D4A789-E999-184D-9744-3DB5099D7114}" type="sibTrans" cxnId="{866869CF-75AE-DA47-A185-9E2FA3ABBB61}">
      <dgm:prSet/>
      <dgm:spPr/>
      <dgm:t>
        <a:bodyPr/>
        <a:lstStyle/>
        <a:p>
          <a:endParaRPr lang="en-US"/>
        </a:p>
      </dgm:t>
    </dgm:pt>
    <dgm:pt modelId="{F4773E28-607F-CE48-B8DC-F5A9AB144053}">
      <dgm:prSet/>
      <dgm:spPr/>
      <dgm:t>
        <a:bodyPr/>
        <a:lstStyle/>
        <a:p>
          <a:pPr rtl="0"/>
          <a:r>
            <a:rPr lang="en-US" smtClean="0"/>
            <a:t>Information flow (Pierson)</a:t>
          </a:r>
          <a:endParaRPr lang="en-US"/>
        </a:p>
      </dgm:t>
    </dgm:pt>
    <dgm:pt modelId="{48029F79-CF34-4447-82E2-100FC60FFB27}" type="parTrans" cxnId="{BBBAA492-F0F6-2040-AC52-0812007AE588}">
      <dgm:prSet/>
      <dgm:spPr/>
      <dgm:t>
        <a:bodyPr/>
        <a:lstStyle/>
        <a:p>
          <a:endParaRPr lang="en-US"/>
        </a:p>
      </dgm:t>
    </dgm:pt>
    <dgm:pt modelId="{99C48D3F-EB25-8A4B-A05F-B52DD0EDC2C5}" type="sibTrans" cxnId="{BBBAA492-F0F6-2040-AC52-0812007AE588}">
      <dgm:prSet/>
      <dgm:spPr/>
      <dgm:t>
        <a:bodyPr/>
        <a:lstStyle/>
        <a:p>
          <a:endParaRPr lang="en-US"/>
        </a:p>
      </dgm:t>
    </dgm:pt>
    <dgm:pt modelId="{C6F2623A-BF04-0F4B-AD30-6AABA57B9D81}">
      <dgm:prSet/>
      <dgm:spPr/>
      <dgm:t>
        <a:bodyPr/>
        <a:lstStyle/>
        <a:p>
          <a:pPr rtl="0"/>
          <a:r>
            <a:rPr lang="en-US" smtClean="0"/>
            <a:t>Build your army</a:t>
          </a:r>
          <a:endParaRPr lang="en-US"/>
        </a:p>
      </dgm:t>
    </dgm:pt>
    <dgm:pt modelId="{5059F7A2-497A-2348-AC13-15CEEF3EB0A0}" type="parTrans" cxnId="{0091DFB4-7F95-034E-9571-D260BC45BF4A}">
      <dgm:prSet/>
      <dgm:spPr/>
      <dgm:t>
        <a:bodyPr/>
        <a:lstStyle/>
        <a:p>
          <a:endParaRPr lang="en-US"/>
        </a:p>
      </dgm:t>
    </dgm:pt>
    <dgm:pt modelId="{B40F3480-6187-2F46-A3F7-F8E008B8C2E2}" type="sibTrans" cxnId="{0091DFB4-7F95-034E-9571-D260BC45BF4A}">
      <dgm:prSet/>
      <dgm:spPr/>
      <dgm:t>
        <a:bodyPr/>
        <a:lstStyle/>
        <a:p>
          <a:endParaRPr lang="en-US"/>
        </a:p>
      </dgm:t>
    </dgm:pt>
    <dgm:pt modelId="{2CE3B333-C969-A045-B629-80362EE8CC75}">
      <dgm:prSet/>
      <dgm:spPr/>
      <dgm:t>
        <a:bodyPr/>
        <a:lstStyle/>
        <a:p>
          <a:pPr rtl="0"/>
          <a:r>
            <a:rPr lang="en-US" smtClean="0"/>
            <a:t>Work plan for common people (</a:t>
          </a:r>
          <a:r>
            <a:rPr lang="en-US" err="1" smtClean="0"/>
            <a:t>Assissi</a:t>
          </a:r>
          <a:r>
            <a:rPr lang="en-US" smtClean="0"/>
            <a:t>)</a:t>
          </a:r>
          <a:endParaRPr lang="en-US"/>
        </a:p>
      </dgm:t>
    </dgm:pt>
    <dgm:pt modelId="{E51B8D6B-2501-B844-BCC3-67F4B79AE12D}" type="parTrans" cxnId="{FFAD67E0-B604-1744-9F4F-C1614DAA7CC0}">
      <dgm:prSet/>
      <dgm:spPr/>
      <dgm:t>
        <a:bodyPr/>
        <a:lstStyle/>
        <a:p>
          <a:endParaRPr lang="en-US"/>
        </a:p>
      </dgm:t>
    </dgm:pt>
    <dgm:pt modelId="{224F6F88-DF01-2E4F-8AF8-0C375344C790}" type="sibTrans" cxnId="{FFAD67E0-B604-1744-9F4F-C1614DAA7CC0}">
      <dgm:prSet/>
      <dgm:spPr/>
      <dgm:t>
        <a:bodyPr/>
        <a:lstStyle/>
        <a:p>
          <a:endParaRPr lang="en-US"/>
        </a:p>
      </dgm:t>
    </dgm:pt>
    <dgm:pt modelId="{B307A632-0587-5846-B717-0018811B5F24}">
      <dgm:prSet/>
      <dgm:spPr/>
      <dgm:t>
        <a:bodyPr/>
        <a:lstStyle/>
        <a:p>
          <a:pPr rtl="0"/>
          <a:r>
            <a:rPr lang="en-US" smtClean="0"/>
            <a:t>Why do the Marxist’s sell newspapers on street corner? </a:t>
          </a:r>
          <a:endParaRPr lang="en-US"/>
        </a:p>
      </dgm:t>
    </dgm:pt>
    <dgm:pt modelId="{619B8B9F-2A81-894D-8422-092BFDA228DC}" type="parTrans" cxnId="{4CA442F4-13B8-8643-B832-45CEEDDE66F3}">
      <dgm:prSet/>
      <dgm:spPr/>
      <dgm:t>
        <a:bodyPr/>
        <a:lstStyle/>
        <a:p>
          <a:endParaRPr lang="en-US"/>
        </a:p>
      </dgm:t>
    </dgm:pt>
    <dgm:pt modelId="{54AE12EB-39F8-9540-A950-98E5F212D059}" type="sibTrans" cxnId="{4CA442F4-13B8-8643-B832-45CEEDDE66F3}">
      <dgm:prSet/>
      <dgm:spPr/>
      <dgm:t>
        <a:bodyPr/>
        <a:lstStyle/>
        <a:p>
          <a:endParaRPr lang="en-US"/>
        </a:p>
      </dgm:t>
    </dgm:pt>
    <dgm:pt modelId="{6F6516E0-A074-AD49-9B0C-5AF44FF8837C}">
      <dgm:prSet/>
      <dgm:spPr/>
    </dgm:pt>
    <dgm:pt modelId="{E60CF1D7-E00A-C246-B51D-F1D391B9AE74}" type="parTrans" cxnId="{C1D8292C-E028-BD43-B13D-D3D6094333CD}">
      <dgm:prSet/>
      <dgm:spPr/>
      <dgm:t>
        <a:bodyPr/>
        <a:lstStyle/>
        <a:p>
          <a:endParaRPr lang="en-US"/>
        </a:p>
      </dgm:t>
    </dgm:pt>
    <dgm:pt modelId="{81125B14-EB23-8649-AB06-A087B0DE3135}" type="sibTrans" cxnId="{C1D8292C-E028-BD43-B13D-D3D6094333CD}">
      <dgm:prSet/>
      <dgm:spPr/>
      <dgm:t>
        <a:bodyPr/>
        <a:lstStyle/>
        <a:p>
          <a:endParaRPr lang="en-US"/>
        </a:p>
      </dgm:t>
    </dgm:pt>
    <dgm:pt modelId="{22441AB2-B6AD-C844-8C3A-90FD98B055BF}">
      <dgm:prSet/>
      <dgm:spPr/>
    </dgm:pt>
    <dgm:pt modelId="{6E6E878A-7419-2C40-93E0-0FA41620F69A}" type="parTrans" cxnId="{D570D6FD-9A6A-3E44-8293-A094240DEA85}">
      <dgm:prSet/>
      <dgm:spPr/>
      <dgm:t>
        <a:bodyPr/>
        <a:lstStyle/>
        <a:p>
          <a:endParaRPr lang="en-US"/>
        </a:p>
      </dgm:t>
    </dgm:pt>
    <dgm:pt modelId="{D12AE4EE-70C0-D54D-B493-024B1E67FB1D}" type="sibTrans" cxnId="{D570D6FD-9A6A-3E44-8293-A094240DEA85}">
      <dgm:prSet/>
      <dgm:spPr/>
      <dgm:t>
        <a:bodyPr/>
        <a:lstStyle/>
        <a:p>
          <a:endParaRPr lang="en-US"/>
        </a:p>
      </dgm:t>
    </dgm:pt>
    <dgm:pt modelId="{CC6379D4-5CF1-1D4A-8EC6-40CEA1BAE806}">
      <dgm:prSet/>
      <dgm:spPr/>
    </dgm:pt>
    <dgm:pt modelId="{CB6E3D3F-F16E-B044-AB8A-EEA88CCFF9EB}" type="parTrans" cxnId="{E687A4BF-45BD-B843-B3B8-A674D705AD3E}">
      <dgm:prSet/>
      <dgm:spPr/>
      <dgm:t>
        <a:bodyPr/>
        <a:lstStyle/>
        <a:p>
          <a:endParaRPr lang="en-US"/>
        </a:p>
      </dgm:t>
    </dgm:pt>
    <dgm:pt modelId="{2B1B16E8-966E-684C-9861-55507ECF71DC}" type="sibTrans" cxnId="{E687A4BF-45BD-B843-B3B8-A674D705AD3E}">
      <dgm:prSet/>
      <dgm:spPr/>
      <dgm:t>
        <a:bodyPr/>
        <a:lstStyle/>
        <a:p>
          <a:endParaRPr lang="en-US"/>
        </a:p>
      </dgm:t>
    </dgm:pt>
    <dgm:pt modelId="{7B4D3036-8D18-9F4A-A5B3-9021B0307B58}" type="pres">
      <dgm:prSet presAssocID="{98A60299-A5A1-894D-A310-2C85B7CB1FCC}" presName="Name0" presStyleCnt="0">
        <dgm:presLayoutVars>
          <dgm:chMax val="5"/>
          <dgm:chPref val="5"/>
          <dgm:dir/>
          <dgm:animLvl val="lvl"/>
        </dgm:presLayoutVars>
      </dgm:prSet>
      <dgm:spPr/>
      <dgm:t>
        <a:bodyPr/>
        <a:lstStyle/>
        <a:p>
          <a:endParaRPr lang="en-US"/>
        </a:p>
      </dgm:t>
    </dgm:pt>
    <dgm:pt modelId="{98E74A4A-C579-5040-AF99-FF6D74EE5E81}" type="pres">
      <dgm:prSet presAssocID="{3CB6B8B3-10E8-C24C-981E-8A662D1FEAAF}" presName="parentText1" presStyleLbl="node1" presStyleIdx="0" presStyleCnt="5">
        <dgm:presLayoutVars>
          <dgm:chMax/>
          <dgm:chPref val="3"/>
          <dgm:bulletEnabled val="1"/>
        </dgm:presLayoutVars>
      </dgm:prSet>
      <dgm:spPr/>
      <dgm:t>
        <a:bodyPr/>
        <a:lstStyle/>
        <a:p>
          <a:endParaRPr lang="en-US"/>
        </a:p>
      </dgm:t>
    </dgm:pt>
    <dgm:pt modelId="{96EB0EA2-605D-6B48-A6C7-428B665BD39F}" type="pres">
      <dgm:prSet presAssocID="{B660FECC-D8BC-1A4A-B371-EDA3453C450F}" presName="parentText2" presStyleLbl="node1" presStyleIdx="1" presStyleCnt="5">
        <dgm:presLayoutVars>
          <dgm:chMax/>
          <dgm:chPref val="3"/>
          <dgm:bulletEnabled val="1"/>
        </dgm:presLayoutVars>
      </dgm:prSet>
      <dgm:spPr/>
      <dgm:t>
        <a:bodyPr/>
        <a:lstStyle/>
        <a:p>
          <a:endParaRPr lang="en-US"/>
        </a:p>
      </dgm:t>
    </dgm:pt>
    <dgm:pt modelId="{C07A79A6-95DF-9B4C-994F-0E5E093E545B}" type="pres">
      <dgm:prSet presAssocID="{CC3DBC05-9F24-B941-8D22-AA3805A1D221}" presName="parentText3" presStyleLbl="node1" presStyleIdx="2" presStyleCnt="5">
        <dgm:presLayoutVars>
          <dgm:chMax/>
          <dgm:chPref val="3"/>
          <dgm:bulletEnabled val="1"/>
        </dgm:presLayoutVars>
      </dgm:prSet>
      <dgm:spPr/>
      <dgm:t>
        <a:bodyPr/>
        <a:lstStyle/>
        <a:p>
          <a:endParaRPr lang="en-US"/>
        </a:p>
      </dgm:t>
    </dgm:pt>
    <dgm:pt modelId="{BFD9CDC9-BD25-1D40-81CF-F822C9FE882C}" type="pres">
      <dgm:prSet presAssocID="{CC3DBC05-9F24-B941-8D22-AA3805A1D221}" presName="childText3" presStyleLbl="solidAlignAcc1" presStyleIdx="0" presStyleCnt="2">
        <dgm:presLayoutVars>
          <dgm:chMax val="0"/>
          <dgm:chPref val="0"/>
          <dgm:bulletEnabled val="1"/>
        </dgm:presLayoutVars>
      </dgm:prSet>
      <dgm:spPr/>
      <dgm:t>
        <a:bodyPr/>
        <a:lstStyle/>
        <a:p>
          <a:endParaRPr lang="en-US"/>
        </a:p>
      </dgm:t>
    </dgm:pt>
    <dgm:pt modelId="{C4F4C75D-19FF-1C4C-A997-764AEBE731CD}" type="pres">
      <dgm:prSet presAssocID="{F4773E28-607F-CE48-B8DC-F5A9AB144053}" presName="parentText4" presStyleLbl="node1" presStyleIdx="3" presStyleCnt="5">
        <dgm:presLayoutVars>
          <dgm:chMax/>
          <dgm:chPref val="3"/>
          <dgm:bulletEnabled val="1"/>
        </dgm:presLayoutVars>
      </dgm:prSet>
      <dgm:spPr/>
      <dgm:t>
        <a:bodyPr/>
        <a:lstStyle/>
        <a:p>
          <a:endParaRPr lang="en-US"/>
        </a:p>
      </dgm:t>
    </dgm:pt>
    <dgm:pt modelId="{8CCF10AF-A850-F74B-8444-CC79783F2834}" type="pres">
      <dgm:prSet presAssocID="{C6F2623A-BF04-0F4B-AD30-6AABA57B9D81}" presName="parentText5" presStyleLbl="node1" presStyleIdx="4" presStyleCnt="5">
        <dgm:presLayoutVars>
          <dgm:chMax/>
          <dgm:chPref val="3"/>
          <dgm:bulletEnabled val="1"/>
        </dgm:presLayoutVars>
      </dgm:prSet>
      <dgm:spPr/>
      <dgm:t>
        <a:bodyPr/>
        <a:lstStyle/>
        <a:p>
          <a:endParaRPr lang="en-US"/>
        </a:p>
      </dgm:t>
    </dgm:pt>
    <dgm:pt modelId="{A276317C-E109-6C4A-B9F5-87EE37871190}" type="pres">
      <dgm:prSet presAssocID="{C6F2623A-BF04-0F4B-AD30-6AABA57B9D81}" presName="childText5" presStyleLbl="solidAlignAcc1" presStyleIdx="1" presStyleCnt="2">
        <dgm:presLayoutVars>
          <dgm:chMax val="0"/>
          <dgm:chPref val="0"/>
          <dgm:bulletEnabled val="1"/>
        </dgm:presLayoutVars>
      </dgm:prSet>
      <dgm:spPr/>
      <dgm:t>
        <a:bodyPr/>
        <a:lstStyle/>
        <a:p>
          <a:endParaRPr lang="en-US"/>
        </a:p>
      </dgm:t>
    </dgm:pt>
  </dgm:ptLst>
  <dgm:cxnLst>
    <dgm:cxn modelId="{FFAD67E0-B604-1744-9F4F-C1614DAA7CC0}" srcId="{C6F2623A-BF04-0F4B-AD30-6AABA57B9D81}" destId="{2CE3B333-C969-A045-B629-80362EE8CC75}" srcOrd="0" destOrd="0" parTransId="{E51B8D6B-2501-B844-BCC3-67F4B79AE12D}" sibTransId="{224F6F88-DF01-2E4F-8AF8-0C375344C790}"/>
    <dgm:cxn modelId="{D8CE21F7-8C7D-F240-86CE-ED2CB499DA71}" type="presOf" srcId="{2CE3B333-C969-A045-B629-80362EE8CC75}" destId="{A276317C-E109-6C4A-B9F5-87EE37871190}" srcOrd="0" destOrd="0" presId="urn:microsoft.com/office/officeart/2009/3/layout/IncreasingArrowsProcess"/>
    <dgm:cxn modelId="{BCF201CB-ADE4-4648-8DC2-E31A24AB375E}" srcId="{98A60299-A5A1-894D-A310-2C85B7CB1FCC}" destId="{B660FECC-D8BC-1A4A-B371-EDA3453C450F}" srcOrd="1" destOrd="0" parTransId="{7332AFE3-7A5C-A24B-A5A9-5D58BA0ED017}" sibTransId="{B0A2B372-9CE5-1849-A6AA-2A7478566759}"/>
    <dgm:cxn modelId="{BBBAA492-F0F6-2040-AC52-0812007AE588}" srcId="{98A60299-A5A1-894D-A310-2C85B7CB1FCC}" destId="{F4773E28-607F-CE48-B8DC-F5A9AB144053}" srcOrd="3" destOrd="0" parTransId="{48029F79-CF34-4447-82E2-100FC60FFB27}" sibTransId="{99C48D3F-EB25-8A4B-A05F-B52DD0EDC2C5}"/>
    <dgm:cxn modelId="{83B5610E-3F80-5E4D-9E23-3B246708685D}" srcId="{98A60299-A5A1-894D-A310-2C85B7CB1FCC}" destId="{3CB6B8B3-10E8-C24C-981E-8A662D1FEAAF}" srcOrd="0" destOrd="0" parTransId="{BACE1EE8-82DD-494B-B346-BD4FC0BB626D}" sibTransId="{EC1CAA1B-A8FC-964B-B450-51221D1871F1}"/>
    <dgm:cxn modelId="{C1D8292C-E028-BD43-B13D-D3D6094333CD}" srcId="{98A60299-A5A1-894D-A310-2C85B7CB1FCC}" destId="{6F6516E0-A074-AD49-9B0C-5AF44FF8837C}" srcOrd="5" destOrd="0" parTransId="{E60CF1D7-E00A-C246-B51D-F1D391B9AE74}" sibTransId="{81125B14-EB23-8649-AB06-A087B0DE3135}"/>
    <dgm:cxn modelId="{0091DFB4-7F95-034E-9571-D260BC45BF4A}" srcId="{98A60299-A5A1-894D-A310-2C85B7CB1FCC}" destId="{C6F2623A-BF04-0F4B-AD30-6AABA57B9D81}" srcOrd="4" destOrd="0" parTransId="{5059F7A2-497A-2348-AC13-15CEEF3EB0A0}" sibTransId="{B40F3480-6187-2F46-A3F7-F8E008B8C2E2}"/>
    <dgm:cxn modelId="{3C9FD61D-F4B7-FB42-B46B-A27BED55A8B1}" type="presOf" srcId="{C6F2623A-BF04-0F4B-AD30-6AABA57B9D81}" destId="{8CCF10AF-A850-F74B-8444-CC79783F2834}" srcOrd="0" destOrd="0" presId="urn:microsoft.com/office/officeart/2009/3/layout/IncreasingArrowsProcess"/>
    <dgm:cxn modelId="{9391DA90-5FF2-9A4E-A153-03D8ACD03D2D}" type="presOf" srcId="{CC3DBC05-9F24-B941-8D22-AA3805A1D221}" destId="{C07A79A6-95DF-9B4C-994F-0E5E093E545B}" srcOrd="0" destOrd="0" presId="urn:microsoft.com/office/officeart/2009/3/layout/IncreasingArrowsProcess"/>
    <dgm:cxn modelId="{624E7379-2E88-0E44-9C32-37AD42C4A6AF}" type="presOf" srcId="{A54A160A-8563-C946-BF9F-47229DE2115A}" destId="{BFD9CDC9-BD25-1D40-81CF-F822C9FE882C}" srcOrd="0" destOrd="0" presId="urn:microsoft.com/office/officeart/2009/3/layout/IncreasingArrowsProcess"/>
    <dgm:cxn modelId="{ADED5342-51D4-154F-A04C-1C86C3F4386A}" srcId="{98A60299-A5A1-894D-A310-2C85B7CB1FCC}" destId="{CC3DBC05-9F24-B941-8D22-AA3805A1D221}" srcOrd="2" destOrd="0" parTransId="{33120785-6A4B-4248-8C55-14D5D60055CC}" sibTransId="{646D48F1-37D5-F548-A368-822EFD44C75B}"/>
    <dgm:cxn modelId="{B49ED893-E65B-B244-B7CC-57352364EB9F}" type="presOf" srcId="{64DB6468-5BA4-9D44-88B9-2F944B365264}" destId="{BFD9CDC9-BD25-1D40-81CF-F822C9FE882C}" srcOrd="0" destOrd="1" presId="urn:microsoft.com/office/officeart/2009/3/layout/IncreasingArrowsProcess"/>
    <dgm:cxn modelId="{F19CCBE6-7CA7-9E4E-80AB-95A29B1EBD60}" type="presOf" srcId="{98A60299-A5A1-894D-A310-2C85B7CB1FCC}" destId="{7B4D3036-8D18-9F4A-A5B3-9021B0307B58}" srcOrd="0" destOrd="0" presId="urn:microsoft.com/office/officeart/2009/3/layout/IncreasingArrowsProcess"/>
    <dgm:cxn modelId="{E687A4BF-45BD-B843-B3B8-A674D705AD3E}" srcId="{98A60299-A5A1-894D-A310-2C85B7CB1FCC}" destId="{CC6379D4-5CF1-1D4A-8EC6-40CEA1BAE806}" srcOrd="7" destOrd="0" parTransId="{CB6E3D3F-F16E-B044-AB8A-EEA88CCFF9EB}" sibTransId="{2B1B16E8-966E-684C-9861-55507ECF71DC}"/>
    <dgm:cxn modelId="{60A94EBF-5E53-8346-8DFA-ECAEC4A093F2}" srcId="{CC3DBC05-9F24-B941-8D22-AA3805A1D221}" destId="{A54A160A-8563-C946-BF9F-47229DE2115A}" srcOrd="0" destOrd="0" parTransId="{8E8E0931-C378-AC46-8AB8-20889EC814F3}" sibTransId="{13D853E7-700C-8945-BC27-530FAA1AB919}"/>
    <dgm:cxn modelId="{866869CF-75AE-DA47-A185-9E2FA3ABBB61}" srcId="{CC3DBC05-9F24-B941-8D22-AA3805A1D221}" destId="{64DB6468-5BA4-9D44-88B9-2F944B365264}" srcOrd="1" destOrd="0" parTransId="{67C92DB4-A521-7E4D-8981-889F70DB7C71}" sibTransId="{03D4A789-E999-184D-9744-3DB5099D7114}"/>
    <dgm:cxn modelId="{D570D6FD-9A6A-3E44-8293-A094240DEA85}" srcId="{98A60299-A5A1-894D-A310-2C85B7CB1FCC}" destId="{22441AB2-B6AD-C844-8C3A-90FD98B055BF}" srcOrd="6" destOrd="0" parTransId="{6E6E878A-7419-2C40-93E0-0FA41620F69A}" sibTransId="{D12AE4EE-70C0-D54D-B493-024B1E67FB1D}"/>
    <dgm:cxn modelId="{4CA442F4-13B8-8643-B832-45CEEDDE66F3}" srcId="{C6F2623A-BF04-0F4B-AD30-6AABA57B9D81}" destId="{B307A632-0587-5846-B717-0018811B5F24}" srcOrd="1" destOrd="0" parTransId="{619B8B9F-2A81-894D-8422-092BFDA228DC}" sibTransId="{54AE12EB-39F8-9540-A950-98E5F212D059}"/>
    <dgm:cxn modelId="{B3735665-5726-9A47-A1AA-EE3F0F0ED64A}" type="presOf" srcId="{F4773E28-607F-CE48-B8DC-F5A9AB144053}" destId="{C4F4C75D-19FF-1C4C-A997-764AEBE731CD}" srcOrd="0" destOrd="0" presId="urn:microsoft.com/office/officeart/2009/3/layout/IncreasingArrowsProcess"/>
    <dgm:cxn modelId="{823C36D3-0FDB-C542-B99A-B1177954C8DA}" type="presOf" srcId="{B307A632-0587-5846-B717-0018811B5F24}" destId="{A276317C-E109-6C4A-B9F5-87EE37871190}" srcOrd="0" destOrd="1" presId="urn:microsoft.com/office/officeart/2009/3/layout/IncreasingArrowsProcess"/>
    <dgm:cxn modelId="{3604F959-4D8E-8945-B33D-EE593DB6D9F4}" type="presOf" srcId="{3CB6B8B3-10E8-C24C-981E-8A662D1FEAAF}" destId="{98E74A4A-C579-5040-AF99-FF6D74EE5E81}" srcOrd="0" destOrd="0" presId="urn:microsoft.com/office/officeart/2009/3/layout/IncreasingArrowsProcess"/>
    <dgm:cxn modelId="{60C739FE-AEF5-4647-8227-08E4C5034138}" type="presOf" srcId="{B660FECC-D8BC-1A4A-B371-EDA3453C450F}" destId="{96EB0EA2-605D-6B48-A6C7-428B665BD39F}" srcOrd="0" destOrd="0" presId="urn:microsoft.com/office/officeart/2009/3/layout/IncreasingArrowsProcess"/>
    <dgm:cxn modelId="{CAED7320-8037-8846-BD40-8F5DB17FA994}" type="presParOf" srcId="{7B4D3036-8D18-9F4A-A5B3-9021B0307B58}" destId="{98E74A4A-C579-5040-AF99-FF6D74EE5E81}" srcOrd="0" destOrd="0" presId="urn:microsoft.com/office/officeart/2009/3/layout/IncreasingArrowsProcess"/>
    <dgm:cxn modelId="{9E119F09-B657-4A47-BCCE-36922D01B414}" type="presParOf" srcId="{7B4D3036-8D18-9F4A-A5B3-9021B0307B58}" destId="{96EB0EA2-605D-6B48-A6C7-428B665BD39F}" srcOrd="1" destOrd="0" presId="urn:microsoft.com/office/officeart/2009/3/layout/IncreasingArrowsProcess"/>
    <dgm:cxn modelId="{72CC3CE5-AD22-A44D-ABC4-FA4B9EF819B9}" type="presParOf" srcId="{7B4D3036-8D18-9F4A-A5B3-9021B0307B58}" destId="{C07A79A6-95DF-9B4C-994F-0E5E093E545B}" srcOrd="2" destOrd="0" presId="urn:microsoft.com/office/officeart/2009/3/layout/IncreasingArrowsProcess"/>
    <dgm:cxn modelId="{777ECC9B-FACB-2940-B339-02EB029239DE}" type="presParOf" srcId="{7B4D3036-8D18-9F4A-A5B3-9021B0307B58}" destId="{BFD9CDC9-BD25-1D40-81CF-F822C9FE882C}" srcOrd="3" destOrd="0" presId="urn:microsoft.com/office/officeart/2009/3/layout/IncreasingArrowsProcess"/>
    <dgm:cxn modelId="{3D6D6599-BB13-2948-8C0F-FBACE1E7980C}" type="presParOf" srcId="{7B4D3036-8D18-9F4A-A5B3-9021B0307B58}" destId="{C4F4C75D-19FF-1C4C-A997-764AEBE731CD}" srcOrd="4" destOrd="0" presId="urn:microsoft.com/office/officeart/2009/3/layout/IncreasingArrowsProcess"/>
    <dgm:cxn modelId="{015A66D2-9F3C-4E4B-8A74-54D20C064CF3}" type="presParOf" srcId="{7B4D3036-8D18-9F4A-A5B3-9021B0307B58}" destId="{8CCF10AF-A850-F74B-8444-CC79783F2834}" srcOrd="5" destOrd="0" presId="urn:microsoft.com/office/officeart/2009/3/layout/IncreasingArrowsProcess"/>
    <dgm:cxn modelId="{2DA63D95-D809-3B46-AA7A-BB175A4B4C88}" type="presParOf" srcId="{7B4D3036-8D18-9F4A-A5B3-9021B0307B58}" destId="{A276317C-E109-6C4A-B9F5-87EE37871190}" srcOrd="6"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A60299-A5A1-894D-A310-2C85B7CB1FCC}"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n-US"/>
        </a:p>
      </dgm:t>
    </dgm:pt>
    <dgm:pt modelId="{6F6516E0-A074-AD49-9B0C-5AF44FF8837C}">
      <dgm:prSet/>
      <dgm:spPr/>
      <dgm:t>
        <a:bodyPr/>
        <a:lstStyle/>
        <a:p>
          <a:pPr rtl="0"/>
          <a:r>
            <a:rPr lang="en-US" smtClean="0"/>
            <a:t>Keep your balance, your health, your marriage</a:t>
          </a:r>
          <a:endParaRPr lang="en-US"/>
        </a:p>
      </dgm:t>
    </dgm:pt>
    <dgm:pt modelId="{E60CF1D7-E00A-C246-B51D-F1D391B9AE74}" type="parTrans" cxnId="{C1D8292C-E028-BD43-B13D-D3D6094333CD}">
      <dgm:prSet/>
      <dgm:spPr/>
      <dgm:t>
        <a:bodyPr/>
        <a:lstStyle/>
        <a:p>
          <a:endParaRPr lang="en-US"/>
        </a:p>
      </dgm:t>
    </dgm:pt>
    <dgm:pt modelId="{81125B14-EB23-8649-AB06-A087B0DE3135}" type="sibTrans" cxnId="{C1D8292C-E028-BD43-B13D-D3D6094333CD}">
      <dgm:prSet/>
      <dgm:spPr/>
      <dgm:t>
        <a:bodyPr/>
        <a:lstStyle/>
        <a:p>
          <a:endParaRPr lang="en-US"/>
        </a:p>
      </dgm:t>
    </dgm:pt>
    <dgm:pt modelId="{22441AB2-B6AD-C844-8C3A-90FD98B055BF}">
      <dgm:prSet/>
      <dgm:spPr/>
      <dgm:t>
        <a:bodyPr/>
        <a:lstStyle/>
        <a:p>
          <a:pPr rtl="0"/>
          <a:r>
            <a:rPr lang="en-US" smtClean="0"/>
            <a:t>Find your allies/ movements</a:t>
          </a:r>
          <a:endParaRPr lang="en-US"/>
        </a:p>
      </dgm:t>
    </dgm:pt>
    <dgm:pt modelId="{6E6E878A-7419-2C40-93E0-0FA41620F69A}" type="parTrans" cxnId="{D570D6FD-9A6A-3E44-8293-A094240DEA85}">
      <dgm:prSet/>
      <dgm:spPr/>
      <dgm:t>
        <a:bodyPr/>
        <a:lstStyle/>
        <a:p>
          <a:endParaRPr lang="en-US"/>
        </a:p>
      </dgm:t>
    </dgm:pt>
    <dgm:pt modelId="{D12AE4EE-70C0-D54D-B493-024B1E67FB1D}" type="sibTrans" cxnId="{D570D6FD-9A6A-3E44-8293-A094240DEA85}">
      <dgm:prSet/>
      <dgm:spPr/>
      <dgm:t>
        <a:bodyPr/>
        <a:lstStyle/>
        <a:p>
          <a:endParaRPr lang="en-US"/>
        </a:p>
      </dgm:t>
    </dgm:pt>
    <dgm:pt modelId="{CC6379D4-5CF1-1D4A-8EC6-40CEA1BAE806}">
      <dgm:prSet/>
      <dgm:spPr/>
      <dgm:t>
        <a:bodyPr/>
        <a:lstStyle/>
        <a:p>
          <a:pPr rtl="0"/>
          <a:r>
            <a:rPr lang="en-US" smtClean="0"/>
            <a:t>Access those next to the King </a:t>
          </a:r>
          <a:endParaRPr lang="en-US" smtClean="0"/>
        </a:p>
        <a:p>
          <a:pPr rtl="0"/>
          <a:r>
            <a:rPr lang="en-US" smtClean="0"/>
            <a:t>(e.g. Tongan </a:t>
          </a:r>
          <a:r>
            <a:rPr lang="en-US" smtClean="0"/>
            <a:t>sacred turtle)</a:t>
          </a:r>
          <a:endParaRPr lang="en-US"/>
        </a:p>
      </dgm:t>
    </dgm:pt>
    <dgm:pt modelId="{CB6E3D3F-F16E-B044-AB8A-EEA88CCFF9EB}" type="parTrans" cxnId="{E687A4BF-45BD-B843-B3B8-A674D705AD3E}">
      <dgm:prSet/>
      <dgm:spPr/>
      <dgm:t>
        <a:bodyPr/>
        <a:lstStyle/>
        <a:p>
          <a:endParaRPr lang="en-US"/>
        </a:p>
      </dgm:t>
    </dgm:pt>
    <dgm:pt modelId="{2B1B16E8-966E-684C-9861-55507ECF71DC}" type="sibTrans" cxnId="{E687A4BF-45BD-B843-B3B8-A674D705AD3E}">
      <dgm:prSet/>
      <dgm:spPr/>
      <dgm:t>
        <a:bodyPr/>
        <a:lstStyle/>
        <a:p>
          <a:endParaRPr lang="en-US"/>
        </a:p>
      </dgm:t>
    </dgm:pt>
    <dgm:pt modelId="{7B4D3036-8D18-9F4A-A5B3-9021B0307B58}" type="pres">
      <dgm:prSet presAssocID="{98A60299-A5A1-894D-A310-2C85B7CB1FCC}" presName="Name0" presStyleCnt="0">
        <dgm:presLayoutVars>
          <dgm:chMax val="5"/>
          <dgm:chPref val="5"/>
          <dgm:dir/>
          <dgm:animLvl val="lvl"/>
        </dgm:presLayoutVars>
      </dgm:prSet>
      <dgm:spPr/>
      <dgm:t>
        <a:bodyPr/>
        <a:lstStyle/>
        <a:p>
          <a:endParaRPr lang="en-US"/>
        </a:p>
      </dgm:t>
    </dgm:pt>
    <dgm:pt modelId="{39E9128A-DC59-4F49-AB5E-C4AEE1E08A7B}" type="pres">
      <dgm:prSet presAssocID="{6F6516E0-A074-AD49-9B0C-5AF44FF8837C}" presName="parentText1" presStyleLbl="node1" presStyleIdx="0" presStyleCnt="3">
        <dgm:presLayoutVars>
          <dgm:chMax/>
          <dgm:chPref val="3"/>
          <dgm:bulletEnabled val="1"/>
        </dgm:presLayoutVars>
      </dgm:prSet>
      <dgm:spPr/>
      <dgm:t>
        <a:bodyPr/>
        <a:lstStyle/>
        <a:p>
          <a:endParaRPr lang="en-US"/>
        </a:p>
      </dgm:t>
    </dgm:pt>
    <dgm:pt modelId="{BF2DE8E6-A6B3-8C4D-90DC-4E9B1F001D89}" type="pres">
      <dgm:prSet presAssocID="{22441AB2-B6AD-C844-8C3A-90FD98B055BF}" presName="parentText2" presStyleLbl="node1" presStyleIdx="1" presStyleCnt="3">
        <dgm:presLayoutVars>
          <dgm:chMax/>
          <dgm:chPref val="3"/>
          <dgm:bulletEnabled val="1"/>
        </dgm:presLayoutVars>
      </dgm:prSet>
      <dgm:spPr/>
      <dgm:t>
        <a:bodyPr/>
        <a:lstStyle/>
        <a:p>
          <a:endParaRPr lang="en-US"/>
        </a:p>
      </dgm:t>
    </dgm:pt>
    <dgm:pt modelId="{0965A45D-FA3D-B845-A861-C53A6497A55B}" type="pres">
      <dgm:prSet presAssocID="{CC6379D4-5CF1-1D4A-8EC6-40CEA1BAE806}" presName="parentText3" presStyleLbl="node1" presStyleIdx="2" presStyleCnt="3">
        <dgm:presLayoutVars>
          <dgm:chMax/>
          <dgm:chPref val="3"/>
          <dgm:bulletEnabled val="1"/>
        </dgm:presLayoutVars>
      </dgm:prSet>
      <dgm:spPr/>
      <dgm:t>
        <a:bodyPr/>
        <a:lstStyle/>
        <a:p>
          <a:endParaRPr lang="en-US"/>
        </a:p>
      </dgm:t>
    </dgm:pt>
  </dgm:ptLst>
  <dgm:cxnLst>
    <dgm:cxn modelId="{C1D8292C-E028-BD43-B13D-D3D6094333CD}" srcId="{98A60299-A5A1-894D-A310-2C85B7CB1FCC}" destId="{6F6516E0-A074-AD49-9B0C-5AF44FF8837C}" srcOrd="0" destOrd="0" parTransId="{E60CF1D7-E00A-C246-B51D-F1D391B9AE74}" sibTransId="{81125B14-EB23-8649-AB06-A087B0DE3135}"/>
    <dgm:cxn modelId="{28E0F6E6-649D-6A4F-B56E-5B188BF576AC}" type="presOf" srcId="{98A60299-A5A1-894D-A310-2C85B7CB1FCC}" destId="{7B4D3036-8D18-9F4A-A5B3-9021B0307B58}" srcOrd="0" destOrd="0" presId="urn:microsoft.com/office/officeart/2009/3/layout/IncreasingArrowsProcess"/>
    <dgm:cxn modelId="{04B3402A-CD80-9145-844F-B3DC945AC8AE}" type="presOf" srcId="{6F6516E0-A074-AD49-9B0C-5AF44FF8837C}" destId="{39E9128A-DC59-4F49-AB5E-C4AEE1E08A7B}" srcOrd="0" destOrd="0" presId="urn:microsoft.com/office/officeart/2009/3/layout/IncreasingArrowsProcess"/>
    <dgm:cxn modelId="{E687A4BF-45BD-B843-B3B8-A674D705AD3E}" srcId="{98A60299-A5A1-894D-A310-2C85B7CB1FCC}" destId="{CC6379D4-5CF1-1D4A-8EC6-40CEA1BAE806}" srcOrd="2" destOrd="0" parTransId="{CB6E3D3F-F16E-B044-AB8A-EEA88CCFF9EB}" sibTransId="{2B1B16E8-966E-684C-9861-55507ECF71DC}"/>
    <dgm:cxn modelId="{DFEB17CD-1ACC-9547-A449-9AE87B80235E}" type="presOf" srcId="{CC6379D4-5CF1-1D4A-8EC6-40CEA1BAE806}" destId="{0965A45D-FA3D-B845-A861-C53A6497A55B}" srcOrd="0" destOrd="0" presId="urn:microsoft.com/office/officeart/2009/3/layout/IncreasingArrowsProcess"/>
    <dgm:cxn modelId="{F55C83C8-C25F-244B-905B-D2B8F1B46E71}" type="presOf" srcId="{22441AB2-B6AD-C844-8C3A-90FD98B055BF}" destId="{BF2DE8E6-A6B3-8C4D-90DC-4E9B1F001D89}" srcOrd="0" destOrd="0" presId="urn:microsoft.com/office/officeart/2009/3/layout/IncreasingArrowsProcess"/>
    <dgm:cxn modelId="{D570D6FD-9A6A-3E44-8293-A094240DEA85}" srcId="{98A60299-A5A1-894D-A310-2C85B7CB1FCC}" destId="{22441AB2-B6AD-C844-8C3A-90FD98B055BF}" srcOrd="1" destOrd="0" parTransId="{6E6E878A-7419-2C40-93E0-0FA41620F69A}" sibTransId="{D12AE4EE-70C0-D54D-B493-024B1E67FB1D}"/>
    <dgm:cxn modelId="{536EAA44-89D7-B646-8FBF-7B67CC34E112}" type="presParOf" srcId="{7B4D3036-8D18-9F4A-A5B3-9021B0307B58}" destId="{39E9128A-DC59-4F49-AB5E-C4AEE1E08A7B}" srcOrd="0" destOrd="0" presId="urn:microsoft.com/office/officeart/2009/3/layout/IncreasingArrowsProcess"/>
    <dgm:cxn modelId="{5FB03728-DFAB-434C-8A9F-983F65AF5B84}" type="presParOf" srcId="{7B4D3036-8D18-9F4A-A5B3-9021B0307B58}" destId="{BF2DE8E6-A6B3-8C4D-90DC-4E9B1F001D89}" srcOrd="1" destOrd="0" presId="urn:microsoft.com/office/officeart/2009/3/layout/IncreasingArrowsProcess"/>
    <dgm:cxn modelId="{2E7A3DF2-AB02-BA4F-A1A7-079CB88B2D63}" type="presParOf" srcId="{7B4D3036-8D18-9F4A-A5B3-9021B0307B58}" destId="{0965A45D-FA3D-B845-A861-C53A6497A55B}" srcOrd="2"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2A2143-B0E0-0B4A-8D08-6B55F0A08117}" type="doc">
      <dgm:prSet loTypeId="urn:microsoft.com/office/officeart/2005/8/layout/cycle4" loCatId="" qsTypeId="urn:microsoft.com/office/officeart/2005/8/quickstyle/3D2" qsCatId="3D" csTypeId="urn:microsoft.com/office/officeart/2005/8/colors/accent1_2" csCatId="accent1" phldr="1"/>
      <dgm:spPr/>
      <dgm:t>
        <a:bodyPr/>
        <a:lstStyle/>
        <a:p>
          <a:endParaRPr lang="en-US"/>
        </a:p>
      </dgm:t>
    </dgm:pt>
    <dgm:pt modelId="{60604376-83FA-4F43-92C7-25BC09D9ABC9}">
      <dgm:prSet/>
      <dgm:spPr/>
      <dgm:t>
        <a:bodyPr/>
        <a:lstStyle/>
        <a:p>
          <a:pPr rtl="0"/>
          <a:r>
            <a:rPr lang="en-US" smtClean="0"/>
            <a:t>The season of character formation</a:t>
          </a:r>
          <a:endParaRPr lang="en-US"/>
        </a:p>
      </dgm:t>
    </dgm:pt>
    <dgm:pt modelId="{C6FA2BB9-E271-C04B-9128-64BB3937A113}" type="parTrans" cxnId="{9DFD58DF-4699-924A-BC8E-58F5E979EF90}">
      <dgm:prSet/>
      <dgm:spPr/>
      <dgm:t>
        <a:bodyPr/>
        <a:lstStyle/>
        <a:p>
          <a:endParaRPr lang="en-US"/>
        </a:p>
      </dgm:t>
    </dgm:pt>
    <dgm:pt modelId="{A432FCDD-987D-3441-9C04-72287895BB7E}" type="sibTrans" cxnId="{9DFD58DF-4699-924A-BC8E-58F5E979EF90}">
      <dgm:prSet/>
      <dgm:spPr/>
      <dgm:t>
        <a:bodyPr/>
        <a:lstStyle/>
        <a:p>
          <a:endParaRPr lang="en-US"/>
        </a:p>
      </dgm:t>
    </dgm:pt>
    <dgm:pt modelId="{CB35D2F9-FF9F-F84C-918D-EB99FF563DF3}">
      <dgm:prSet/>
      <dgm:spPr/>
      <dgm:t>
        <a:bodyPr/>
        <a:lstStyle/>
        <a:p>
          <a:r>
            <a:rPr lang="en-US" smtClean="0"/>
            <a:t>The season of study </a:t>
          </a:r>
          <a:endParaRPr lang="en-US"/>
        </a:p>
      </dgm:t>
    </dgm:pt>
    <dgm:pt modelId="{EC147C1F-3202-2C4A-9E51-6D18FA50913C}" type="parTrans" cxnId="{71CDB4FC-CE78-964C-9A5D-5190D2393BC2}">
      <dgm:prSet/>
      <dgm:spPr/>
      <dgm:t>
        <a:bodyPr/>
        <a:lstStyle/>
        <a:p>
          <a:endParaRPr lang="en-US"/>
        </a:p>
      </dgm:t>
    </dgm:pt>
    <dgm:pt modelId="{CF18DF0C-F798-DE48-ADC5-0F864CB87CFE}" type="sibTrans" cxnId="{71CDB4FC-CE78-964C-9A5D-5190D2393BC2}">
      <dgm:prSet/>
      <dgm:spPr/>
      <dgm:t>
        <a:bodyPr/>
        <a:lstStyle/>
        <a:p>
          <a:endParaRPr lang="en-US"/>
        </a:p>
      </dgm:t>
    </dgm:pt>
    <dgm:pt modelId="{1BD4A5F4-E08C-BD46-B9F0-CE30BADE702A}">
      <dgm:prSet custT="1"/>
      <dgm:spPr/>
      <dgm:t>
        <a:bodyPr/>
        <a:lstStyle/>
        <a:p>
          <a:r>
            <a:rPr lang="en-US" sz="1400" smtClean="0"/>
            <a:t>The season of experimental leadership</a:t>
          </a:r>
          <a:endParaRPr lang="en-US" sz="1400"/>
        </a:p>
      </dgm:t>
    </dgm:pt>
    <dgm:pt modelId="{B73845C4-0C79-234D-8B8C-5701904DC19A}" type="parTrans" cxnId="{20370EEE-E9F1-8B4A-AEF5-A0262EBF8D21}">
      <dgm:prSet/>
      <dgm:spPr/>
      <dgm:t>
        <a:bodyPr/>
        <a:lstStyle/>
        <a:p>
          <a:endParaRPr lang="en-US"/>
        </a:p>
      </dgm:t>
    </dgm:pt>
    <dgm:pt modelId="{83C829E9-F6B3-7A4D-8A1E-56BFE0B10BA0}" type="sibTrans" cxnId="{20370EEE-E9F1-8B4A-AEF5-A0262EBF8D21}">
      <dgm:prSet/>
      <dgm:spPr/>
      <dgm:t>
        <a:bodyPr/>
        <a:lstStyle/>
        <a:p>
          <a:endParaRPr lang="en-US"/>
        </a:p>
      </dgm:t>
    </dgm:pt>
    <dgm:pt modelId="{FB07DA49-E852-E64B-A882-FCAB45FBC917}">
      <dgm:prSet/>
      <dgm:spPr/>
      <dgm:t>
        <a:bodyPr/>
        <a:lstStyle/>
        <a:p>
          <a:r>
            <a:rPr lang="en-US" smtClean="0"/>
            <a:t>The season of opposition	</a:t>
          </a:r>
          <a:endParaRPr lang="en-US"/>
        </a:p>
      </dgm:t>
    </dgm:pt>
    <dgm:pt modelId="{720ED534-9855-6A45-9397-4505E0253F67}" type="parTrans" cxnId="{CDB5D997-5948-FD4C-B1AC-5F87CDA82F80}">
      <dgm:prSet/>
      <dgm:spPr/>
      <dgm:t>
        <a:bodyPr/>
        <a:lstStyle/>
        <a:p>
          <a:endParaRPr lang="en-US"/>
        </a:p>
      </dgm:t>
    </dgm:pt>
    <dgm:pt modelId="{F5280358-F33B-6442-93A0-C3B3652E291A}" type="sibTrans" cxnId="{CDB5D997-5948-FD4C-B1AC-5F87CDA82F80}">
      <dgm:prSet/>
      <dgm:spPr/>
      <dgm:t>
        <a:bodyPr/>
        <a:lstStyle/>
        <a:p>
          <a:endParaRPr lang="en-US"/>
        </a:p>
      </dgm:t>
    </dgm:pt>
    <dgm:pt modelId="{9C113831-FFDD-F845-BCF7-CE5F0D91FB7A}">
      <dgm:prSet/>
      <dgm:spPr/>
      <dgm:t>
        <a:bodyPr/>
        <a:lstStyle/>
        <a:p>
          <a:r>
            <a:rPr lang="en-US" smtClean="0"/>
            <a:t>The season of Tragedy</a:t>
          </a:r>
          <a:endParaRPr lang="en-US"/>
        </a:p>
      </dgm:t>
    </dgm:pt>
    <dgm:pt modelId="{7C400D75-2DB2-6C4E-BF3E-9EB1794DBE59}" type="parTrans" cxnId="{26073211-337E-7344-9180-CF014063CE52}">
      <dgm:prSet/>
      <dgm:spPr/>
      <dgm:t>
        <a:bodyPr/>
        <a:lstStyle/>
        <a:p>
          <a:endParaRPr lang="en-US"/>
        </a:p>
      </dgm:t>
    </dgm:pt>
    <dgm:pt modelId="{C6356231-D2EB-9D45-B81F-93E9E99CBE43}" type="sibTrans" cxnId="{26073211-337E-7344-9180-CF014063CE52}">
      <dgm:prSet/>
      <dgm:spPr/>
      <dgm:t>
        <a:bodyPr/>
        <a:lstStyle/>
        <a:p>
          <a:endParaRPr lang="en-US"/>
        </a:p>
      </dgm:t>
    </dgm:pt>
    <dgm:pt modelId="{DA725ECD-76E2-BA4E-8476-C48A50BB36FC}">
      <dgm:prSet/>
      <dgm:spPr/>
      <dgm:t>
        <a:bodyPr/>
        <a:lstStyle/>
        <a:p>
          <a:r>
            <a:rPr lang="en-US" smtClean="0"/>
            <a:t> The main season</a:t>
          </a:r>
          <a:endParaRPr lang="en-US"/>
        </a:p>
      </dgm:t>
    </dgm:pt>
    <dgm:pt modelId="{CBA158AB-717A-3C48-8997-FD6E4E5F697A}" type="parTrans" cxnId="{1C09628E-65E2-0441-9CA8-01DB7F951BDB}">
      <dgm:prSet/>
      <dgm:spPr/>
      <dgm:t>
        <a:bodyPr/>
        <a:lstStyle/>
        <a:p>
          <a:endParaRPr lang="en-US"/>
        </a:p>
      </dgm:t>
    </dgm:pt>
    <dgm:pt modelId="{A9B79899-50B2-404F-9926-96F3BF602FC2}" type="sibTrans" cxnId="{1C09628E-65E2-0441-9CA8-01DB7F951BDB}">
      <dgm:prSet/>
      <dgm:spPr/>
      <dgm:t>
        <a:bodyPr/>
        <a:lstStyle/>
        <a:p>
          <a:endParaRPr lang="en-US"/>
        </a:p>
      </dgm:t>
    </dgm:pt>
    <dgm:pt modelId="{D6528204-444C-7B4C-AC89-03DF7D73BA70}">
      <dgm:prSet custT="1"/>
      <dgm:spPr/>
      <dgm:t>
        <a:bodyPr/>
        <a:lstStyle/>
        <a:p>
          <a:r>
            <a:rPr lang="en-US" sz="1400" smtClean="0"/>
            <a:t> </a:t>
          </a:r>
          <a:r>
            <a:rPr lang="en-US" sz="1400" smtClean="0"/>
            <a:t>Initial movement</a:t>
          </a:r>
          <a:endParaRPr lang="en-US" sz="1400"/>
        </a:p>
      </dgm:t>
    </dgm:pt>
    <dgm:pt modelId="{271A8341-7615-C44A-A64A-932B85369666}" type="parTrans" cxnId="{17A8066F-9FEF-A140-828E-62D9CD3CC6F3}">
      <dgm:prSet/>
      <dgm:spPr/>
      <dgm:t>
        <a:bodyPr/>
        <a:lstStyle/>
        <a:p>
          <a:endParaRPr lang="en-US"/>
        </a:p>
      </dgm:t>
    </dgm:pt>
    <dgm:pt modelId="{E653B944-EF96-E84C-A53B-DB8F02568FE9}" type="sibTrans" cxnId="{17A8066F-9FEF-A140-828E-62D9CD3CC6F3}">
      <dgm:prSet/>
      <dgm:spPr/>
      <dgm:t>
        <a:bodyPr/>
        <a:lstStyle/>
        <a:p>
          <a:endParaRPr lang="en-US"/>
        </a:p>
      </dgm:t>
    </dgm:pt>
    <dgm:pt modelId="{75FCD45D-B1AB-2146-91DF-011B9FC1B447}">
      <dgm:prSet custT="1"/>
      <dgm:spPr/>
      <dgm:t>
        <a:bodyPr/>
        <a:lstStyle/>
        <a:p>
          <a:r>
            <a:rPr lang="en-US" sz="1400" smtClean="0"/>
            <a:t>deep level reflection in context of global dialogue</a:t>
          </a:r>
          <a:endParaRPr lang="en-US" sz="1400"/>
        </a:p>
      </dgm:t>
    </dgm:pt>
    <dgm:pt modelId="{4012CC9C-41AD-AE4C-8A4C-2630CC5BB8C4}" type="parTrans" cxnId="{B8C505D2-2289-984D-BE3D-87655E88B6F0}">
      <dgm:prSet/>
      <dgm:spPr/>
      <dgm:t>
        <a:bodyPr/>
        <a:lstStyle/>
        <a:p>
          <a:endParaRPr lang="en-US"/>
        </a:p>
      </dgm:t>
    </dgm:pt>
    <dgm:pt modelId="{979946C8-7247-F646-A85A-7D8A4A99545C}" type="sibTrans" cxnId="{B8C505D2-2289-984D-BE3D-87655E88B6F0}">
      <dgm:prSet/>
      <dgm:spPr/>
      <dgm:t>
        <a:bodyPr/>
        <a:lstStyle/>
        <a:p>
          <a:endParaRPr lang="en-US"/>
        </a:p>
      </dgm:t>
    </dgm:pt>
    <dgm:pt modelId="{4BDA3956-2323-2542-9129-C31053349805}">
      <dgm:prSet custT="1"/>
      <dgm:spPr/>
      <dgm:t>
        <a:bodyPr/>
        <a:lstStyle/>
        <a:p>
          <a:pPr rtl="0"/>
          <a:r>
            <a:rPr lang="en-US" sz="1400" smtClean="0"/>
            <a:t> in family</a:t>
          </a:r>
          <a:endParaRPr lang="en-US" sz="1400"/>
        </a:p>
      </dgm:t>
    </dgm:pt>
    <dgm:pt modelId="{D4D10757-7351-B749-BD8B-12DC93360CEA}" type="parTrans" cxnId="{6555B071-FEBE-8548-B8F4-279B2457FC7C}">
      <dgm:prSet/>
      <dgm:spPr/>
      <dgm:t>
        <a:bodyPr/>
        <a:lstStyle/>
        <a:p>
          <a:endParaRPr lang="en-US"/>
        </a:p>
      </dgm:t>
    </dgm:pt>
    <dgm:pt modelId="{06C35CF8-7904-9B4B-97CB-017DFF1F6429}" type="sibTrans" cxnId="{6555B071-FEBE-8548-B8F4-279B2457FC7C}">
      <dgm:prSet/>
      <dgm:spPr/>
      <dgm:t>
        <a:bodyPr/>
        <a:lstStyle/>
        <a:p>
          <a:endParaRPr lang="en-US"/>
        </a:p>
      </dgm:t>
    </dgm:pt>
    <dgm:pt modelId="{71E3917E-F8F5-8D43-A908-0011A733A975}" type="pres">
      <dgm:prSet presAssocID="{4B2A2143-B0E0-0B4A-8D08-6B55F0A08117}" presName="cycleMatrixDiagram" presStyleCnt="0">
        <dgm:presLayoutVars>
          <dgm:chMax val="1"/>
          <dgm:dir/>
          <dgm:animLvl val="lvl"/>
          <dgm:resizeHandles val="exact"/>
        </dgm:presLayoutVars>
      </dgm:prSet>
      <dgm:spPr/>
      <dgm:t>
        <a:bodyPr/>
        <a:lstStyle/>
        <a:p>
          <a:endParaRPr lang="en-US"/>
        </a:p>
      </dgm:t>
    </dgm:pt>
    <dgm:pt modelId="{458849FF-36E8-114D-B27E-46BB0D2F2744}" type="pres">
      <dgm:prSet presAssocID="{4B2A2143-B0E0-0B4A-8D08-6B55F0A08117}" presName="children" presStyleCnt="0"/>
      <dgm:spPr/>
    </dgm:pt>
    <dgm:pt modelId="{7D8AE94A-9A08-654E-9FE9-A38723D8704F}" type="pres">
      <dgm:prSet presAssocID="{4B2A2143-B0E0-0B4A-8D08-6B55F0A08117}" presName="child1group" presStyleCnt="0"/>
      <dgm:spPr/>
    </dgm:pt>
    <dgm:pt modelId="{D7029897-50E1-934C-AC55-09580AC53EE0}" type="pres">
      <dgm:prSet presAssocID="{4B2A2143-B0E0-0B4A-8D08-6B55F0A08117}" presName="child1" presStyleLbl="bgAcc1" presStyleIdx="0" presStyleCnt="4"/>
      <dgm:spPr/>
      <dgm:t>
        <a:bodyPr/>
        <a:lstStyle/>
        <a:p>
          <a:endParaRPr lang="en-US"/>
        </a:p>
      </dgm:t>
    </dgm:pt>
    <dgm:pt modelId="{1E94F431-7354-4040-88E8-E2A99E8BF8CB}" type="pres">
      <dgm:prSet presAssocID="{4B2A2143-B0E0-0B4A-8D08-6B55F0A08117}" presName="child1Text" presStyleLbl="bgAcc1" presStyleIdx="0" presStyleCnt="4">
        <dgm:presLayoutVars>
          <dgm:bulletEnabled val="1"/>
        </dgm:presLayoutVars>
      </dgm:prSet>
      <dgm:spPr/>
      <dgm:t>
        <a:bodyPr/>
        <a:lstStyle/>
        <a:p>
          <a:endParaRPr lang="en-US"/>
        </a:p>
      </dgm:t>
    </dgm:pt>
    <dgm:pt modelId="{48535160-5300-A54B-80EB-C61E9F0CE0D8}" type="pres">
      <dgm:prSet presAssocID="{4B2A2143-B0E0-0B4A-8D08-6B55F0A08117}" presName="child2group" presStyleCnt="0"/>
      <dgm:spPr/>
    </dgm:pt>
    <dgm:pt modelId="{310D29CE-70FC-0649-A2A1-3BE46CEB6A63}" type="pres">
      <dgm:prSet presAssocID="{4B2A2143-B0E0-0B4A-8D08-6B55F0A08117}" presName="child2" presStyleLbl="bgAcc1" presStyleIdx="1" presStyleCnt="4"/>
      <dgm:spPr/>
      <dgm:t>
        <a:bodyPr/>
        <a:lstStyle/>
        <a:p>
          <a:endParaRPr lang="en-US"/>
        </a:p>
      </dgm:t>
    </dgm:pt>
    <dgm:pt modelId="{B5D9116D-CE63-4A41-BB3C-94A7BE37E922}" type="pres">
      <dgm:prSet presAssocID="{4B2A2143-B0E0-0B4A-8D08-6B55F0A08117}" presName="child2Text" presStyleLbl="bgAcc1" presStyleIdx="1" presStyleCnt="4">
        <dgm:presLayoutVars>
          <dgm:bulletEnabled val="1"/>
        </dgm:presLayoutVars>
      </dgm:prSet>
      <dgm:spPr/>
      <dgm:t>
        <a:bodyPr/>
        <a:lstStyle/>
        <a:p>
          <a:endParaRPr lang="en-US"/>
        </a:p>
      </dgm:t>
    </dgm:pt>
    <dgm:pt modelId="{1BB6EC60-52CE-AC48-A6F4-D8A24F729B09}" type="pres">
      <dgm:prSet presAssocID="{4B2A2143-B0E0-0B4A-8D08-6B55F0A08117}" presName="child3group" presStyleCnt="0"/>
      <dgm:spPr/>
    </dgm:pt>
    <dgm:pt modelId="{0881798F-D2AE-8A4B-8E5A-34DE2CC45A3E}" type="pres">
      <dgm:prSet presAssocID="{4B2A2143-B0E0-0B4A-8D08-6B55F0A08117}" presName="child3" presStyleLbl="bgAcc1" presStyleIdx="2" presStyleCnt="4"/>
      <dgm:spPr/>
      <dgm:t>
        <a:bodyPr/>
        <a:lstStyle/>
        <a:p>
          <a:endParaRPr lang="en-US"/>
        </a:p>
      </dgm:t>
    </dgm:pt>
    <dgm:pt modelId="{E2FB38E3-C2FC-624C-8247-1F0DF3A1929D}" type="pres">
      <dgm:prSet presAssocID="{4B2A2143-B0E0-0B4A-8D08-6B55F0A08117}" presName="child3Text" presStyleLbl="bgAcc1" presStyleIdx="2" presStyleCnt="4">
        <dgm:presLayoutVars>
          <dgm:bulletEnabled val="1"/>
        </dgm:presLayoutVars>
      </dgm:prSet>
      <dgm:spPr/>
      <dgm:t>
        <a:bodyPr/>
        <a:lstStyle/>
        <a:p>
          <a:endParaRPr lang="en-US"/>
        </a:p>
      </dgm:t>
    </dgm:pt>
    <dgm:pt modelId="{83C8C76B-EF3F-B643-8892-D5D2D955B545}" type="pres">
      <dgm:prSet presAssocID="{4B2A2143-B0E0-0B4A-8D08-6B55F0A08117}" presName="child4group" presStyleCnt="0"/>
      <dgm:spPr/>
    </dgm:pt>
    <dgm:pt modelId="{A30A92F2-2AF5-9142-A2DC-1FAFF4112D29}" type="pres">
      <dgm:prSet presAssocID="{4B2A2143-B0E0-0B4A-8D08-6B55F0A08117}" presName="child4" presStyleLbl="bgAcc1" presStyleIdx="3" presStyleCnt="4" custLinFactNeighborX="9261" custLinFactNeighborY="20919"/>
      <dgm:spPr/>
      <dgm:t>
        <a:bodyPr/>
        <a:lstStyle/>
        <a:p>
          <a:endParaRPr lang="en-US"/>
        </a:p>
      </dgm:t>
    </dgm:pt>
    <dgm:pt modelId="{9C321D1E-CEC7-2643-A660-89150DEB6225}" type="pres">
      <dgm:prSet presAssocID="{4B2A2143-B0E0-0B4A-8D08-6B55F0A08117}" presName="child4Text" presStyleLbl="bgAcc1" presStyleIdx="3" presStyleCnt="4">
        <dgm:presLayoutVars>
          <dgm:bulletEnabled val="1"/>
        </dgm:presLayoutVars>
      </dgm:prSet>
      <dgm:spPr/>
      <dgm:t>
        <a:bodyPr/>
        <a:lstStyle/>
        <a:p>
          <a:endParaRPr lang="en-US"/>
        </a:p>
      </dgm:t>
    </dgm:pt>
    <dgm:pt modelId="{59CABE70-19E3-E142-B439-0686ECF60CB5}" type="pres">
      <dgm:prSet presAssocID="{4B2A2143-B0E0-0B4A-8D08-6B55F0A08117}" presName="childPlaceholder" presStyleCnt="0"/>
      <dgm:spPr/>
    </dgm:pt>
    <dgm:pt modelId="{1A6527A3-29D2-0B4C-B28D-2D09B03473BA}" type="pres">
      <dgm:prSet presAssocID="{4B2A2143-B0E0-0B4A-8D08-6B55F0A08117}" presName="circle" presStyleCnt="0"/>
      <dgm:spPr/>
    </dgm:pt>
    <dgm:pt modelId="{5A7B601A-543C-5D43-9412-4325EF02B329}" type="pres">
      <dgm:prSet presAssocID="{4B2A2143-B0E0-0B4A-8D08-6B55F0A08117}" presName="quadrant1" presStyleLbl="node1" presStyleIdx="0" presStyleCnt="4">
        <dgm:presLayoutVars>
          <dgm:chMax val="1"/>
          <dgm:bulletEnabled val="1"/>
        </dgm:presLayoutVars>
      </dgm:prSet>
      <dgm:spPr/>
      <dgm:t>
        <a:bodyPr/>
        <a:lstStyle/>
        <a:p>
          <a:endParaRPr lang="en-US"/>
        </a:p>
      </dgm:t>
    </dgm:pt>
    <dgm:pt modelId="{5F8F3CF3-A2E9-904B-90F8-457CF5E61C67}" type="pres">
      <dgm:prSet presAssocID="{4B2A2143-B0E0-0B4A-8D08-6B55F0A08117}" presName="quadrant2" presStyleLbl="node1" presStyleIdx="1" presStyleCnt="4">
        <dgm:presLayoutVars>
          <dgm:chMax val="1"/>
          <dgm:bulletEnabled val="1"/>
        </dgm:presLayoutVars>
      </dgm:prSet>
      <dgm:spPr/>
      <dgm:t>
        <a:bodyPr/>
        <a:lstStyle/>
        <a:p>
          <a:endParaRPr lang="en-US"/>
        </a:p>
      </dgm:t>
    </dgm:pt>
    <dgm:pt modelId="{291F0D1C-3827-624B-ADB4-7A2804B3A38A}" type="pres">
      <dgm:prSet presAssocID="{4B2A2143-B0E0-0B4A-8D08-6B55F0A08117}" presName="quadrant3" presStyleLbl="node1" presStyleIdx="2" presStyleCnt="4">
        <dgm:presLayoutVars>
          <dgm:chMax val="1"/>
          <dgm:bulletEnabled val="1"/>
        </dgm:presLayoutVars>
      </dgm:prSet>
      <dgm:spPr/>
      <dgm:t>
        <a:bodyPr/>
        <a:lstStyle/>
        <a:p>
          <a:endParaRPr lang="en-US"/>
        </a:p>
      </dgm:t>
    </dgm:pt>
    <dgm:pt modelId="{FEB676C5-291C-234F-8855-F4D96774B9AB}" type="pres">
      <dgm:prSet presAssocID="{4B2A2143-B0E0-0B4A-8D08-6B55F0A08117}" presName="quadrant4" presStyleLbl="node1" presStyleIdx="3" presStyleCnt="4">
        <dgm:presLayoutVars>
          <dgm:chMax val="1"/>
          <dgm:bulletEnabled val="1"/>
        </dgm:presLayoutVars>
      </dgm:prSet>
      <dgm:spPr/>
      <dgm:t>
        <a:bodyPr/>
        <a:lstStyle/>
        <a:p>
          <a:endParaRPr lang="en-US"/>
        </a:p>
      </dgm:t>
    </dgm:pt>
    <dgm:pt modelId="{2E24C022-44D2-D147-B3F0-535F123FCE65}" type="pres">
      <dgm:prSet presAssocID="{4B2A2143-B0E0-0B4A-8D08-6B55F0A08117}" presName="quadrantPlaceholder" presStyleCnt="0"/>
      <dgm:spPr/>
    </dgm:pt>
    <dgm:pt modelId="{2E350D15-2750-7643-BCB2-29BAF05997FB}" type="pres">
      <dgm:prSet presAssocID="{4B2A2143-B0E0-0B4A-8D08-6B55F0A08117}" presName="center1" presStyleLbl="fgShp" presStyleIdx="0" presStyleCnt="2"/>
      <dgm:spPr/>
    </dgm:pt>
    <dgm:pt modelId="{4667D475-1C4E-2746-9818-9054452D2BB2}" type="pres">
      <dgm:prSet presAssocID="{4B2A2143-B0E0-0B4A-8D08-6B55F0A08117}" presName="center2" presStyleLbl="fgShp" presStyleIdx="1" presStyleCnt="2"/>
      <dgm:spPr/>
    </dgm:pt>
  </dgm:ptLst>
  <dgm:cxnLst>
    <dgm:cxn modelId="{20370EEE-E9F1-8B4A-AEF5-A0262EBF8D21}" srcId="{4B2A2143-B0E0-0B4A-8D08-6B55F0A08117}" destId="{1BD4A5F4-E08C-BD46-B9F0-CE30BADE702A}" srcOrd="2" destOrd="0" parTransId="{B73845C4-0C79-234D-8B8C-5701904DC19A}" sibTransId="{83C829E9-F6B3-7A4D-8A1E-56BFE0B10BA0}"/>
    <dgm:cxn modelId="{8C2F9339-78A8-F74A-96CC-9B68983F1D2B}" type="presOf" srcId="{CB35D2F9-FF9F-F84C-918D-EB99FF563DF3}" destId="{5F8F3CF3-A2E9-904B-90F8-457CF5E61C67}" srcOrd="0" destOrd="0" presId="urn:microsoft.com/office/officeart/2005/8/layout/cycle4"/>
    <dgm:cxn modelId="{D014051F-CA6D-4040-8101-A1D1621A4B82}" type="presOf" srcId="{FB07DA49-E852-E64B-A882-FCAB45FBC917}" destId="{A30A92F2-2AF5-9142-A2DC-1FAFF4112D29}" srcOrd="0" destOrd="0" presId="urn:microsoft.com/office/officeart/2005/8/layout/cycle4"/>
    <dgm:cxn modelId="{13535364-B5E9-EC4E-8C64-33D6FD9EE08C}" type="presOf" srcId="{D6528204-444C-7B4C-AC89-03DF7D73BA70}" destId="{E2FB38E3-C2FC-624C-8247-1F0DF3A1929D}" srcOrd="1" destOrd="0" presId="urn:microsoft.com/office/officeart/2005/8/layout/cycle4"/>
    <dgm:cxn modelId="{AD5C2300-545B-0944-A2B2-66EA71B17A48}" type="presOf" srcId="{4BDA3956-2323-2542-9129-C31053349805}" destId="{D7029897-50E1-934C-AC55-09580AC53EE0}" srcOrd="0" destOrd="0" presId="urn:microsoft.com/office/officeart/2005/8/layout/cycle4"/>
    <dgm:cxn modelId="{71CDB4FC-CE78-964C-9A5D-5190D2393BC2}" srcId="{4B2A2143-B0E0-0B4A-8D08-6B55F0A08117}" destId="{CB35D2F9-FF9F-F84C-918D-EB99FF563DF3}" srcOrd="1" destOrd="0" parTransId="{EC147C1F-3202-2C4A-9E51-6D18FA50913C}" sibTransId="{CF18DF0C-F798-DE48-ADC5-0F864CB87CFE}"/>
    <dgm:cxn modelId="{CC4A7695-9497-F046-B01F-62D1A9A1AAF9}" type="presOf" srcId="{4B2A2143-B0E0-0B4A-8D08-6B55F0A08117}" destId="{71E3917E-F8F5-8D43-A908-0011A733A975}" srcOrd="0" destOrd="0" presId="urn:microsoft.com/office/officeart/2005/8/layout/cycle4"/>
    <dgm:cxn modelId="{9DFD58DF-4699-924A-BC8E-58F5E979EF90}" srcId="{4B2A2143-B0E0-0B4A-8D08-6B55F0A08117}" destId="{60604376-83FA-4F43-92C7-25BC09D9ABC9}" srcOrd="0" destOrd="0" parTransId="{C6FA2BB9-E271-C04B-9128-64BB3937A113}" sibTransId="{A432FCDD-987D-3441-9C04-72287895BB7E}"/>
    <dgm:cxn modelId="{6555B071-FEBE-8548-B8F4-279B2457FC7C}" srcId="{60604376-83FA-4F43-92C7-25BC09D9ABC9}" destId="{4BDA3956-2323-2542-9129-C31053349805}" srcOrd="0" destOrd="0" parTransId="{D4D10757-7351-B749-BD8B-12DC93360CEA}" sibTransId="{06C35CF8-7904-9B4B-97CB-017DFF1F6429}"/>
    <dgm:cxn modelId="{E7D03BCA-D05B-3640-93F6-129180437ABD}" type="presOf" srcId="{75FCD45D-B1AB-2146-91DF-011B9FC1B447}" destId="{B5D9116D-CE63-4A41-BB3C-94A7BE37E922}" srcOrd="1" destOrd="0" presId="urn:microsoft.com/office/officeart/2005/8/layout/cycle4"/>
    <dgm:cxn modelId="{10501668-B7BD-6245-A8E9-20A59EC0AFA3}" type="presOf" srcId="{9C113831-FFDD-F845-BCF7-CE5F0D91FB7A}" destId="{A30A92F2-2AF5-9142-A2DC-1FAFF4112D29}" srcOrd="0" destOrd="1" presId="urn:microsoft.com/office/officeart/2005/8/layout/cycle4"/>
    <dgm:cxn modelId="{83C5CB2B-063D-2841-9677-270963AB2563}" type="presOf" srcId="{DA725ECD-76E2-BA4E-8476-C48A50BB36FC}" destId="{FEB676C5-291C-234F-8855-F4D96774B9AB}" srcOrd="0" destOrd="0" presId="urn:microsoft.com/office/officeart/2005/8/layout/cycle4"/>
    <dgm:cxn modelId="{B8C505D2-2289-984D-BE3D-87655E88B6F0}" srcId="{CB35D2F9-FF9F-F84C-918D-EB99FF563DF3}" destId="{75FCD45D-B1AB-2146-91DF-011B9FC1B447}" srcOrd="0" destOrd="0" parTransId="{4012CC9C-41AD-AE4C-8A4C-2630CC5BB8C4}" sibTransId="{979946C8-7247-F646-A85A-7D8A4A99545C}"/>
    <dgm:cxn modelId="{17A8066F-9FEF-A140-828E-62D9CD3CC6F3}" srcId="{1BD4A5F4-E08C-BD46-B9F0-CE30BADE702A}" destId="{D6528204-444C-7B4C-AC89-03DF7D73BA70}" srcOrd="0" destOrd="0" parTransId="{271A8341-7615-C44A-A64A-932B85369666}" sibTransId="{E653B944-EF96-E84C-A53B-DB8F02568FE9}"/>
    <dgm:cxn modelId="{26073211-337E-7344-9180-CF014063CE52}" srcId="{DA725ECD-76E2-BA4E-8476-C48A50BB36FC}" destId="{9C113831-FFDD-F845-BCF7-CE5F0D91FB7A}" srcOrd="1" destOrd="0" parTransId="{7C400D75-2DB2-6C4E-BF3E-9EB1794DBE59}" sibTransId="{C6356231-D2EB-9D45-B81F-93E9E99CBE43}"/>
    <dgm:cxn modelId="{1C09628E-65E2-0441-9CA8-01DB7F951BDB}" srcId="{4B2A2143-B0E0-0B4A-8D08-6B55F0A08117}" destId="{DA725ECD-76E2-BA4E-8476-C48A50BB36FC}" srcOrd="3" destOrd="0" parTransId="{CBA158AB-717A-3C48-8997-FD6E4E5F697A}" sibTransId="{A9B79899-50B2-404F-9926-96F3BF602FC2}"/>
    <dgm:cxn modelId="{99A00079-F562-AA49-8018-E2E75DD213C5}" type="presOf" srcId="{9C113831-FFDD-F845-BCF7-CE5F0D91FB7A}" destId="{9C321D1E-CEC7-2643-A660-89150DEB6225}" srcOrd="1" destOrd="1" presId="urn:microsoft.com/office/officeart/2005/8/layout/cycle4"/>
    <dgm:cxn modelId="{CD612B68-6863-CC41-B281-291B4036E4E9}" type="presOf" srcId="{FB07DA49-E852-E64B-A882-FCAB45FBC917}" destId="{9C321D1E-CEC7-2643-A660-89150DEB6225}" srcOrd="1" destOrd="0" presId="urn:microsoft.com/office/officeart/2005/8/layout/cycle4"/>
    <dgm:cxn modelId="{E4B73EEB-7FE9-FF4E-9CB8-F53F8C24342B}" type="presOf" srcId="{60604376-83FA-4F43-92C7-25BC09D9ABC9}" destId="{5A7B601A-543C-5D43-9412-4325EF02B329}" srcOrd="0" destOrd="0" presId="urn:microsoft.com/office/officeart/2005/8/layout/cycle4"/>
    <dgm:cxn modelId="{A85CBA1E-D406-A442-93F3-C1928A415CB1}" type="presOf" srcId="{4BDA3956-2323-2542-9129-C31053349805}" destId="{1E94F431-7354-4040-88E8-E2A99E8BF8CB}" srcOrd="1" destOrd="0" presId="urn:microsoft.com/office/officeart/2005/8/layout/cycle4"/>
    <dgm:cxn modelId="{F66A54E1-F2A4-514E-93C9-77DFF5CE0B39}" type="presOf" srcId="{D6528204-444C-7B4C-AC89-03DF7D73BA70}" destId="{0881798F-D2AE-8A4B-8E5A-34DE2CC45A3E}" srcOrd="0" destOrd="0" presId="urn:microsoft.com/office/officeart/2005/8/layout/cycle4"/>
    <dgm:cxn modelId="{CDB5D997-5948-FD4C-B1AC-5F87CDA82F80}" srcId="{DA725ECD-76E2-BA4E-8476-C48A50BB36FC}" destId="{FB07DA49-E852-E64B-A882-FCAB45FBC917}" srcOrd="0" destOrd="0" parTransId="{720ED534-9855-6A45-9397-4505E0253F67}" sibTransId="{F5280358-F33B-6442-93A0-C3B3652E291A}"/>
    <dgm:cxn modelId="{27E67D3B-0B1C-9B4A-9F3E-095045D8A3C3}" type="presOf" srcId="{1BD4A5F4-E08C-BD46-B9F0-CE30BADE702A}" destId="{291F0D1C-3827-624B-ADB4-7A2804B3A38A}" srcOrd="0" destOrd="0" presId="urn:microsoft.com/office/officeart/2005/8/layout/cycle4"/>
    <dgm:cxn modelId="{F9CE2B70-1CE1-794E-A78D-EACC4B58452D}" type="presOf" srcId="{75FCD45D-B1AB-2146-91DF-011B9FC1B447}" destId="{310D29CE-70FC-0649-A2A1-3BE46CEB6A63}" srcOrd="0" destOrd="0" presId="urn:microsoft.com/office/officeart/2005/8/layout/cycle4"/>
    <dgm:cxn modelId="{EA55C625-729B-434F-B9E0-8B7A4B5DE250}" type="presParOf" srcId="{71E3917E-F8F5-8D43-A908-0011A733A975}" destId="{458849FF-36E8-114D-B27E-46BB0D2F2744}" srcOrd="0" destOrd="0" presId="urn:microsoft.com/office/officeart/2005/8/layout/cycle4"/>
    <dgm:cxn modelId="{A5BEB106-B1D0-9E41-AC0F-ED80A72EDD32}" type="presParOf" srcId="{458849FF-36E8-114D-B27E-46BB0D2F2744}" destId="{7D8AE94A-9A08-654E-9FE9-A38723D8704F}" srcOrd="0" destOrd="0" presId="urn:microsoft.com/office/officeart/2005/8/layout/cycle4"/>
    <dgm:cxn modelId="{411E3BBF-B857-AE48-B809-ABF9BCA0B81A}" type="presParOf" srcId="{7D8AE94A-9A08-654E-9FE9-A38723D8704F}" destId="{D7029897-50E1-934C-AC55-09580AC53EE0}" srcOrd="0" destOrd="0" presId="urn:microsoft.com/office/officeart/2005/8/layout/cycle4"/>
    <dgm:cxn modelId="{06E70C92-0058-6249-8FA1-E7B1E5F065AB}" type="presParOf" srcId="{7D8AE94A-9A08-654E-9FE9-A38723D8704F}" destId="{1E94F431-7354-4040-88E8-E2A99E8BF8CB}" srcOrd="1" destOrd="0" presId="urn:microsoft.com/office/officeart/2005/8/layout/cycle4"/>
    <dgm:cxn modelId="{A4070757-752A-8C4B-B446-874507AD7426}" type="presParOf" srcId="{458849FF-36E8-114D-B27E-46BB0D2F2744}" destId="{48535160-5300-A54B-80EB-C61E9F0CE0D8}" srcOrd="1" destOrd="0" presId="urn:microsoft.com/office/officeart/2005/8/layout/cycle4"/>
    <dgm:cxn modelId="{2D2D4A72-E991-0E42-BAE2-E6DA595AA68B}" type="presParOf" srcId="{48535160-5300-A54B-80EB-C61E9F0CE0D8}" destId="{310D29CE-70FC-0649-A2A1-3BE46CEB6A63}" srcOrd="0" destOrd="0" presId="urn:microsoft.com/office/officeart/2005/8/layout/cycle4"/>
    <dgm:cxn modelId="{EAFFEB1D-EE07-4945-8837-44A81B145E48}" type="presParOf" srcId="{48535160-5300-A54B-80EB-C61E9F0CE0D8}" destId="{B5D9116D-CE63-4A41-BB3C-94A7BE37E922}" srcOrd="1" destOrd="0" presId="urn:microsoft.com/office/officeart/2005/8/layout/cycle4"/>
    <dgm:cxn modelId="{E2F577D8-AB83-4045-BB83-19781F9906FB}" type="presParOf" srcId="{458849FF-36E8-114D-B27E-46BB0D2F2744}" destId="{1BB6EC60-52CE-AC48-A6F4-D8A24F729B09}" srcOrd="2" destOrd="0" presId="urn:microsoft.com/office/officeart/2005/8/layout/cycle4"/>
    <dgm:cxn modelId="{A1EE4585-05A3-1342-A0EA-881D9030D6E4}" type="presParOf" srcId="{1BB6EC60-52CE-AC48-A6F4-D8A24F729B09}" destId="{0881798F-D2AE-8A4B-8E5A-34DE2CC45A3E}" srcOrd="0" destOrd="0" presId="urn:microsoft.com/office/officeart/2005/8/layout/cycle4"/>
    <dgm:cxn modelId="{FC22F3AE-6055-C24D-8E6B-18AB9D8A7F52}" type="presParOf" srcId="{1BB6EC60-52CE-AC48-A6F4-D8A24F729B09}" destId="{E2FB38E3-C2FC-624C-8247-1F0DF3A1929D}" srcOrd="1" destOrd="0" presId="urn:microsoft.com/office/officeart/2005/8/layout/cycle4"/>
    <dgm:cxn modelId="{B9845C8D-EC36-E64C-94BB-22966CE7FA4C}" type="presParOf" srcId="{458849FF-36E8-114D-B27E-46BB0D2F2744}" destId="{83C8C76B-EF3F-B643-8892-D5D2D955B545}" srcOrd="3" destOrd="0" presId="urn:microsoft.com/office/officeart/2005/8/layout/cycle4"/>
    <dgm:cxn modelId="{20B76E31-9E7F-FD4D-9C18-86A20CDD91B8}" type="presParOf" srcId="{83C8C76B-EF3F-B643-8892-D5D2D955B545}" destId="{A30A92F2-2AF5-9142-A2DC-1FAFF4112D29}" srcOrd="0" destOrd="0" presId="urn:microsoft.com/office/officeart/2005/8/layout/cycle4"/>
    <dgm:cxn modelId="{C8EBFA9D-2248-514B-8532-9CF44DAC1A54}" type="presParOf" srcId="{83C8C76B-EF3F-B643-8892-D5D2D955B545}" destId="{9C321D1E-CEC7-2643-A660-89150DEB6225}" srcOrd="1" destOrd="0" presId="urn:microsoft.com/office/officeart/2005/8/layout/cycle4"/>
    <dgm:cxn modelId="{B25A915B-EF5D-8D45-9DEC-A16BC693F02D}" type="presParOf" srcId="{458849FF-36E8-114D-B27E-46BB0D2F2744}" destId="{59CABE70-19E3-E142-B439-0686ECF60CB5}" srcOrd="4" destOrd="0" presId="urn:microsoft.com/office/officeart/2005/8/layout/cycle4"/>
    <dgm:cxn modelId="{19672BB0-19D1-C345-A6A3-87876F6AED1F}" type="presParOf" srcId="{71E3917E-F8F5-8D43-A908-0011A733A975}" destId="{1A6527A3-29D2-0B4C-B28D-2D09B03473BA}" srcOrd="1" destOrd="0" presId="urn:microsoft.com/office/officeart/2005/8/layout/cycle4"/>
    <dgm:cxn modelId="{26FE65FD-9977-DA48-99FA-283B78FA32A3}" type="presParOf" srcId="{1A6527A3-29D2-0B4C-B28D-2D09B03473BA}" destId="{5A7B601A-543C-5D43-9412-4325EF02B329}" srcOrd="0" destOrd="0" presId="urn:microsoft.com/office/officeart/2005/8/layout/cycle4"/>
    <dgm:cxn modelId="{0137294A-B40A-DD46-9195-DF8D31908066}" type="presParOf" srcId="{1A6527A3-29D2-0B4C-B28D-2D09B03473BA}" destId="{5F8F3CF3-A2E9-904B-90F8-457CF5E61C67}" srcOrd="1" destOrd="0" presId="urn:microsoft.com/office/officeart/2005/8/layout/cycle4"/>
    <dgm:cxn modelId="{2FC52B60-DAB7-D647-A6AE-292EDD712753}" type="presParOf" srcId="{1A6527A3-29D2-0B4C-B28D-2D09B03473BA}" destId="{291F0D1C-3827-624B-ADB4-7A2804B3A38A}" srcOrd="2" destOrd="0" presId="urn:microsoft.com/office/officeart/2005/8/layout/cycle4"/>
    <dgm:cxn modelId="{0B252AD8-B7C6-524B-A85A-7206855F60B4}" type="presParOf" srcId="{1A6527A3-29D2-0B4C-B28D-2D09B03473BA}" destId="{FEB676C5-291C-234F-8855-F4D96774B9AB}" srcOrd="3" destOrd="0" presId="urn:microsoft.com/office/officeart/2005/8/layout/cycle4"/>
    <dgm:cxn modelId="{E680336B-2A7E-C045-8CA8-6DD6DA02B5E1}" type="presParOf" srcId="{1A6527A3-29D2-0B4C-B28D-2D09B03473BA}" destId="{2E24C022-44D2-D147-B3F0-535F123FCE65}" srcOrd="4" destOrd="0" presId="urn:microsoft.com/office/officeart/2005/8/layout/cycle4"/>
    <dgm:cxn modelId="{BA8FDB54-7574-244F-B7F2-079287ADD004}" type="presParOf" srcId="{71E3917E-F8F5-8D43-A908-0011A733A975}" destId="{2E350D15-2750-7643-BCB2-29BAF05997FB}" srcOrd="2" destOrd="0" presId="urn:microsoft.com/office/officeart/2005/8/layout/cycle4"/>
    <dgm:cxn modelId="{AEB29A82-487E-3B40-B33C-E2EF9F5181F6}" type="presParOf" srcId="{71E3917E-F8F5-8D43-A908-0011A733A975}" destId="{4667D475-1C4E-2746-9818-9054452D2BB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899DA-8DA2-4653-9508-FDCA688B92F9}">
      <dsp:nvSpPr>
        <dsp:cNvPr id="0" name=""/>
        <dsp:cNvSpPr/>
      </dsp:nvSpPr>
      <dsp:spPr>
        <a:xfrm>
          <a:off x="1303019" y="399491"/>
          <a:ext cx="3714750" cy="371516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Underlying Malaise</a:t>
          </a:r>
          <a:endParaRPr lang="en-US" sz="3600" kern="1200" dirty="0"/>
        </a:p>
      </dsp:txBody>
      <dsp:txXfrm>
        <a:off x="1847032" y="943565"/>
        <a:ext cx="2626724" cy="2627019"/>
      </dsp:txXfrm>
    </dsp:sp>
    <dsp:sp modelId="{B667B78B-AFE7-4B4C-8CBD-DC8D5BE87D8E}">
      <dsp:nvSpPr>
        <dsp:cNvPr id="0" name=""/>
        <dsp:cNvSpPr/>
      </dsp:nvSpPr>
      <dsp:spPr>
        <a:xfrm>
          <a:off x="3422904" y="230225"/>
          <a:ext cx="413004" cy="41318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0F0E2C-184E-43F0-944A-9DEC1A49A8DC}">
      <dsp:nvSpPr>
        <dsp:cNvPr id="0" name=""/>
        <dsp:cNvSpPr/>
      </dsp:nvSpPr>
      <dsp:spPr>
        <a:xfrm>
          <a:off x="2445258" y="3838625"/>
          <a:ext cx="299466" cy="299470"/>
        </a:xfrm>
        <a:prstGeom prst="ellipse">
          <a:avLst/>
        </a:prstGeom>
        <a:solidFill>
          <a:schemeClr val="accent3">
            <a:hueOff val="421728"/>
            <a:satOff val="-3290"/>
            <a:lumOff val="-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46AD5-F1FD-431D-A28E-0DA540003289}">
      <dsp:nvSpPr>
        <dsp:cNvPr id="0" name=""/>
        <dsp:cNvSpPr/>
      </dsp:nvSpPr>
      <dsp:spPr>
        <a:xfrm>
          <a:off x="5257038" y="1907259"/>
          <a:ext cx="299466" cy="299470"/>
        </a:xfrm>
        <a:prstGeom prst="ellipse">
          <a:avLst/>
        </a:prstGeom>
        <a:solidFill>
          <a:schemeClr val="accent3">
            <a:hueOff val="843455"/>
            <a:satOff val="-6579"/>
            <a:lumOff val="-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61B1A-B2F9-4D46-9B61-40915E57A367}">
      <dsp:nvSpPr>
        <dsp:cNvPr id="0" name=""/>
        <dsp:cNvSpPr/>
      </dsp:nvSpPr>
      <dsp:spPr>
        <a:xfrm>
          <a:off x="3826001" y="4157192"/>
          <a:ext cx="413004" cy="413182"/>
        </a:xfrm>
        <a:prstGeom prst="ellipse">
          <a:avLst/>
        </a:prstGeom>
        <a:solidFill>
          <a:schemeClr val="accent3">
            <a:hueOff val="1265183"/>
            <a:satOff val="-9869"/>
            <a:lumOff val="-2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732C8D-959B-4ACD-A5F5-53D797076980}">
      <dsp:nvSpPr>
        <dsp:cNvPr id="0" name=""/>
        <dsp:cNvSpPr/>
      </dsp:nvSpPr>
      <dsp:spPr>
        <a:xfrm>
          <a:off x="2529078" y="817447"/>
          <a:ext cx="299466" cy="299470"/>
        </a:xfrm>
        <a:prstGeom prst="ellipse">
          <a:avLst/>
        </a:prstGeom>
        <a:solidFill>
          <a:schemeClr val="accent3">
            <a:hueOff val="1686911"/>
            <a:satOff val="-13158"/>
            <a:lumOff val="-3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45297-1C2C-4A9C-AB80-52CEF5C0F3A9}">
      <dsp:nvSpPr>
        <dsp:cNvPr id="0" name=""/>
        <dsp:cNvSpPr/>
      </dsp:nvSpPr>
      <dsp:spPr>
        <a:xfrm>
          <a:off x="1586483" y="2530504"/>
          <a:ext cx="299466" cy="299470"/>
        </a:xfrm>
        <a:prstGeom prst="ellipse">
          <a:avLst/>
        </a:prstGeom>
        <a:solidFill>
          <a:schemeClr val="accent3">
            <a:hueOff val="2108638"/>
            <a:satOff val="-16448"/>
            <a:lumOff val="-4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E4AA1-72CA-4DD5-A9B4-F41CEB2506A7}">
      <dsp:nvSpPr>
        <dsp:cNvPr id="0" name=""/>
        <dsp:cNvSpPr/>
      </dsp:nvSpPr>
      <dsp:spPr>
        <a:xfrm>
          <a:off x="141731" y="1070044"/>
          <a:ext cx="1510284" cy="1509937"/>
        </a:xfrm>
        <a:prstGeom prst="ellipse">
          <a:avLst/>
        </a:prstGeom>
        <a:solidFill>
          <a:schemeClr val="accent3">
            <a:hueOff val="2530366"/>
            <a:satOff val="-19737"/>
            <a:lumOff val="-5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Lazy Dissonance</a:t>
          </a:r>
          <a:endParaRPr lang="en-US" sz="1600" kern="1200" dirty="0"/>
        </a:p>
      </dsp:txBody>
      <dsp:txXfrm>
        <a:off x="362907" y="1291169"/>
        <a:ext cx="1067932" cy="1067687"/>
      </dsp:txXfrm>
    </dsp:sp>
    <dsp:sp modelId="{7C1567F0-D696-4052-89D3-AEF26A6A78CE}">
      <dsp:nvSpPr>
        <dsp:cNvPr id="0" name=""/>
        <dsp:cNvSpPr/>
      </dsp:nvSpPr>
      <dsp:spPr>
        <a:xfrm>
          <a:off x="3005328" y="830468"/>
          <a:ext cx="413004" cy="413182"/>
        </a:xfrm>
        <a:prstGeom prst="ellipse">
          <a:avLst/>
        </a:prstGeom>
        <a:solidFill>
          <a:schemeClr val="accent3">
            <a:hueOff val="2952094"/>
            <a:satOff val="-23027"/>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F46FA-3588-4DD9-9B52-8920F28EC952}">
      <dsp:nvSpPr>
        <dsp:cNvPr id="0" name=""/>
        <dsp:cNvSpPr/>
      </dsp:nvSpPr>
      <dsp:spPr>
        <a:xfrm>
          <a:off x="284225" y="3022677"/>
          <a:ext cx="746760" cy="746939"/>
        </a:xfrm>
        <a:prstGeom prst="ellipse">
          <a:avLst/>
        </a:prstGeom>
        <a:solidFill>
          <a:schemeClr val="accent3">
            <a:hueOff val="3373821"/>
            <a:satOff val="-26317"/>
            <a:lumOff val="-6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8B8FD-4E28-4A5C-9975-487D6FAE8D06}">
      <dsp:nvSpPr>
        <dsp:cNvPr id="0" name=""/>
        <dsp:cNvSpPr/>
      </dsp:nvSpPr>
      <dsp:spPr>
        <a:xfrm>
          <a:off x="5399532" y="359561"/>
          <a:ext cx="1510284" cy="1509937"/>
        </a:xfrm>
        <a:prstGeom prst="ellipse">
          <a:avLst/>
        </a:prstGeom>
        <a:solidFill>
          <a:schemeClr val="accent3">
            <a:hueOff val="3795549"/>
            <a:satOff val="-29606"/>
            <a:lumOff val="-7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Passionate Dissonance</a:t>
          </a:r>
          <a:endParaRPr lang="en-US" sz="1600" kern="1200" dirty="0"/>
        </a:p>
      </dsp:txBody>
      <dsp:txXfrm>
        <a:off x="5620708" y="580686"/>
        <a:ext cx="1067932" cy="1067687"/>
      </dsp:txXfrm>
    </dsp:sp>
    <dsp:sp modelId="{699D57FA-D586-425F-AF77-900362F177AB}">
      <dsp:nvSpPr>
        <dsp:cNvPr id="0" name=""/>
        <dsp:cNvSpPr/>
      </dsp:nvSpPr>
      <dsp:spPr>
        <a:xfrm>
          <a:off x="4725162" y="1402065"/>
          <a:ext cx="413004" cy="413182"/>
        </a:xfrm>
        <a:prstGeom prst="ellipse">
          <a:avLst/>
        </a:prstGeom>
        <a:solidFill>
          <a:schemeClr val="accent3">
            <a:hueOff val="4217277"/>
            <a:satOff val="-32896"/>
            <a:lumOff val="-8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9BFF0-7993-4E10-A042-6D1A05BE5502}">
      <dsp:nvSpPr>
        <dsp:cNvPr id="0" name=""/>
        <dsp:cNvSpPr/>
      </dsp:nvSpPr>
      <dsp:spPr>
        <a:xfrm>
          <a:off x="0" y="3911539"/>
          <a:ext cx="299466" cy="299470"/>
        </a:xfrm>
        <a:prstGeom prst="ellipse">
          <a:avLst/>
        </a:prstGeom>
        <a:solidFill>
          <a:schemeClr val="accent3">
            <a:hueOff val="4639004"/>
            <a:satOff val="-36185"/>
            <a:lumOff val="-9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4A55B-D84B-442E-B29D-87B51524401B}">
      <dsp:nvSpPr>
        <dsp:cNvPr id="0" name=""/>
        <dsp:cNvSpPr/>
      </dsp:nvSpPr>
      <dsp:spPr>
        <a:xfrm>
          <a:off x="2983992" y="3485337"/>
          <a:ext cx="299466" cy="299470"/>
        </a:xfrm>
        <a:prstGeom prst="ellipse">
          <a:avLst/>
        </a:prstGeom>
        <a:solidFill>
          <a:schemeClr val="accent3">
            <a:hueOff val="5060732"/>
            <a:satOff val="-39475"/>
            <a:lumOff val="-10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841FB-2652-42F1-984E-12C63507D358}">
      <dsp:nvSpPr>
        <dsp:cNvPr id="0" name=""/>
        <dsp:cNvSpPr/>
      </dsp:nvSpPr>
      <dsp:spPr>
        <a:xfrm>
          <a:off x="6109716" y="2969727"/>
          <a:ext cx="1510284" cy="1509937"/>
        </a:xfrm>
        <a:prstGeom prst="ellipse">
          <a:avLst/>
        </a:prstGeom>
        <a:solidFill>
          <a:schemeClr val="accent3">
            <a:hueOff val="5482460"/>
            <a:satOff val="-42764"/>
            <a:lumOff val="-1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We need to do something</a:t>
          </a:r>
          <a:endParaRPr lang="en-US" sz="1600" kern="1200" dirty="0"/>
        </a:p>
      </dsp:txBody>
      <dsp:txXfrm>
        <a:off x="6330892" y="3190852"/>
        <a:ext cx="1067932" cy="1067687"/>
      </dsp:txXfrm>
    </dsp:sp>
    <dsp:sp modelId="{DCE70E50-4C6D-447A-B11A-0770269B21C7}">
      <dsp:nvSpPr>
        <dsp:cNvPr id="0" name=""/>
        <dsp:cNvSpPr/>
      </dsp:nvSpPr>
      <dsp:spPr>
        <a:xfrm>
          <a:off x="5683757" y="2916777"/>
          <a:ext cx="299466" cy="299470"/>
        </a:xfrm>
        <a:prstGeom prst="ellipse">
          <a:avLst/>
        </a:prstGeom>
        <a:solidFill>
          <a:schemeClr val="accent3">
            <a:hueOff val="5904187"/>
            <a:satOff val="-4605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DCC89-D442-B94D-98CB-466D4B25B9D2}">
      <dsp:nvSpPr>
        <dsp:cNvPr id="0" name=""/>
        <dsp:cNvSpPr/>
      </dsp:nvSpPr>
      <dsp:spPr>
        <a:xfrm>
          <a:off x="994" y="1602012"/>
          <a:ext cx="987806" cy="987806"/>
        </a:xfrm>
        <a:prstGeom prst="donut">
          <a:avLst>
            <a:gd name="adj" fmla="val 2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E5F04AF-154E-5543-85CB-BA1F14286E2E}">
      <dsp:nvSpPr>
        <dsp:cNvPr id="0" name=""/>
        <dsp:cNvSpPr/>
      </dsp:nvSpPr>
      <dsp:spPr>
        <a:xfrm rot="17700000">
          <a:off x="349052" y="796748"/>
          <a:ext cx="1227953" cy="591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lvl="0" algn="l" defTabSz="844550">
            <a:lnSpc>
              <a:spcPct val="90000"/>
            </a:lnSpc>
            <a:spcBef>
              <a:spcPct val="0"/>
            </a:spcBef>
            <a:spcAft>
              <a:spcPct val="35000"/>
            </a:spcAft>
          </a:pPr>
          <a:r>
            <a:rPr lang="en-US" sz="1900" kern="1200" smtClean="0"/>
            <a:t>The Second Wave</a:t>
          </a:r>
          <a:endParaRPr lang="en-US" sz="1900" kern="1200"/>
        </a:p>
      </dsp:txBody>
      <dsp:txXfrm>
        <a:off x="349052" y="796748"/>
        <a:ext cx="1227953" cy="591778"/>
      </dsp:txXfrm>
    </dsp:sp>
    <dsp:sp modelId="{31C957A7-FD8F-8046-B5F5-9029D5961546}">
      <dsp:nvSpPr>
        <dsp:cNvPr id="0" name=""/>
        <dsp:cNvSpPr/>
      </dsp:nvSpPr>
      <dsp:spPr>
        <a:xfrm>
          <a:off x="1063205" y="1839548"/>
          <a:ext cx="512734" cy="512734"/>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BBE599D-2806-4844-B894-A7594D375791}">
      <dsp:nvSpPr>
        <dsp:cNvPr id="0" name=""/>
        <dsp:cNvSpPr/>
      </dsp:nvSpPr>
      <dsp:spPr>
        <a:xfrm rot="17700000">
          <a:off x="455942" y="2553193"/>
          <a:ext cx="1062237" cy="51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smtClean="0"/>
            <a:t>Second Paradigm</a:t>
          </a:r>
          <a:endParaRPr lang="en-US" sz="1700" kern="1200"/>
        </a:p>
      </dsp:txBody>
      <dsp:txXfrm>
        <a:off x="455942" y="2553193"/>
        <a:ext cx="1062237" cy="512171"/>
      </dsp:txXfrm>
    </dsp:sp>
    <dsp:sp modelId="{1BD886DC-807B-6F4C-BAF6-00C69573B551}">
      <dsp:nvSpPr>
        <dsp:cNvPr id="0" name=""/>
        <dsp:cNvSpPr/>
      </dsp:nvSpPr>
      <dsp:spPr>
        <a:xfrm rot="17700000">
          <a:off x="1120966" y="1126466"/>
          <a:ext cx="1062237" cy="512171"/>
        </a:xfrm>
        <a:prstGeom prst="rect">
          <a:avLst/>
        </a:prstGeom>
        <a:noFill/>
        <a:ln>
          <a:noFill/>
        </a:ln>
        <a:effectLst/>
      </dsp:spPr>
      <dsp:style>
        <a:lnRef idx="0">
          <a:scrgbClr r="0" g="0" b="0"/>
        </a:lnRef>
        <a:fillRef idx="0">
          <a:scrgbClr r="0" g="0" b="0"/>
        </a:fillRef>
        <a:effectRef idx="0">
          <a:scrgbClr r="0" g="0" b="0"/>
        </a:effectRef>
        <a:fontRef idx="minor"/>
      </dsp:style>
    </dsp:sp>
    <dsp:sp modelId="{A1942363-1C70-3D4A-84E0-9264BE25CC75}">
      <dsp:nvSpPr>
        <dsp:cNvPr id="0" name=""/>
        <dsp:cNvSpPr/>
      </dsp:nvSpPr>
      <dsp:spPr>
        <a:xfrm>
          <a:off x="1650266" y="1839548"/>
          <a:ext cx="512734" cy="512734"/>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7E40B76-15C8-A248-8E5A-FA7EDC2747B0}">
      <dsp:nvSpPr>
        <dsp:cNvPr id="0" name=""/>
        <dsp:cNvSpPr/>
      </dsp:nvSpPr>
      <dsp:spPr>
        <a:xfrm rot="17700000">
          <a:off x="1043002" y="2553193"/>
          <a:ext cx="1062237" cy="51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smtClean="0"/>
            <a:t>Army building</a:t>
          </a:r>
          <a:endParaRPr lang="en-US" sz="1700" kern="1200"/>
        </a:p>
      </dsp:txBody>
      <dsp:txXfrm>
        <a:off x="1043002" y="2553193"/>
        <a:ext cx="1062237" cy="512171"/>
      </dsp:txXfrm>
    </dsp:sp>
    <dsp:sp modelId="{F11A4050-953D-734B-BE9E-133E79507D56}">
      <dsp:nvSpPr>
        <dsp:cNvPr id="0" name=""/>
        <dsp:cNvSpPr/>
      </dsp:nvSpPr>
      <dsp:spPr>
        <a:xfrm rot="17700000">
          <a:off x="1708026" y="1126466"/>
          <a:ext cx="1062237" cy="512171"/>
        </a:xfrm>
        <a:prstGeom prst="rect">
          <a:avLst/>
        </a:prstGeom>
        <a:noFill/>
        <a:ln>
          <a:noFill/>
        </a:ln>
        <a:effectLst/>
      </dsp:spPr>
      <dsp:style>
        <a:lnRef idx="0">
          <a:scrgbClr r="0" g="0" b="0"/>
        </a:lnRef>
        <a:fillRef idx="0">
          <a:scrgbClr r="0" g="0" b="0"/>
        </a:fillRef>
        <a:effectRef idx="0">
          <a:scrgbClr r="0" g="0" b="0"/>
        </a:effectRef>
        <a:fontRef idx="minor"/>
      </dsp:style>
    </dsp:sp>
    <dsp:sp modelId="{317F748E-2192-6B48-AC98-150823FAC87B}">
      <dsp:nvSpPr>
        <dsp:cNvPr id="0" name=""/>
        <dsp:cNvSpPr/>
      </dsp:nvSpPr>
      <dsp:spPr>
        <a:xfrm>
          <a:off x="2237405" y="1602012"/>
          <a:ext cx="987806" cy="987806"/>
        </a:xfrm>
        <a:prstGeom prst="donut">
          <a:avLst>
            <a:gd name="adj" fmla="val 2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4B147B2-6F26-2447-A9CA-383892404FE4}">
      <dsp:nvSpPr>
        <dsp:cNvPr id="0" name=""/>
        <dsp:cNvSpPr/>
      </dsp:nvSpPr>
      <dsp:spPr>
        <a:xfrm rot="17700000">
          <a:off x="2585463" y="796748"/>
          <a:ext cx="1227953" cy="591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lvl="0" algn="l" defTabSz="844550">
            <a:lnSpc>
              <a:spcPct val="90000"/>
            </a:lnSpc>
            <a:spcBef>
              <a:spcPct val="0"/>
            </a:spcBef>
            <a:spcAft>
              <a:spcPct val="35000"/>
            </a:spcAft>
          </a:pPr>
          <a:r>
            <a:rPr lang="en-US" sz="1900" kern="1200" smtClean="0"/>
            <a:t>Parallel Movements</a:t>
          </a:r>
          <a:endParaRPr lang="en-US" sz="1900" kern="1200"/>
        </a:p>
      </dsp:txBody>
      <dsp:txXfrm>
        <a:off x="2585463" y="796748"/>
        <a:ext cx="1227953" cy="591778"/>
      </dsp:txXfrm>
    </dsp:sp>
    <dsp:sp modelId="{F6E0E04A-2544-C847-B2F9-AC97381A09C7}">
      <dsp:nvSpPr>
        <dsp:cNvPr id="0" name=""/>
        <dsp:cNvSpPr/>
      </dsp:nvSpPr>
      <dsp:spPr>
        <a:xfrm>
          <a:off x="3299616" y="1839548"/>
          <a:ext cx="512734" cy="512734"/>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1AE5A77-3A9F-8B4C-9C92-CF189E5AACAC}">
      <dsp:nvSpPr>
        <dsp:cNvPr id="0" name=""/>
        <dsp:cNvSpPr/>
      </dsp:nvSpPr>
      <dsp:spPr>
        <a:xfrm rot="17700000">
          <a:off x="2692353" y="2553193"/>
          <a:ext cx="1062237" cy="51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smtClean="0"/>
            <a:t>Third Movement</a:t>
          </a:r>
          <a:endParaRPr lang="en-US" sz="1700" kern="1200"/>
        </a:p>
      </dsp:txBody>
      <dsp:txXfrm>
        <a:off x="2692353" y="2553193"/>
        <a:ext cx="1062237" cy="512171"/>
      </dsp:txXfrm>
    </dsp:sp>
    <dsp:sp modelId="{B355291C-EAB9-EF4C-A26F-48A4FE93EA57}">
      <dsp:nvSpPr>
        <dsp:cNvPr id="0" name=""/>
        <dsp:cNvSpPr/>
      </dsp:nvSpPr>
      <dsp:spPr>
        <a:xfrm rot="17700000">
          <a:off x="3357377" y="1126466"/>
          <a:ext cx="1062237" cy="512171"/>
        </a:xfrm>
        <a:prstGeom prst="rect">
          <a:avLst/>
        </a:prstGeom>
        <a:noFill/>
        <a:ln>
          <a:noFill/>
        </a:ln>
        <a:effectLst/>
      </dsp:spPr>
      <dsp:style>
        <a:lnRef idx="0">
          <a:scrgbClr r="0" g="0" b="0"/>
        </a:lnRef>
        <a:fillRef idx="0">
          <a:scrgbClr r="0" g="0" b="0"/>
        </a:fillRef>
        <a:effectRef idx="0">
          <a:scrgbClr r="0" g="0" b="0"/>
        </a:effectRef>
        <a:fontRef idx="minor"/>
      </dsp:style>
    </dsp:sp>
    <dsp:sp modelId="{BEE8F51F-19DD-904D-96B6-BF30DAF5A0A5}">
      <dsp:nvSpPr>
        <dsp:cNvPr id="0" name=""/>
        <dsp:cNvSpPr/>
      </dsp:nvSpPr>
      <dsp:spPr>
        <a:xfrm>
          <a:off x="3886677" y="1839548"/>
          <a:ext cx="512734" cy="512734"/>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5C224C1-4B1E-9A43-A502-44DA674836CD}">
      <dsp:nvSpPr>
        <dsp:cNvPr id="0" name=""/>
        <dsp:cNvSpPr/>
      </dsp:nvSpPr>
      <dsp:spPr>
        <a:xfrm rot="17700000">
          <a:off x="3279413" y="2553193"/>
          <a:ext cx="1062237" cy="512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lvl="0" algn="r" defTabSz="755650">
            <a:lnSpc>
              <a:spcPct val="90000"/>
            </a:lnSpc>
            <a:spcBef>
              <a:spcPct val="0"/>
            </a:spcBef>
            <a:spcAft>
              <a:spcPct val="35000"/>
            </a:spcAft>
          </a:pPr>
          <a:r>
            <a:rPr lang="en-US" sz="1700" kern="1200" smtClean="0"/>
            <a:t>Fourth Movement</a:t>
          </a:r>
          <a:endParaRPr lang="en-US" sz="1700" kern="1200"/>
        </a:p>
      </dsp:txBody>
      <dsp:txXfrm>
        <a:off x="3279413" y="2553193"/>
        <a:ext cx="1062237" cy="512171"/>
      </dsp:txXfrm>
    </dsp:sp>
    <dsp:sp modelId="{3F662266-4E74-3B46-876D-A4985C61B63F}">
      <dsp:nvSpPr>
        <dsp:cNvPr id="0" name=""/>
        <dsp:cNvSpPr/>
      </dsp:nvSpPr>
      <dsp:spPr>
        <a:xfrm rot="17700000">
          <a:off x="3944437" y="1126466"/>
          <a:ext cx="1062237" cy="51217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B9BB8-72A0-4C2D-AEDF-91F6B8F796FB}">
      <dsp:nvSpPr>
        <dsp:cNvPr id="0" name=""/>
        <dsp:cNvSpPr/>
      </dsp:nvSpPr>
      <dsp:spPr>
        <a:xfrm rot="5400000">
          <a:off x="-185056" y="186032"/>
          <a:ext cx="1233710" cy="8635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1066800">
            <a:lnSpc>
              <a:spcPct val="90000"/>
            </a:lnSpc>
            <a:spcBef>
              <a:spcPct val="0"/>
            </a:spcBef>
            <a:spcAft>
              <a:spcPct val="35000"/>
            </a:spcAft>
          </a:pPr>
          <a:r>
            <a:rPr lang="en-US" sz="2400" kern="1200" dirty="0" smtClean="0"/>
            <a:t>D</a:t>
          </a:r>
          <a:endParaRPr lang="en-US" sz="2400" kern="1200" dirty="0"/>
        </a:p>
      </dsp:txBody>
      <dsp:txXfrm rot="-5400000">
        <a:off x="1" y="432775"/>
        <a:ext cx="863597" cy="370113"/>
      </dsp:txXfrm>
    </dsp:sp>
    <dsp:sp modelId="{99A408F2-068C-4816-B56E-CCF1BFDEB720}">
      <dsp:nvSpPr>
        <dsp:cNvPr id="0" name=""/>
        <dsp:cNvSpPr/>
      </dsp:nvSpPr>
      <dsp:spPr>
        <a:xfrm rot="5400000">
          <a:off x="3840842" y="-2976269"/>
          <a:ext cx="801911" cy="67564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smtClean="0"/>
            <a:t>Underlying dissonance and malaise</a:t>
          </a:r>
          <a:endParaRPr lang="en-US" sz="2400" b="0" kern="1200" dirty="0"/>
        </a:p>
      </dsp:txBody>
      <dsp:txXfrm rot="-5400000">
        <a:off x="863597" y="40122"/>
        <a:ext cx="6717256" cy="723619"/>
      </dsp:txXfrm>
    </dsp:sp>
    <dsp:sp modelId="{7CF34DEB-A073-4F83-94ED-936336F4E014}">
      <dsp:nvSpPr>
        <dsp:cNvPr id="0" name=""/>
        <dsp:cNvSpPr/>
      </dsp:nvSpPr>
      <dsp:spPr>
        <a:xfrm rot="5400000">
          <a:off x="-185056" y="1272744"/>
          <a:ext cx="1233710" cy="863597"/>
        </a:xfrm>
        <a:prstGeom prst="chevron">
          <a:avLst/>
        </a:prstGeom>
        <a:solidFill>
          <a:schemeClr val="accent2">
            <a:hueOff val="-2447042"/>
            <a:satOff val="10798"/>
            <a:lumOff val="-1830"/>
            <a:alphaOff val="0"/>
          </a:schemeClr>
        </a:solidFill>
        <a:ln w="25400" cap="flat" cmpd="sng" algn="ctr">
          <a:solidFill>
            <a:schemeClr val="accent2">
              <a:hueOff val="-2447042"/>
              <a:satOff val="10798"/>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1066800">
            <a:lnSpc>
              <a:spcPct val="90000"/>
            </a:lnSpc>
            <a:spcBef>
              <a:spcPct val="0"/>
            </a:spcBef>
            <a:spcAft>
              <a:spcPct val="35000"/>
            </a:spcAft>
          </a:pPr>
          <a:r>
            <a:rPr lang="en-US" sz="2400" kern="1200" dirty="0" smtClean="0"/>
            <a:t>F</a:t>
          </a:r>
          <a:endParaRPr lang="en-US" sz="2400" kern="1200" dirty="0"/>
        </a:p>
      </dsp:txBody>
      <dsp:txXfrm rot="-5400000">
        <a:off x="1" y="1519487"/>
        <a:ext cx="863597" cy="370113"/>
      </dsp:txXfrm>
    </dsp:sp>
    <dsp:sp modelId="{1F4343FF-FEFE-43CF-8050-F4163038684C}">
      <dsp:nvSpPr>
        <dsp:cNvPr id="0" name=""/>
        <dsp:cNvSpPr/>
      </dsp:nvSpPr>
      <dsp:spPr>
        <a:xfrm rot="5400000">
          <a:off x="3840842" y="-1889556"/>
          <a:ext cx="801911" cy="6756402"/>
        </a:xfrm>
        <a:prstGeom prst="round2SameRect">
          <a:avLst/>
        </a:prstGeom>
        <a:solidFill>
          <a:schemeClr val="lt1">
            <a:alpha val="90000"/>
            <a:hueOff val="0"/>
            <a:satOff val="0"/>
            <a:lumOff val="0"/>
            <a:alphaOff val="0"/>
          </a:schemeClr>
        </a:solidFill>
        <a:ln w="25400" cap="flat" cmpd="sng" algn="ctr">
          <a:solidFill>
            <a:schemeClr val="accent2">
              <a:hueOff val="-2447042"/>
              <a:satOff val="10798"/>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Flashpoint: Public ACTION</a:t>
          </a:r>
          <a:r>
            <a:rPr lang="en-US" sz="2400" b="1" kern="1200" dirty="0" smtClean="0"/>
            <a:t> </a:t>
          </a:r>
          <a:r>
            <a:rPr lang="en-US" sz="2400" b="0" kern="1200" dirty="0" smtClean="0"/>
            <a:t>by the oppressors that focuses the Dissonance</a:t>
          </a:r>
          <a:endParaRPr lang="en-US" sz="2400" b="0" kern="1200" dirty="0"/>
        </a:p>
      </dsp:txBody>
      <dsp:txXfrm rot="-5400000">
        <a:off x="863597" y="1126835"/>
        <a:ext cx="6717256" cy="723619"/>
      </dsp:txXfrm>
    </dsp:sp>
    <dsp:sp modelId="{41BE56F9-C05C-4158-810E-167445B06D83}">
      <dsp:nvSpPr>
        <dsp:cNvPr id="0" name=""/>
        <dsp:cNvSpPr/>
      </dsp:nvSpPr>
      <dsp:spPr>
        <a:xfrm rot="5400000">
          <a:off x="-185056" y="2359457"/>
          <a:ext cx="1233710" cy="863597"/>
        </a:xfrm>
        <a:prstGeom prst="chevron">
          <a:avLst/>
        </a:prstGeom>
        <a:solidFill>
          <a:schemeClr val="accent2">
            <a:hueOff val="-4894085"/>
            <a:satOff val="21595"/>
            <a:lumOff val="-3660"/>
            <a:alphaOff val="0"/>
          </a:schemeClr>
        </a:solidFill>
        <a:ln w="25400" cap="flat" cmpd="sng" algn="ctr">
          <a:solidFill>
            <a:schemeClr val="accent2">
              <a:hueOff val="-4894085"/>
              <a:satOff val="21595"/>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1066800">
            <a:lnSpc>
              <a:spcPct val="90000"/>
            </a:lnSpc>
            <a:spcBef>
              <a:spcPct val="0"/>
            </a:spcBef>
            <a:spcAft>
              <a:spcPct val="35000"/>
            </a:spcAft>
          </a:pPr>
          <a:r>
            <a:rPr lang="en-US" sz="2400" kern="1200" dirty="0" smtClean="0"/>
            <a:t>GRRA</a:t>
          </a:r>
          <a:endParaRPr lang="en-US" sz="2400" kern="1200" dirty="0"/>
        </a:p>
      </dsp:txBody>
      <dsp:txXfrm rot="-5400000">
        <a:off x="1" y="2606200"/>
        <a:ext cx="863597" cy="370113"/>
      </dsp:txXfrm>
    </dsp:sp>
    <dsp:sp modelId="{A072136F-533C-4900-8C58-8E3C87749615}">
      <dsp:nvSpPr>
        <dsp:cNvPr id="0" name=""/>
        <dsp:cNvSpPr/>
      </dsp:nvSpPr>
      <dsp:spPr>
        <a:xfrm rot="5400000">
          <a:off x="3840842" y="-802844"/>
          <a:ext cx="801911" cy="6756402"/>
        </a:xfrm>
        <a:prstGeom prst="round2SameRect">
          <a:avLst/>
        </a:prstGeom>
        <a:solidFill>
          <a:schemeClr val="lt1">
            <a:alpha val="90000"/>
            <a:hueOff val="0"/>
            <a:satOff val="0"/>
            <a:lumOff val="0"/>
            <a:alphaOff val="0"/>
          </a:schemeClr>
        </a:solidFill>
        <a:ln w="25400" cap="flat" cmpd="sng" algn="ctr">
          <a:solidFill>
            <a:schemeClr val="accent2">
              <a:hueOff val="-4894085"/>
              <a:satOff val="21595"/>
              <a:lumOff val="-36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Godly Rage and Righteous Anger</a:t>
          </a:r>
          <a:endParaRPr lang="en-US" sz="2400" kern="1200" dirty="0"/>
        </a:p>
      </dsp:txBody>
      <dsp:txXfrm rot="-5400000">
        <a:off x="863597" y="2213547"/>
        <a:ext cx="6717256" cy="723619"/>
      </dsp:txXfrm>
    </dsp:sp>
    <dsp:sp modelId="{F1980AB0-F480-45E3-A4B4-72B338BC1B3F}">
      <dsp:nvSpPr>
        <dsp:cNvPr id="0" name=""/>
        <dsp:cNvSpPr/>
      </dsp:nvSpPr>
      <dsp:spPr>
        <a:xfrm rot="5400000">
          <a:off x="-185056" y="3446170"/>
          <a:ext cx="1233710" cy="863597"/>
        </a:xfrm>
        <a:prstGeom prst="chevron">
          <a:avLst/>
        </a:prstGeom>
        <a:solidFill>
          <a:schemeClr val="accent2">
            <a:hueOff val="-7341127"/>
            <a:satOff val="32393"/>
            <a:lumOff val="-5490"/>
            <a:alphaOff val="0"/>
          </a:schemeClr>
        </a:solidFill>
        <a:ln w="25400" cap="flat" cmpd="sng" algn="ctr">
          <a:solidFill>
            <a:schemeClr val="accent2">
              <a:hueOff val="-7341127"/>
              <a:satOff val="32393"/>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1066800">
            <a:lnSpc>
              <a:spcPct val="90000"/>
            </a:lnSpc>
            <a:spcBef>
              <a:spcPct val="0"/>
            </a:spcBef>
            <a:spcAft>
              <a:spcPct val="35000"/>
            </a:spcAft>
          </a:pPr>
          <a:r>
            <a:rPr lang="en-US" sz="2400" kern="1200" dirty="0" smtClean="0"/>
            <a:t>CA</a:t>
          </a:r>
          <a:endParaRPr lang="en-US" sz="2400" kern="1200" dirty="0"/>
        </a:p>
      </dsp:txBody>
      <dsp:txXfrm rot="-5400000">
        <a:off x="1" y="3692913"/>
        <a:ext cx="863597" cy="370113"/>
      </dsp:txXfrm>
    </dsp:sp>
    <dsp:sp modelId="{8F71C0A2-590F-4CA7-82F6-A91D7C014BAC}">
      <dsp:nvSpPr>
        <dsp:cNvPr id="0" name=""/>
        <dsp:cNvSpPr/>
      </dsp:nvSpPr>
      <dsp:spPr>
        <a:xfrm rot="5400000">
          <a:off x="3840842" y="283868"/>
          <a:ext cx="801911" cy="6756402"/>
        </a:xfrm>
        <a:prstGeom prst="round2SameRect">
          <a:avLst/>
        </a:prstGeom>
        <a:solidFill>
          <a:schemeClr val="lt1">
            <a:alpha val="90000"/>
            <a:hueOff val="0"/>
            <a:satOff val="0"/>
            <a:lumOff val="0"/>
            <a:alphaOff val="0"/>
          </a:schemeClr>
        </a:solidFill>
        <a:ln w="25400" cap="flat" cmpd="sng" algn="ctr">
          <a:solidFill>
            <a:schemeClr val="accent2">
              <a:hueOff val="-7341127"/>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Chanelling</a:t>
          </a:r>
          <a:r>
            <a:rPr lang="en-US" sz="2400" kern="1200" dirty="0" smtClean="0"/>
            <a:t> </a:t>
          </a:r>
          <a:r>
            <a:rPr lang="en-US" sz="2400" kern="1200" dirty="0" smtClean="0"/>
            <a:t>the Anger to Concerted Action</a:t>
          </a:r>
          <a:endParaRPr lang="en-US" sz="2400" b="1" kern="1200" dirty="0"/>
        </a:p>
      </dsp:txBody>
      <dsp:txXfrm rot="-5400000">
        <a:off x="863597" y="3300259"/>
        <a:ext cx="6717256" cy="723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1B61F-F9A4-4016-BC6A-C269ACC4AB11}">
      <dsp:nvSpPr>
        <dsp:cNvPr id="0" name=""/>
        <dsp:cNvSpPr/>
      </dsp:nvSpPr>
      <dsp:spPr>
        <a:xfrm rot="5400000">
          <a:off x="477263" y="1368111"/>
          <a:ext cx="1423812" cy="2369192"/>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FFD674-1A31-4028-8AA1-D411CD7E3F75}">
      <dsp:nvSpPr>
        <dsp:cNvPr id="0" name=""/>
        <dsp:cNvSpPr/>
      </dsp:nvSpPr>
      <dsp:spPr>
        <a:xfrm>
          <a:off x="239593" y="2075989"/>
          <a:ext cx="2138920" cy="187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smtClean="0"/>
            <a:t>Issue 1 Movement  Response 1</a:t>
          </a:r>
        </a:p>
        <a:p>
          <a:pPr lvl="0" algn="l" defTabSz="1022350" rtl="0">
            <a:lnSpc>
              <a:spcPct val="90000"/>
            </a:lnSpc>
            <a:spcBef>
              <a:spcPct val="0"/>
            </a:spcBef>
            <a:spcAft>
              <a:spcPct val="35000"/>
            </a:spcAft>
          </a:pPr>
          <a:r>
            <a:rPr lang="en-US" sz="2300" kern="1200" smtClean="0"/>
            <a:t>Cadre Forms</a:t>
          </a:r>
          <a:endParaRPr lang="en-US" sz="2300" kern="1200"/>
        </a:p>
      </dsp:txBody>
      <dsp:txXfrm>
        <a:off x="239593" y="2075989"/>
        <a:ext cx="2138920" cy="1874889"/>
      </dsp:txXfrm>
    </dsp:sp>
    <dsp:sp modelId="{B07CC60A-4BC7-43DC-88C9-3E287B1EE487}">
      <dsp:nvSpPr>
        <dsp:cNvPr id="0" name=""/>
        <dsp:cNvSpPr/>
      </dsp:nvSpPr>
      <dsp:spPr>
        <a:xfrm>
          <a:off x="1974944" y="1193688"/>
          <a:ext cx="403569" cy="403569"/>
        </a:xfrm>
        <a:prstGeom prst="triangle">
          <a:avLst>
            <a:gd name="adj" fmla="val 100000"/>
          </a:avLst>
        </a:prstGeom>
        <a:solidFill>
          <a:schemeClr val="accent4">
            <a:hueOff val="-1759144"/>
            <a:satOff val="10560"/>
            <a:lumOff val="-931"/>
            <a:alphaOff val="0"/>
          </a:schemeClr>
        </a:solidFill>
        <a:ln w="25400" cap="flat" cmpd="sng" algn="ctr">
          <a:solidFill>
            <a:schemeClr val="accent4">
              <a:hueOff val="-1759144"/>
              <a:satOff val="10560"/>
              <a:lumOff val="-9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430E96-A880-4AF1-8199-0039DB0A40BF}">
      <dsp:nvSpPr>
        <dsp:cNvPr id="0" name=""/>
        <dsp:cNvSpPr/>
      </dsp:nvSpPr>
      <dsp:spPr>
        <a:xfrm rot="5400000">
          <a:off x="3095719" y="720171"/>
          <a:ext cx="1423812" cy="2369192"/>
        </a:xfrm>
        <a:prstGeom prst="corner">
          <a:avLst>
            <a:gd name="adj1" fmla="val 16120"/>
            <a:gd name="adj2" fmla="val 16110"/>
          </a:avLst>
        </a:prstGeom>
        <a:solidFill>
          <a:schemeClr val="accent4">
            <a:hueOff val="-3518287"/>
            <a:satOff val="21119"/>
            <a:lumOff val="-1863"/>
            <a:alphaOff val="0"/>
          </a:schemeClr>
        </a:solidFill>
        <a:ln w="25400" cap="flat" cmpd="sng" algn="ctr">
          <a:solidFill>
            <a:schemeClr val="accent4">
              <a:hueOff val="-3518287"/>
              <a:satOff val="21119"/>
              <a:lumOff val="-1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00B4F-046F-474C-94ED-6CDAA6354009}">
      <dsp:nvSpPr>
        <dsp:cNvPr id="0" name=""/>
        <dsp:cNvSpPr/>
      </dsp:nvSpPr>
      <dsp:spPr>
        <a:xfrm>
          <a:off x="2858049" y="1428049"/>
          <a:ext cx="2138920" cy="187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smtClean="0"/>
            <a:t>Issue 2</a:t>
          </a:r>
        </a:p>
        <a:p>
          <a:pPr lvl="0" algn="l" defTabSz="1022350" rtl="0">
            <a:lnSpc>
              <a:spcPct val="90000"/>
            </a:lnSpc>
            <a:spcBef>
              <a:spcPct val="0"/>
            </a:spcBef>
            <a:spcAft>
              <a:spcPct val="35000"/>
            </a:spcAft>
          </a:pPr>
          <a:r>
            <a:rPr lang="en-US" sz="2300" kern="1200" smtClean="0"/>
            <a:t>Cadre leads response</a:t>
          </a:r>
          <a:endParaRPr lang="en-US" sz="2300" kern="1200"/>
        </a:p>
      </dsp:txBody>
      <dsp:txXfrm>
        <a:off x="2858049" y="1428049"/>
        <a:ext cx="2138920" cy="1874889"/>
      </dsp:txXfrm>
    </dsp:sp>
    <dsp:sp modelId="{19AEECCB-7485-44E7-BE2D-71C16C77358A}">
      <dsp:nvSpPr>
        <dsp:cNvPr id="0" name=""/>
        <dsp:cNvSpPr/>
      </dsp:nvSpPr>
      <dsp:spPr>
        <a:xfrm>
          <a:off x="4593400" y="545748"/>
          <a:ext cx="403569" cy="403569"/>
        </a:xfrm>
        <a:prstGeom prst="triangle">
          <a:avLst>
            <a:gd name="adj" fmla="val 100000"/>
          </a:avLst>
        </a:prstGeom>
        <a:solidFill>
          <a:schemeClr val="accent4">
            <a:hueOff val="-5277431"/>
            <a:satOff val="31679"/>
            <a:lumOff val="-2794"/>
            <a:alphaOff val="0"/>
          </a:schemeClr>
        </a:solidFill>
        <a:ln w="25400" cap="flat" cmpd="sng" algn="ctr">
          <a:solidFill>
            <a:schemeClr val="accent4">
              <a:hueOff val="-5277431"/>
              <a:satOff val="31679"/>
              <a:lumOff val="-27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7FA18-967A-4323-8C8A-C76A8B22A814}">
      <dsp:nvSpPr>
        <dsp:cNvPr id="0" name=""/>
        <dsp:cNvSpPr/>
      </dsp:nvSpPr>
      <dsp:spPr>
        <a:xfrm rot="5400000">
          <a:off x="5714175" y="72231"/>
          <a:ext cx="1423812" cy="2369192"/>
        </a:xfrm>
        <a:prstGeom prst="corner">
          <a:avLst>
            <a:gd name="adj1" fmla="val 16120"/>
            <a:gd name="adj2" fmla="val 16110"/>
          </a:avLst>
        </a:prstGeom>
        <a:solidFill>
          <a:schemeClr val="accent4">
            <a:hueOff val="-7036575"/>
            <a:satOff val="42238"/>
            <a:lumOff val="-3725"/>
            <a:alphaOff val="0"/>
          </a:schemeClr>
        </a:solidFill>
        <a:ln w="25400" cap="flat" cmpd="sng" algn="ctr">
          <a:solidFill>
            <a:schemeClr val="accent4">
              <a:hueOff val="-7036575"/>
              <a:satOff val="42238"/>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0A4A39-A66A-4555-87D5-C68B4811A311}">
      <dsp:nvSpPr>
        <dsp:cNvPr id="0" name=""/>
        <dsp:cNvSpPr/>
      </dsp:nvSpPr>
      <dsp:spPr>
        <a:xfrm>
          <a:off x="5476506" y="780109"/>
          <a:ext cx="2138920" cy="1874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smtClean="0"/>
            <a:t>Issue 3</a:t>
          </a:r>
        </a:p>
        <a:p>
          <a:pPr lvl="0" algn="l" defTabSz="1022350" rtl="0">
            <a:lnSpc>
              <a:spcPct val="90000"/>
            </a:lnSpc>
            <a:spcBef>
              <a:spcPct val="0"/>
            </a:spcBef>
            <a:spcAft>
              <a:spcPct val="35000"/>
            </a:spcAft>
          </a:pPr>
          <a:r>
            <a:rPr lang="en-US" sz="2300" kern="1200" smtClean="0"/>
            <a:t>Cadre has respect to move to larger issues.</a:t>
          </a:r>
          <a:endParaRPr lang="en-US" sz="2300" kern="1200"/>
        </a:p>
      </dsp:txBody>
      <dsp:txXfrm>
        <a:off x="5476506" y="780109"/>
        <a:ext cx="2138920" cy="1874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F4503-0A9F-FA45-AC76-97CA581E9F97}">
      <dsp:nvSpPr>
        <dsp:cNvPr id="0" name=""/>
        <dsp:cNvSpPr/>
      </dsp:nvSpPr>
      <dsp:spPr>
        <a:xfrm rot="5400000">
          <a:off x="-243998" y="245734"/>
          <a:ext cx="1626654" cy="11386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smtClean="0"/>
            <a:t>Man of Words</a:t>
          </a:r>
          <a:endParaRPr lang="en-US" sz="1300" kern="1200"/>
        </a:p>
      </dsp:txBody>
      <dsp:txXfrm rot="-5400000">
        <a:off x="1" y="571065"/>
        <a:ext cx="1138657" cy="487997"/>
      </dsp:txXfrm>
    </dsp:sp>
    <dsp:sp modelId="{23EC4834-F477-AC40-AC52-345D7482FB14}">
      <dsp:nvSpPr>
        <dsp:cNvPr id="0" name=""/>
        <dsp:cNvSpPr/>
      </dsp:nvSpPr>
      <dsp:spPr>
        <a:xfrm rot="5400000">
          <a:off x="3850666" y="-2712005"/>
          <a:ext cx="1057325" cy="64813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smtClean="0"/>
            <a:t>The Philosopher (Rizal, Marx, Martin Luther, Martin Luther King)</a:t>
          </a:r>
          <a:endParaRPr lang="en-US" sz="3200" kern="1200"/>
        </a:p>
      </dsp:txBody>
      <dsp:txXfrm rot="-5400000">
        <a:off x="1138658" y="51617"/>
        <a:ext cx="6429728" cy="954097"/>
      </dsp:txXfrm>
    </dsp:sp>
    <dsp:sp modelId="{DD1A5B54-D7D7-A349-94F6-04D4DC182BBB}">
      <dsp:nvSpPr>
        <dsp:cNvPr id="0" name=""/>
        <dsp:cNvSpPr/>
      </dsp:nvSpPr>
      <dsp:spPr>
        <a:xfrm rot="5400000">
          <a:off x="-243998" y="1678571"/>
          <a:ext cx="1626654" cy="11386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smtClean="0"/>
            <a:t>The Fanatic</a:t>
          </a:r>
          <a:endParaRPr lang="en-US" sz="1300" kern="1200"/>
        </a:p>
      </dsp:txBody>
      <dsp:txXfrm rot="-5400000">
        <a:off x="1" y="2003902"/>
        <a:ext cx="1138657" cy="487997"/>
      </dsp:txXfrm>
    </dsp:sp>
    <dsp:sp modelId="{AD24980A-111B-494C-922D-DA3D59118617}">
      <dsp:nvSpPr>
        <dsp:cNvPr id="0" name=""/>
        <dsp:cNvSpPr/>
      </dsp:nvSpPr>
      <dsp:spPr>
        <a:xfrm rot="5400000">
          <a:off x="3850666" y="-1277435"/>
          <a:ext cx="1057325" cy="64813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smtClean="0"/>
            <a:t>The Organizer</a:t>
          </a:r>
          <a:endParaRPr lang="en-US" sz="3200" kern="1200"/>
        </a:p>
      </dsp:txBody>
      <dsp:txXfrm rot="-5400000">
        <a:off x="1138658" y="1486187"/>
        <a:ext cx="6429728" cy="954097"/>
      </dsp:txXfrm>
    </dsp:sp>
    <dsp:sp modelId="{75533487-F861-604F-9E99-370D0F0AD9C0}">
      <dsp:nvSpPr>
        <dsp:cNvPr id="0" name=""/>
        <dsp:cNvSpPr/>
      </dsp:nvSpPr>
      <dsp:spPr>
        <a:xfrm rot="5400000">
          <a:off x="-243998" y="3111407"/>
          <a:ext cx="1626654" cy="11386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smtClean="0"/>
            <a:t>The </a:t>
          </a:r>
          <a:r>
            <a:rPr lang="en-US" sz="1300" kern="1200" err="1" smtClean="0"/>
            <a:t>Institutionalizer</a:t>
          </a:r>
          <a:endParaRPr lang="en-US" sz="1300" kern="1200"/>
        </a:p>
      </dsp:txBody>
      <dsp:txXfrm rot="-5400000">
        <a:off x="1" y="3436738"/>
        <a:ext cx="1138657" cy="487997"/>
      </dsp:txXfrm>
    </dsp:sp>
    <dsp:sp modelId="{29F81BF6-D1A2-F942-B24F-EB2E8C9F1711}">
      <dsp:nvSpPr>
        <dsp:cNvPr id="0" name=""/>
        <dsp:cNvSpPr/>
      </dsp:nvSpPr>
      <dsp:spPr>
        <a:xfrm rot="5400000">
          <a:off x="3850666" y="155400"/>
          <a:ext cx="1057325" cy="64813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smtClean="0"/>
            <a:t>The Administrator</a:t>
          </a:r>
          <a:endParaRPr lang="en-US" sz="3200" kern="1200"/>
        </a:p>
      </dsp:txBody>
      <dsp:txXfrm rot="-5400000">
        <a:off x="1138658" y="2919022"/>
        <a:ext cx="6429728" cy="9540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E9323-3A2D-0146-8711-9CD4F9912F2B}">
      <dsp:nvSpPr>
        <dsp:cNvPr id="0" name=""/>
        <dsp:cNvSpPr/>
      </dsp:nvSpPr>
      <dsp:spPr>
        <a:xfrm>
          <a:off x="2091376" y="3731562"/>
          <a:ext cx="141732" cy="1417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2836268-1A2A-FD4A-9686-EC246795E6A1}">
      <dsp:nvSpPr>
        <dsp:cNvPr id="0" name=""/>
        <dsp:cNvSpPr/>
      </dsp:nvSpPr>
      <dsp:spPr>
        <a:xfrm>
          <a:off x="1824211" y="3860172"/>
          <a:ext cx="141732" cy="1417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F7B6B82-458F-3847-BA3F-B7565650207D}">
      <dsp:nvSpPr>
        <dsp:cNvPr id="0" name=""/>
        <dsp:cNvSpPr/>
      </dsp:nvSpPr>
      <dsp:spPr>
        <a:xfrm>
          <a:off x="1544290" y="3961760"/>
          <a:ext cx="141732" cy="1417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A50B975-41D3-F24F-A27D-78E5D713C82F}">
      <dsp:nvSpPr>
        <dsp:cNvPr id="0" name=""/>
        <dsp:cNvSpPr/>
      </dsp:nvSpPr>
      <dsp:spPr>
        <a:xfrm>
          <a:off x="3374050" y="2242780"/>
          <a:ext cx="141732" cy="1417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6ABCFCE-B2A5-C24F-897F-5BCAD275ED05}">
      <dsp:nvSpPr>
        <dsp:cNvPr id="0" name=""/>
        <dsp:cNvSpPr/>
      </dsp:nvSpPr>
      <dsp:spPr>
        <a:xfrm>
          <a:off x="3266334" y="2504506"/>
          <a:ext cx="141732" cy="1417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E2C9FB4-D9AF-1640-B2A5-830813B30DD7}">
      <dsp:nvSpPr>
        <dsp:cNvPr id="0" name=""/>
        <dsp:cNvSpPr/>
      </dsp:nvSpPr>
      <dsp:spPr>
        <a:xfrm>
          <a:off x="3189799" y="272584"/>
          <a:ext cx="141732" cy="1417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60B4908-DE0F-D64D-8703-5A5E57F00DD7}">
      <dsp:nvSpPr>
        <dsp:cNvPr id="0" name=""/>
        <dsp:cNvSpPr/>
      </dsp:nvSpPr>
      <dsp:spPr>
        <a:xfrm>
          <a:off x="3386806" y="147477"/>
          <a:ext cx="141732" cy="1417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D58A99B-EFF0-2744-854E-BE1FF66F8681}">
      <dsp:nvSpPr>
        <dsp:cNvPr id="0" name=""/>
        <dsp:cNvSpPr/>
      </dsp:nvSpPr>
      <dsp:spPr>
        <a:xfrm>
          <a:off x="3583814" y="22369"/>
          <a:ext cx="141732" cy="1417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E4A714AA-B8D6-984F-9D91-B3211B8123AB}">
      <dsp:nvSpPr>
        <dsp:cNvPr id="0" name=""/>
        <dsp:cNvSpPr/>
      </dsp:nvSpPr>
      <dsp:spPr>
        <a:xfrm>
          <a:off x="3780821" y="147477"/>
          <a:ext cx="141732" cy="1417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7DAD0CF-2F3F-EE48-AE84-2162BE2FFAA6}">
      <dsp:nvSpPr>
        <dsp:cNvPr id="0" name=""/>
        <dsp:cNvSpPr/>
      </dsp:nvSpPr>
      <dsp:spPr>
        <a:xfrm>
          <a:off x="3977829" y="272584"/>
          <a:ext cx="141732" cy="1417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C68AD59-E000-FA43-B7F1-DDD1D0E6A675}">
      <dsp:nvSpPr>
        <dsp:cNvPr id="0" name=""/>
        <dsp:cNvSpPr/>
      </dsp:nvSpPr>
      <dsp:spPr>
        <a:xfrm>
          <a:off x="3583814" y="286096"/>
          <a:ext cx="141732" cy="1417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2F88314-079B-AD45-BBB7-4D32E3292798}">
      <dsp:nvSpPr>
        <dsp:cNvPr id="0" name=""/>
        <dsp:cNvSpPr/>
      </dsp:nvSpPr>
      <dsp:spPr>
        <a:xfrm>
          <a:off x="3583814" y="550323"/>
          <a:ext cx="141732" cy="14173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D513F0C-C00D-7C43-88D4-0DF3B4738C00}">
      <dsp:nvSpPr>
        <dsp:cNvPr id="0" name=""/>
        <dsp:cNvSpPr/>
      </dsp:nvSpPr>
      <dsp:spPr>
        <a:xfrm>
          <a:off x="853347" y="4263324"/>
          <a:ext cx="3057159" cy="819705"/>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099" tIns="76200" rIns="76200" bIns="76200" numCol="1" spcCol="1270" anchor="ctr" anchorCtr="0">
          <a:noAutofit/>
        </a:bodyPr>
        <a:lstStyle/>
        <a:p>
          <a:pPr lvl="0" algn="l" defTabSz="889000">
            <a:lnSpc>
              <a:spcPct val="90000"/>
            </a:lnSpc>
            <a:spcBef>
              <a:spcPct val="0"/>
            </a:spcBef>
            <a:spcAft>
              <a:spcPct val="35000"/>
            </a:spcAft>
          </a:pPr>
          <a:r>
            <a:rPr lang="en-US" sz="2000" kern="1200" smtClean="0"/>
            <a:t>Early Leadership</a:t>
          </a:r>
          <a:endParaRPr lang="en-US" sz="2000" kern="1200"/>
        </a:p>
      </dsp:txBody>
      <dsp:txXfrm>
        <a:off x="893362" y="4303339"/>
        <a:ext cx="2977129" cy="739675"/>
      </dsp:txXfrm>
    </dsp:sp>
    <dsp:sp modelId="{E5E54F7A-29B1-AD46-AEBC-1DE09019E28D}">
      <dsp:nvSpPr>
        <dsp:cNvPr id="0" name=""/>
        <dsp:cNvSpPr/>
      </dsp:nvSpPr>
      <dsp:spPr>
        <a:xfrm>
          <a:off x="306729" y="3809998"/>
          <a:ext cx="815440" cy="7164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3A5B0CBD-52CE-4E47-A5EF-CBC740930F0C}">
      <dsp:nvSpPr>
        <dsp:cNvPr id="0" name=""/>
        <dsp:cNvSpPr/>
      </dsp:nvSpPr>
      <dsp:spPr>
        <a:xfrm>
          <a:off x="2819878" y="3198908"/>
          <a:ext cx="3057159" cy="819705"/>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099" tIns="76200" rIns="76200" bIns="76200" numCol="1" spcCol="1270" anchor="ctr" anchorCtr="0">
          <a:noAutofit/>
        </a:bodyPr>
        <a:lstStyle/>
        <a:p>
          <a:pPr lvl="0" algn="l" defTabSz="889000">
            <a:lnSpc>
              <a:spcPct val="90000"/>
            </a:lnSpc>
            <a:spcBef>
              <a:spcPct val="0"/>
            </a:spcBef>
            <a:spcAft>
              <a:spcPct val="35000"/>
            </a:spcAft>
          </a:pPr>
          <a:r>
            <a:rPr lang="en-US" sz="2000" kern="1200" smtClean="0"/>
            <a:t>The Tipping Point, Tragedy, Opposition</a:t>
          </a:r>
          <a:endParaRPr lang="en-US" sz="2000" kern="1200"/>
        </a:p>
      </dsp:txBody>
      <dsp:txXfrm>
        <a:off x="2859893" y="3238923"/>
        <a:ext cx="2977129" cy="739675"/>
      </dsp:txXfrm>
    </dsp:sp>
    <dsp:sp modelId="{B3552321-E02C-5D4F-9DE6-337169F20908}">
      <dsp:nvSpPr>
        <dsp:cNvPr id="0" name=""/>
        <dsp:cNvSpPr/>
      </dsp:nvSpPr>
      <dsp:spPr>
        <a:xfrm>
          <a:off x="1972321" y="2395216"/>
          <a:ext cx="1417320" cy="14172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2F7107EB-E8A9-9D49-A265-41033BD679FC}">
      <dsp:nvSpPr>
        <dsp:cNvPr id="0" name=""/>
        <dsp:cNvSpPr/>
      </dsp:nvSpPr>
      <dsp:spPr>
        <a:xfrm>
          <a:off x="3722711" y="1584519"/>
          <a:ext cx="3057159" cy="819705"/>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099" tIns="76200" rIns="76200" bIns="76200" numCol="1" spcCol="1270" anchor="ctr" anchorCtr="0">
          <a:noAutofit/>
        </a:bodyPr>
        <a:lstStyle/>
        <a:p>
          <a:pPr lvl="0" algn="l" defTabSz="889000">
            <a:lnSpc>
              <a:spcPct val="90000"/>
            </a:lnSpc>
            <a:spcBef>
              <a:spcPct val="0"/>
            </a:spcBef>
            <a:spcAft>
              <a:spcPct val="35000"/>
            </a:spcAft>
          </a:pPr>
          <a:r>
            <a:rPr lang="en-US" sz="2000" kern="1200" smtClean="0"/>
            <a:t>National Movement</a:t>
          </a:r>
          <a:endParaRPr lang="en-US" sz="2000" kern="1200"/>
        </a:p>
      </dsp:txBody>
      <dsp:txXfrm>
        <a:off x="3762726" y="1624534"/>
        <a:ext cx="2977129" cy="739675"/>
      </dsp:txXfrm>
    </dsp:sp>
    <dsp:sp modelId="{C1DC8F28-55A4-E347-91E2-A3C0AC360A0C}">
      <dsp:nvSpPr>
        <dsp:cNvPr id="0" name=""/>
        <dsp:cNvSpPr/>
      </dsp:nvSpPr>
      <dsp:spPr>
        <a:xfrm>
          <a:off x="2973728" y="921472"/>
          <a:ext cx="1220170" cy="11359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0" b="-30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E9323-3A2D-0146-8711-9CD4F9912F2B}">
      <dsp:nvSpPr>
        <dsp:cNvPr id="0" name=""/>
        <dsp:cNvSpPr/>
      </dsp:nvSpPr>
      <dsp:spPr>
        <a:xfrm>
          <a:off x="2992832" y="3568521"/>
          <a:ext cx="94645" cy="946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2836268-1A2A-FD4A-9686-EC246795E6A1}">
      <dsp:nvSpPr>
        <dsp:cNvPr id="0" name=""/>
        <dsp:cNvSpPr/>
      </dsp:nvSpPr>
      <dsp:spPr>
        <a:xfrm>
          <a:off x="2814425" y="3654405"/>
          <a:ext cx="94645" cy="946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F7B6B82-458F-3847-BA3F-B7565650207D}">
      <dsp:nvSpPr>
        <dsp:cNvPr id="0" name=""/>
        <dsp:cNvSpPr/>
      </dsp:nvSpPr>
      <dsp:spPr>
        <a:xfrm>
          <a:off x="2627499" y="3722243"/>
          <a:ext cx="94645" cy="946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A50B975-41D3-F24F-A27D-78E5D713C82F}">
      <dsp:nvSpPr>
        <dsp:cNvPr id="0" name=""/>
        <dsp:cNvSpPr/>
      </dsp:nvSpPr>
      <dsp:spPr>
        <a:xfrm>
          <a:off x="3849378" y="2574341"/>
          <a:ext cx="94645" cy="946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6ABCFCE-B2A5-C24F-897F-5BCAD275ED05}">
      <dsp:nvSpPr>
        <dsp:cNvPr id="0" name=""/>
        <dsp:cNvSpPr/>
      </dsp:nvSpPr>
      <dsp:spPr>
        <a:xfrm>
          <a:off x="3777447" y="2749116"/>
          <a:ext cx="94645" cy="946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E2C9FB4-D9AF-1640-B2A5-830813B30DD7}">
      <dsp:nvSpPr>
        <dsp:cNvPr id="0" name=""/>
        <dsp:cNvSpPr/>
      </dsp:nvSpPr>
      <dsp:spPr>
        <a:xfrm>
          <a:off x="3726338" y="1258682"/>
          <a:ext cx="94645" cy="946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60B4908-DE0F-D64D-8703-5A5E57F00DD7}">
      <dsp:nvSpPr>
        <dsp:cNvPr id="0" name=""/>
        <dsp:cNvSpPr/>
      </dsp:nvSpPr>
      <dsp:spPr>
        <a:xfrm>
          <a:off x="3857896" y="1175137"/>
          <a:ext cx="94645" cy="946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D58A99B-EFF0-2744-854E-BE1FF66F8681}">
      <dsp:nvSpPr>
        <dsp:cNvPr id="0" name=""/>
        <dsp:cNvSpPr/>
      </dsp:nvSpPr>
      <dsp:spPr>
        <a:xfrm>
          <a:off x="3989454" y="1091593"/>
          <a:ext cx="94645" cy="946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E4A714AA-B8D6-984F-9D91-B3211B8123AB}">
      <dsp:nvSpPr>
        <dsp:cNvPr id="0" name=""/>
        <dsp:cNvSpPr/>
      </dsp:nvSpPr>
      <dsp:spPr>
        <a:xfrm>
          <a:off x="4121012" y="1175137"/>
          <a:ext cx="94645" cy="946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7DAD0CF-2F3F-EE48-AE84-2162BE2FFAA6}">
      <dsp:nvSpPr>
        <dsp:cNvPr id="0" name=""/>
        <dsp:cNvSpPr/>
      </dsp:nvSpPr>
      <dsp:spPr>
        <a:xfrm>
          <a:off x="4252570" y="1258682"/>
          <a:ext cx="94645" cy="946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C68AD59-E000-FA43-B7F1-DDD1D0E6A675}">
      <dsp:nvSpPr>
        <dsp:cNvPr id="0" name=""/>
        <dsp:cNvSpPr/>
      </dsp:nvSpPr>
      <dsp:spPr>
        <a:xfrm>
          <a:off x="3989454" y="1267705"/>
          <a:ext cx="94645" cy="946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2F88314-079B-AD45-BBB7-4D32E3292798}">
      <dsp:nvSpPr>
        <dsp:cNvPr id="0" name=""/>
        <dsp:cNvSpPr/>
      </dsp:nvSpPr>
      <dsp:spPr>
        <a:xfrm>
          <a:off x="3989454" y="1444151"/>
          <a:ext cx="94645" cy="946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D513F0C-C00D-7C43-88D4-0DF3B4738C00}">
      <dsp:nvSpPr>
        <dsp:cNvPr id="0" name=""/>
        <dsp:cNvSpPr/>
      </dsp:nvSpPr>
      <dsp:spPr>
        <a:xfrm>
          <a:off x="2166100" y="3923623"/>
          <a:ext cx="2041513" cy="547383"/>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2120" tIns="38100" rIns="38100" bIns="38100" numCol="1" spcCol="1270" anchor="ctr" anchorCtr="0">
          <a:noAutofit/>
        </a:bodyPr>
        <a:lstStyle/>
        <a:p>
          <a:pPr lvl="0" algn="l" defTabSz="444500">
            <a:lnSpc>
              <a:spcPct val="90000"/>
            </a:lnSpc>
            <a:spcBef>
              <a:spcPct val="0"/>
            </a:spcBef>
            <a:spcAft>
              <a:spcPct val="35000"/>
            </a:spcAft>
          </a:pPr>
          <a:r>
            <a:rPr lang="en-US" sz="1000" kern="1200" smtClean="0"/>
            <a:t>Early Leadership</a:t>
          </a:r>
          <a:endParaRPr lang="en-US" sz="1000" kern="1200"/>
        </a:p>
      </dsp:txBody>
      <dsp:txXfrm>
        <a:off x="2192821" y="3950344"/>
        <a:ext cx="1988071" cy="493941"/>
      </dsp:txXfrm>
    </dsp:sp>
    <dsp:sp modelId="{E5E54F7A-29B1-AD46-AEBC-1DE09019E28D}">
      <dsp:nvSpPr>
        <dsp:cNvPr id="0" name=""/>
        <dsp:cNvSpPr/>
      </dsp:nvSpPr>
      <dsp:spPr>
        <a:xfrm>
          <a:off x="1801079" y="3620900"/>
          <a:ext cx="544536" cy="4784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3A5B0CBD-52CE-4E47-A5EF-CBC740930F0C}">
      <dsp:nvSpPr>
        <dsp:cNvPr id="0" name=""/>
        <dsp:cNvSpPr/>
      </dsp:nvSpPr>
      <dsp:spPr>
        <a:xfrm>
          <a:off x="3479312" y="3212825"/>
          <a:ext cx="2041513" cy="547383"/>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2120" tIns="38100" rIns="38100" bIns="38100" numCol="1" spcCol="1270" anchor="ctr" anchorCtr="0">
          <a:noAutofit/>
        </a:bodyPr>
        <a:lstStyle/>
        <a:p>
          <a:pPr lvl="0" algn="l" defTabSz="444500">
            <a:lnSpc>
              <a:spcPct val="90000"/>
            </a:lnSpc>
            <a:spcBef>
              <a:spcPct val="0"/>
            </a:spcBef>
            <a:spcAft>
              <a:spcPct val="35000"/>
            </a:spcAft>
          </a:pPr>
          <a:r>
            <a:rPr lang="en-US" sz="1000" kern="1200" smtClean="0"/>
            <a:t>The Turning Point, Event, Global Conference, Tragedy</a:t>
          </a:r>
          <a:endParaRPr lang="en-US" sz="1000" kern="1200"/>
        </a:p>
      </dsp:txBody>
      <dsp:txXfrm>
        <a:off x="3506033" y="3239546"/>
        <a:ext cx="1988071" cy="493941"/>
      </dsp:txXfrm>
    </dsp:sp>
    <dsp:sp modelId="{B3552321-E02C-5D4F-9DE6-337169F20908}">
      <dsp:nvSpPr>
        <dsp:cNvPr id="0" name=""/>
        <dsp:cNvSpPr/>
      </dsp:nvSpPr>
      <dsp:spPr>
        <a:xfrm>
          <a:off x="2913330" y="2676135"/>
          <a:ext cx="946459" cy="94639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2F7107EB-E8A9-9D49-A265-41033BD679FC}">
      <dsp:nvSpPr>
        <dsp:cNvPr id="0" name=""/>
        <dsp:cNvSpPr/>
      </dsp:nvSpPr>
      <dsp:spPr>
        <a:xfrm>
          <a:off x="4082207" y="2134767"/>
          <a:ext cx="2041513" cy="547383"/>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2120" tIns="38100" rIns="38100" bIns="38100" numCol="1" spcCol="1270" anchor="ctr" anchorCtr="0">
          <a:noAutofit/>
        </a:bodyPr>
        <a:lstStyle/>
        <a:p>
          <a:pPr lvl="0" algn="l" defTabSz="444500">
            <a:lnSpc>
              <a:spcPct val="90000"/>
            </a:lnSpc>
            <a:spcBef>
              <a:spcPct val="0"/>
            </a:spcBef>
            <a:spcAft>
              <a:spcPct val="35000"/>
            </a:spcAft>
          </a:pPr>
          <a:r>
            <a:rPr lang="en-US" sz="1000" kern="1200" smtClean="0"/>
            <a:t>National Movement</a:t>
          </a:r>
          <a:endParaRPr lang="en-US" sz="1000" kern="1200"/>
        </a:p>
      </dsp:txBody>
      <dsp:txXfrm>
        <a:off x="4108928" y="2161488"/>
        <a:ext cx="1988071" cy="493941"/>
      </dsp:txXfrm>
    </dsp:sp>
    <dsp:sp modelId="{C1DC8F28-55A4-E347-91E2-A3C0AC360A0C}">
      <dsp:nvSpPr>
        <dsp:cNvPr id="0" name=""/>
        <dsp:cNvSpPr/>
      </dsp:nvSpPr>
      <dsp:spPr>
        <a:xfrm>
          <a:off x="3582051" y="1691996"/>
          <a:ext cx="814806" cy="75855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0" b="-30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74A4A-C579-5040-AF99-FF6D74EE5E81}">
      <dsp:nvSpPr>
        <dsp:cNvPr id="0" name=""/>
        <dsp:cNvSpPr/>
      </dsp:nvSpPr>
      <dsp:spPr>
        <a:xfrm>
          <a:off x="405520" y="57117"/>
          <a:ext cx="7647158" cy="1112111"/>
        </a:xfrm>
        <a:prstGeom prst="rightArrow">
          <a:avLst>
            <a:gd name="adj1" fmla="val 50000"/>
            <a:gd name="adj2" fmla="val 5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76548" numCol="1" spcCol="1270" anchor="ctr" anchorCtr="0">
          <a:noAutofit/>
        </a:bodyPr>
        <a:lstStyle/>
        <a:p>
          <a:pPr lvl="0" algn="l" defTabSz="755650" rtl="0">
            <a:lnSpc>
              <a:spcPct val="90000"/>
            </a:lnSpc>
            <a:spcBef>
              <a:spcPct val="0"/>
            </a:spcBef>
            <a:spcAft>
              <a:spcPct val="35000"/>
            </a:spcAft>
          </a:pPr>
          <a:r>
            <a:rPr lang="en-US" sz="1700" kern="1200" smtClean="0"/>
            <a:t>Engaging the pain of the periphery</a:t>
          </a:r>
          <a:endParaRPr lang="en-US" sz="1700" kern="1200"/>
        </a:p>
      </dsp:txBody>
      <dsp:txXfrm>
        <a:off x="405520" y="335145"/>
        <a:ext cx="7369130" cy="556055"/>
      </dsp:txXfrm>
    </dsp:sp>
    <dsp:sp modelId="{96EB0EA2-605D-6B48-A6C7-428B665BD39F}">
      <dsp:nvSpPr>
        <dsp:cNvPr id="0" name=""/>
        <dsp:cNvSpPr/>
      </dsp:nvSpPr>
      <dsp:spPr>
        <a:xfrm>
          <a:off x="1818715" y="427964"/>
          <a:ext cx="6233963" cy="1112111"/>
        </a:xfrm>
        <a:prstGeom prst="rightArrow">
          <a:avLst>
            <a:gd name="adj1" fmla="val 50000"/>
            <a:gd name="adj2" fmla="val 5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76548" numCol="1" spcCol="1270" anchor="ctr" anchorCtr="0">
          <a:noAutofit/>
        </a:bodyPr>
        <a:lstStyle/>
        <a:p>
          <a:pPr lvl="0" algn="l" defTabSz="755650" rtl="0">
            <a:lnSpc>
              <a:spcPct val="90000"/>
            </a:lnSpc>
            <a:spcBef>
              <a:spcPct val="0"/>
            </a:spcBef>
            <a:spcAft>
              <a:spcPct val="35000"/>
            </a:spcAft>
          </a:pPr>
          <a:r>
            <a:rPr lang="en-US" sz="1700" kern="1200" smtClean="0"/>
            <a:t>Evolve a clear vision for a life to heal that pain</a:t>
          </a:r>
          <a:endParaRPr lang="en-US" sz="1700" kern="1200"/>
        </a:p>
      </dsp:txBody>
      <dsp:txXfrm>
        <a:off x="1818715" y="705992"/>
        <a:ext cx="5955935" cy="556055"/>
      </dsp:txXfrm>
    </dsp:sp>
    <dsp:sp modelId="{C07A79A6-95DF-9B4C-994F-0E5E093E545B}">
      <dsp:nvSpPr>
        <dsp:cNvPr id="0" name=""/>
        <dsp:cNvSpPr/>
      </dsp:nvSpPr>
      <dsp:spPr>
        <a:xfrm>
          <a:off x="3231910" y="798811"/>
          <a:ext cx="4820768" cy="1112111"/>
        </a:xfrm>
        <a:prstGeom prst="rightArrow">
          <a:avLst>
            <a:gd name="adj1" fmla="val 50000"/>
            <a:gd name="adj2" fmla="val 5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76548" numCol="1" spcCol="1270" anchor="ctr" anchorCtr="0">
          <a:noAutofit/>
        </a:bodyPr>
        <a:lstStyle/>
        <a:p>
          <a:pPr lvl="0" algn="l" defTabSz="755650" rtl="0">
            <a:lnSpc>
              <a:spcPct val="90000"/>
            </a:lnSpc>
            <a:spcBef>
              <a:spcPct val="0"/>
            </a:spcBef>
            <a:spcAft>
              <a:spcPct val="35000"/>
            </a:spcAft>
          </a:pPr>
          <a:r>
            <a:rPr lang="en-US" sz="1700" kern="1200" smtClean="0"/>
            <a:t>Symbolic acts (Gideon) (lead by Lord?)</a:t>
          </a:r>
          <a:endParaRPr lang="en-US" sz="1700" kern="1200"/>
        </a:p>
      </dsp:txBody>
      <dsp:txXfrm>
        <a:off x="3231910" y="1076839"/>
        <a:ext cx="4542740" cy="556055"/>
      </dsp:txXfrm>
    </dsp:sp>
    <dsp:sp modelId="{BFD9CDC9-BD25-1D40-81CF-F822C9FE882C}">
      <dsp:nvSpPr>
        <dsp:cNvPr id="0" name=""/>
        <dsp:cNvSpPr/>
      </dsp:nvSpPr>
      <dsp:spPr>
        <a:xfrm>
          <a:off x="3231910" y="1654974"/>
          <a:ext cx="1413347" cy="204201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Imprisonment</a:t>
          </a:r>
          <a:endParaRPr lang="en-US" sz="1600" kern="1200"/>
        </a:p>
        <a:p>
          <a:pPr lvl="0" algn="l" defTabSz="711200" rtl="0">
            <a:lnSpc>
              <a:spcPct val="90000"/>
            </a:lnSpc>
            <a:spcBef>
              <a:spcPct val="0"/>
            </a:spcBef>
            <a:spcAft>
              <a:spcPct val="35000"/>
            </a:spcAft>
          </a:pPr>
          <a:r>
            <a:rPr lang="en-US" sz="1600" kern="1200" smtClean="0"/>
            <a:t>Forced into conflict with authorities</a:t>
          </a:r>
          <a:endParaRPr lang="en-US" sz="1600" kern="1200"/>
        </a:p>
      </dsp:txBody>
      <dsp:txXfrm>
        <a:off x="3231910" y="1654974"/>
        <a:ext cx="1413347" cy="2042014"/>
      </dsp:txXfrm>
    </dsp:sp>
    <dsp:sp modelId="{C4F4C75D-19FF-1C4C-A997-764AEBE731CD}">
      <dsp:nvSpPr>
        <dsp:cNvPr id="0" name=""/>
        <dsp:cNvSpPr/>
      </dsp:nvSpPr>
      <dsp:spPr>
        <a:xfrm>
          <a:off x="4645870" y="1169657"/>
          <a:ext cx="3406809" cy="1112111"/>
        </a:xfrm>
        <a:prstGeom prst="rightArrow">
          <a:avLst>
            <a:gd name="adj1" fmla="val 50000"/>
            <a:gd name="adj2" fmla="val 5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76548" numCol="1" spcCol="1270" anchor="ctr" anchorCtr="0">
          <a:noAutofit/>
        </a:bodyPr>
        <a:lstStyle/>
        <a:p>
          <a:pPr lvl="0" algn="l" defTabSz="755650" rtl="0">
            <a:lnSpc>
              <a:spcPct val="90000"/>
            </a:lnSpc>
            <a:spcBef>
              <a:spcPct val="0"/>
            </a:spcBef>
            <a:spcAft>
              <a:spcPct val="35000"/>
            </a:spcAft>
          </a:pPr>
          <a:r>
            <a:rPr lang="en-US" sz="1700" kern="1200" smtClean="0"/>
            <a:t>Information flow (Pierson)</a:t>
          </a:r>
          <a:endParaRPr lang="en-US" sz="1700" kern="1200"/>
        </a:p>
      </dsp:txBody>
      <dsp:txXfrm>
        <a:off x="4645870" y="1447685"/>
        <a:ext cx="3128781" cy="556055"/>
      </dsp:txXfrm>
    </dsp:sp>
    <dsp:sp modelId="{8CCF10AF-A850-F74B-8444-CC79783F2834}">
      <dsp:nvSpPr>
        <dsp:cNvPr id="0" name=""/>
        <dsp:cNvSpPr/>
      </dsp:nvSpPr>
      <dsp:spPr>
        <a:xfrm>
          <a:off x="6059065" y="1540504"/>
          <a:ext cx="1993614" cy="1112111"/>
        </a:xfrm>
        <a:prstGeom prst="rightArrow">
          <a:avLst>
            <a:gd name="adj1" fmla="val 50000"/>
            <a:gd name="adj2" fmla="val 5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76548" numCol="1" spcCol="1270" anchor="ctr" anchorCtr="0">
          <a:noAutofit/>
        </a:bodyPr>
        <a:lstStyle/>
        <a:p>
          <a:pPr lvl="0" algn="l" defTabSz="755650" rtl="0">
            <a:lnSpc>
              <a:spcPct val="90000"/>
            </a:lnSpc>
            <a:spcBef>
              <a:spcPct val="0"/>
            </a:spcBef>
            <a:spcAft>
              <a:spcPct val="35000"/>
            </a:spcAft>
          </a:pPr>
          <a:r>
            <a:rPr lang="en-US" sz="1700" kern="1200" smtClean="0"/>
            <a:t>Build your army</a:t>
          </a:r>
          <a:endParaRPr lang="en-US" sz="1700" kern="1200"/>
        </a:p>
      </dsp:txBody>
      <dsp:txXfrm>
        <a:off x="6059065" y="1818532"/>
        <a:ext cx="1715586" cy="556055"/>
      </dsp:txXfrm>
    </dsp:sp>
    <dsp:sp modelId="{A276317C-E109-6C4A-B9F5-87EE37871190}">
      <dsp:nvSpPr>
        <dsp:cNvPr id="0" name=""/>
        <dsp:cNvSpPr/>
      </dsp:nvSpPr>
      <dsp:spPr>
        <a:xfrm>
          <a:off x="6059065" y="2396667"/>
          <a:ext cx="1413347" cy="204201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Work plan for common people (</a:t>
          </a:r>
          <a:r>
            <a:rPr lang="en-US" sz="1600" kern="1200" err="1" smtClean="0"/>
            <a:t>Assissi</a:t>
          </a:r>
          <a:r>
            <a:rPr lang="en-US" sz="1600" kern="1200" smtClean="0"/>
            <a:t>)</a:t>
          </a:r>
          <a:endParaRPr lang="en-US" sz="1600" kern="1200"/>
        </a:p>
        <a:p>
          <a:pPr lvl="0" algn="l" defTabSz="711200" rtl="0">
            <a:lnSpc>
              <a:spcPct val="90000"/>
            </a:lnSpc>
            <a:spcBef>
              <a:spcPct val="0"/>
            </a:spcBef>
            <a:spcAft>
              <a:spcPct val="35000"/>
            </a:spcAft>
          </a:pPr>
          <a:r>
            <a:rPr lang="en-US" sz="1600" kern="1200" smtClean="0"/>
            <a:t>Why do the Marxist’s sell newspapers on street corner? </a:t>
          </a:r>
          <a:endParaRPr lang="en-US" sz="1600" kern="1200"/>
        </a:p>
      </dsp:txBody>
      <dsp:txXfrm>
        <a:off x="6059065" y="2396667"/>
        <a:ext cx="1413347" cy="20420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9128A-DC59-4F49-AB5E-C4AEE1E08A7B}">
      <dsp:nvSpPr>
        <dsp:cNvPr id="0" name=""/>
        <dsp:cNvSpPr/>
      </dsp:nvSpPr>
      <dsp:spPr>
        <a:xfrm>
          <a:off x="0" y="1221369"/>
          <a:ext cx="8458200" cy="1231836"/>
        </a:xfrm>
        <a:prstGeom prst="rightArrow">
          <a:avLst>
            <a:gd name="adj1" fmla="val 50000"/>
            <a:gd name="adj2" fmla="val 5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254000" bIns="195554" numCol="1" spcCol="1270" anchor="ctr" anchorCtr="0">
          <a:noAutofit/>
        </a:bodyPr>
        <a:lstStyle/>
        <a:p>
          <a:pPr lvl="0" algn="l" defTabSz="488950" rtl="0">
            <a:lnSpc>
              <a:spcPct val="90000"/>
            </a:lnSpc>
            <a:spcBef>
              <a:spcPct val="0"/>
            </a:spcBef>
            <a:spcAft>
              <a:spcPct val="35000"/>
            </a:spcAft>
          </a:pPr>
          <a:r>
            <a:rPr lang="en-US" sz="1100" kern="1200" smtClean="0"/>
            <a:t>Keep your balance, your health, your marriage</a:t>
          </a:r>
          <a:endParaRPr lang="en-US" sz="1100" kern="1200"/>
        </a:p>
      </dsp:txBody>
      <dsp:txXfrm>
        <a:off x="0" y="1529328"/>
        <a:ext cx="8150241" cy="615918"/>
      </dsp:txXfrm>
    </dsp:sp>
    <dsp:sp modelId="{BF2DE8E6-A6B3-8C4D-90DC-4E9B1F001D89}">
      <dsp:nvSpPr>
        <dsp:cNvPr id="0" name=""/>
        <dsp:cNvSpPr/>
      </dsp:nvSpPr>
      <dsp:spPr>
        <a:xfrm>
          <a:off x="2605125" y="1631981"/>
          <a:ext cx="5853074" cy="1231836"/>
        </a:xfrm>
        <a:prstGeom prst="rightArrow">
          <a:avLst>
            <a:gd name="adj1" fmla="val 50000"/>
            <a:gd name="adj2" fmla="val 5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254000" bIns="195554" numCol="1" spcCol="1270" anchor="ctr" anchorCtr="0">
          <a:noAutofit/>
        </a:bodyPr>
        <a:lstStyle/>
        <a:p>
          <a:pPr lvl="0" algn="l" defTabSz="488950" rtl="0">
            <a:lnSpc>
              <a:spcPct val="90000"/>
            </a:lnSpc>
            <a:spcBef>
              <a:spcPct val="0"/>
            </a:spcBef>
            <a:spcAft>
              <a:spcPct val="35000"/>
            </a:spcAft>
          </a:pPr>
          <a:r>
            <a:rPr lang="en-US" sz="1100" kern="1200" smtClean="0"/>
            <a:t>Find your allies/ movements</a:t>
          </a:r>
          <a:endParaRPr lang="en-US" sz="1100" kern="1200"/>
        </a:p>
      </dsp:txBody>
      <dsp:txXfrm>
        <a:off x="2605125" y="1939940"/>
        <a:ext cx="5545115" cy="615918"/>
      </dsp:txXfrm>
    </dsp:sp>
    <dsp:sp modelId="{0965A45D-FA3D-B845-A861-C53A6497A55B}">
      <dsp:nvSpPr>
        <dsp:cNvPr id="0" name=""/>
        <dsp:cNvSpPr/>
      </dsp:nvSpPr>
      <dsp:spPr>
        <a:xfrm>
          <a:off x="5210251" y="2042593"/>
          <a:ext cx="3247948" cy="1231836"/>
        </a:xfrm>
        <a:prstGeom prst="rightArrow">
          <a:avLst>
            <a:gd name="adj1" fmla="val 50000"/>
            <a:gd name="adj2" fmla="val 5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254000" bIns="195554" numCol="1" spcCol="1270" anchor="ctr" anchorCtr="0">
          <a:noAutofit/>
        </a:bodyPr>
        <a:lstStyle/>
        <a:p>
          <a:pPr lvl="0" algn="l" defTabSz="488950" rtl="0">
            <a:lnSpc>
              <a:spcPct val="90000"/>
            </a:lnSpc>
            <a:spcBef>
              <a:spcPct val="0"/>
            </a:spcBef>
            <a:spcAft>
              <a:spcPct val="35000"/>
            </a:spcAft>
          </a:pPr>
          <a:r>
            <a:rPr lang="en-US" sz="1100" kern="1200" smtClean="0"/>
            <a:t>Access those next to the King </a:t>
          </a:r>
          <a:endParaRPr lang="en-US" sz="1100" kern="1200" smtClean="0"/>
        </a:p>
        <a:p>
          <a:pPr lvl="0" algn="l" defTabSz="488950" rtl="0">
            <a:lnSpc>
              <a:spcPct val="90000"/>
            </a:lnSpc>
            <a:spcBef>
              <a:spcPct val="0"/>
            </a:spcBef>
            <a:spcAft>
              <a:spcPct val="35000"/>
            </a:spcAft>
          </a:pPr>
          <a:r>
            <a:rPr lang="en-US" sz="1100" kern="1200" smtClean="0"/>
            <a:t>(e.g. Tongan </a:t>
          </a:r>
          <a:r>
            <a:rPr lang="en-US" sz="1100" kern="1200" smtClean="0"/>
            <a:t>sacred turtle)</a:t>
          </a:r>
          <a:endParaRPr lang="en-US" sz="1100" kern="1200"/>
        </a:p>
      </dsp:txBody>
      <dsp:txXfrm>
        <a:off x="5210251" y="2350552"/>
        <a:ext cx="2939989" cy="6159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1798F-D2AE-8A4B-8E5A-34DE2CC45A3E}">
      <dsp:nvSpPr>
        <dsp:cNvPr id="0" name=""/>
        <dsp:cNvSpPr/>
      </dsp:nvSpPr>
      <dsp:spPr>
        <a:xfrm>
          <a:off x="2951888" y="3107641"/>
          <a:ext cx="1809222" cy="11719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t> </a:t>
          </a:r>
          <a:r>
            <a:rPr lang="en-US" sz="1400" kern="1200" smtClean="0"/>
            <a:t>Initial movement</a:t>
          </a:r>
          <a:endParaRPr lang="en-US" sz="1400" kern="1200"/>
        </a:p>
      </dsp:txBody>
      <dsp:txXfrm>
        <a:off x="3520399" y="3426376"/>
        <a:ext cx="1214967" cy="827486"/>
      </dsp:txXfrm>
    </dsp:sp>
    <dsp:sp modelId="{A30A92F2-2AF5-9142-A2DC-1FAFF4112D29}">
      <dsp:nvSpPr>
        <dsp:cNvPr id="0" name=""/>
        <dsp:cNvSpPr/>
      </dsp:nvSpPr>
      <dsp:spPr>
        <a:xfrm>
          <a:off x="167552" y="3352804"/>
          <a:ext cx="1809222" cy="11719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The season of opposition	</a:t>
          </a:r>
          <a:endParaRPr lang="en-US" sz="1200" kern="1200"/>
        </a:p>
        <a:p>
          <a:pPr marL="114300" lvl="1" indent="-114300" algn="l" defTabSz="533400">
            <a:lnSpc>
              <a:spcPct val="90000"/>
            </a:lnSpc>
            <a:spcBef>
              <a:spcPct val="0"/>
            </a:spcBef>
            <a:spcAft>
              <a:spcPct val="15000"/>
            </a:spcAft>
            <a:buChar char="••"/>
          </a:pPr>
          <a:r>
            <a:rPr lang="en-US" sz="1200" kern="1200" smtClean="0"/>
            <a:t>The season of Tragedy</a:t>
          </a:r>
          <a:endParaRPr lang="en-US" sz="1200" kern="1200"/>
        </a:p>
      </dsp:txBody>
      <dsp:txXfrm>
        <a:off x="193296" y="3671540"/>
        <a:ext cx="1214967" cy="827486"/>
      </dsp:txXfrm>
    </dsp:sp>
    <dsp:sp modelId="{310D29CE-70FC-0649-A2A1-3BE46CEB6A63}">
      <dsp:nvSpPr>
        <dsp:cNvPr id="0" name=""/>
        <dsp:cNvSpPr/>
      </dsp:nvSpPr>
      <dsp:spPr>
        <a:xfrm>
          <a:off x="2951888" y="617213"/>
          <a:ext cx="1809222" cy="11719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t>deep level reflection in context of global dialogue</a:t>
          </a:r>
          <a:endParaRPr lang="en-US" sz="1400" kern="1200"/>
        </a:p>
      </dsp:txBody>
      <dsp:txXfrm>
        <a:off x="3520399" y="642957"/>
        <a:ext cx="1214967" cy="827486"/>
      </dsp:txXfrm>
    </dsp:sp>
    <dsp:sp modelId="{D7029897-50E1-934C-AC55-09580AC53EE0}">
      <dsp:nvSpPr>
        <dsp:cNvPr id="0" name=""/>
        <dsp:cNvSpPr/>
      </dsp:nvSpPr>
      <dsp:spPr>
        <a:xfrm>
          <a:off x="0" y="617213"/>
          <a:ext cx="1809222" cy="11719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en-US" sz="1400" kern="1200" smtClean="0"/>
            <a:t> in family</a:t>
          </a:r>
          <a:endParaRPr lang="en-US" sz="1400" kern="1200"/>
        </a:p>
      </dsp:txBody>
      <dsp:txXfrm>
        <a:off x="25744" y="642957"/>
        <a:ext cx="1214967" cy="827486"/>
      </dsp:txXfrm>
    </dsp:sp>
    <dsp:sp modelId="{5A7B601A-543C-5D43-9412-4325EF02B329}">
      <dsp:nvSpPr>
        <dsp:cNvPr id="0" name=""/>
        <dsp:cNvSpPr/>
      </dsp:nvSpPr>
      <dsp:spPr>
        <a:xfrm>
          <a:off x="758115" y="825970"/>
          <a:ext cx="1585816" cy="1585816"/>
        </a:xfrm>
        <a:prstGeom prst="pieWedge">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t>The season of character formation</a:t>
          </a:r>
          <a:endParaRPr lang="en-US" sz="1600" kern="1200"/>
        </a:p>
      </dsp:txBody>
      <dsp:txXfrm>
        <a:off x="1222590" y="1290445"/>
        <a:ext cx="1121341" cy="1121341"/>
      </dsp:txXfrm>
    </dsp:sp>
    <dsp:sp modelId="{5F8F3CF3-A2E9-904B-90F8-457CF5E61C67}">
      <dsp:nvSpPr>
        <dsp:cNvPr id="0" name=""/>
        <dsp:cNvSpPr/>
      </dsp:nvSpPr>
      <dsp:spPr>
        <a:xfrm rot="5400000">
          <a:off x="2417179" y="825970"/>
          <a:ext cx="1585816" cy="1585816"/>
        </a:xfrm>
        <a:prstGeom prst="pieWedge">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t>The season of study </a:t>
          </a:r>
          <a:endParaRPr lang="en-US" sz="1600" kern="1200"/>
        </a:p>
      </dsp:txBody>
      <dsp:txXfrm rot="-5400000">
        <a:off x="2417179" y="1290445"/>
        <a:ext cx="1121341" cy="1121341"/>
      </dsp:txXfrm>
    </dsp:sp>
    <dsp:sp modelId="{291F0D1C-3827-624B-ADB4-7A2804B3A38A}">
      <dsp:nvSpPr>
        <dsp:cNvPr id="0" name=""/>
        <dsp:cNvSpPr/>
      </dsp:nvSpPr>
      <dsp:spPr>
        <a:xfrm rot="10800000">
          <a:off x="2417179" y="2485034"/>
          <a:ext cx="1585816" cy="1585816"/>
        </a:xfrm>
        <a:prstGeom prst="pieWedge">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The season of experimental leadership</a:t>
          </a:r>
          <a:endParaRPr lang="en-US" sz="1400" kern="1200"/>
        </a:p>
      </dsp:txBody>
      <dsp:txXfrm rot="10800000">
        <a:off x="2417179" y="2485034"/>
        <a:ext cx="1121341" cy="1121341"/>
      </dsp:txXfrm>
    </dsp:sp>
    <dsp:sp modelId="{FEB676C5-291C-234F-8855-F4D96774B9AB}">
      <dsp:nvSpPr>
        <dsp:cNvPr id="0" name=""/>
        <dsp:cNvSpPr/>
      </dsp:nvSpPr>
      <dsp:spPr>
        <a:xfrm rot="16200000">
          <a:off x="758115" y="2485034"/>
          <a:ext cx="1585816" cy="1585816"/>
        </a:xfrm>
        <a:prstGeom prst="pieWedge">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t> The main season</a:t>
          </a:r>
          <a:endParaRPr lang="en-US" sz="1600" kern="1200"/>
        </a:p>
      </dsp:txBody>
      <dsp:txXfrm rot="5400000">
        <a:off x="1222590" y="2485034"/>
        <a:ext cx="1121341" cy="1121341"/>
      </dsp:txXfrm>
    </dsp:sp>
    <dsp:sp modelId="{2E350D15-2750-7643-BCB2-29BAF05997FB}">
      <dsp:nvSpPr>
        <dsp:cNvPr id="0" name=""/>
        <dsp:cNvSpPr/>
      </dsp:nvSpPr>
      <dsp:spPr>
        <a:xfrm>
          <a:off x="2106791" y="2118795"/>
          <a:ext cx="547527" cy="476111"/>
        </a:xfrm>
        <a:prstGeom prst="circularArrow">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67D475-1C4E-2746-9818-9054452D2BB2}">
      <dsp:nvSpPr>
        <dsp:cNvPr id="0" name=""/>
        <dsp:cNvSpPr/>
      </dsp:nvSpPr>
      <dsp:spPr>
        <a:xfrm rot="10800000">
          <a:off x="2106791" y="2301914"/>
          <a:ext cx="547527" cy="476111"/>
        </a:xfrm>
        <a:prstGeom prst="circularArrow">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83902F-03B8-4CB6-B37E-9919CB02FA5E}" type="datetimeFigureOut">
              <a:rPr lang="en-US" smtClean="0"/>
              <a:t>11/12/16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325BF4-5141-4634-9CA1-905983B612C3}" type="slidenum">
              <a:rPr lang="en-US" smtClean="0"/>
              <a:t>‹#›</a:t>
            </a:fld>
            <a:endParaRPr lang="en-US"/>
          </a:p>
        </p:txBody>
      </p:sp>
    </p:spTree>
    <p:extLst>
      <p:ext uri="{BB962C8B-B14F-4D97-AF65-F5344CB8AC3E}">
        <p14:creationId xmlns:p14="http://schemas.microsoft.com/office/powerpoint/2010/main" val="1940941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7A8F7-243F-4B8F-9979-EC4B513B74D1}" type="datetimeFigureOut">
              <a:rPr lang="en-US" smtClean="0"/>
              <a:t>11/12/16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623E2-143C-47CF-ACFE-2D7CFB3760A0}" type="slidenum">
              <a:rPr lang="en-US" smtClean="0"/>
              <a:t>‹#›</a:t>
            </a:fld>
            <a:endParaRPr lang="en-US"/>
          </a:p>
        </p:txBody>
      </p:sp>
      <p:sp>
        <p:nvSpPr>
          <p:cNvPr id="8" name="Notes Placeholder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9267097"/>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1200"/>
      </a:spcBef>
      <a:buFont typeface="Arial" pitchFamily="34" charset="0"/>
      <a:buNone/>
      <a:defRPr sz="1200" kern="1200">
        <a:solidFill>
          <a:schemeClr val="tx1"/>
        </a:solidFill>
        <a:latin typeface="+mn-lt"/>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a:t>
            </a:fld>
            <a:endParaRPr lang="en-US" dirty="0"/>
          </a:p>
        </p:txBody>
      </p:sp>
    </p:spTree>
    <p:extLst>
      <p:ext uri="{BB962C8B-B14F-4D97-AF65-F5344CB8AC3E}">
        <p14:creationId xmlns:p14="http://schemas.microsoft.com/office/powerpoint/2010/main" val="82964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166623E2-143C-47CF-ACFE-2D7CFB3760A0}" type="slidenum">
              <a:rPr lang="en-US" smtClean="0"/>
              <a:t>15</a:t>
            </a:fld>
            <a:endParaRPr lang="en-US"/>
          </a:p>
        </p:txBody>
      </p:sp>
    </p:spTree>
    <p:extLst>
      <p:ext uri="{BB962C8B-B14F-4D97-AF65-F5344CB8AC3E}">
        <p14:creationId xmlns:p14="http://schemas.microsoft.com/office/powerpoint/2010/main" val="116132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166623E2-143C-47CF-ACFE-2D7CFB3760A0}" type="slidenum">
              <a:rPr lang="en-US" smtClean="0"/>
              <a:t>24</a:t>
            </a:fld>
            <a:endParaRPr lang="en-US"/>
          </a:p>
        </p:txBody>
      </p:sp>
    </p:spTree>
    <p:extLst>
      <p:ext uri="{BB962C8B-B14F-4D97-AF65-F5344CB8AC3E}">
        <p14:creationId xmlns:p14="http://schemas.microsoft.com/office/powerpoint/2010/main" val="58685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2</a:t>
            </a:fld>
            <a:endParaRPr lang="en-US" dirty="0"/>
          </a:p>
        </p:txBody>
      </p:sp>
    </p:spTree>
    <p:extLst>
      <p:ext uri="{BB962C8B-B14F-4D97-AF65-F5344CB8AC3E}">
        <p14:creationId xmlns:p14="http://schemas.microsoft.com/office/powerpoint/2010/main" val="4164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166623E2-143C-47CF-ACFE-2D7CFB3760A0}" type="slidenum">
              <a:rPr lang="en-US" smtClean="0"/>
              <a:t>3</a:t>
            </a:fld>
            <a:endParaRPr lang="en-US"/>
          </a:p>
        </p:txBody>
      </p:sp>
    </p:spTree>
    <p:extLst>
      <p:ext uri="{BB962C8B-B14F-4D97-AF65-F5344CB8AC3E}">
        <p14:creationId xmlns:p14="http://schemas.microsoft.com/office/powerpoint/2010/main" val="140489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166623E2-143C-47CF-ACFE-2D7CFB3760A0}" type="slidenum">
              <a:rPr lang="en-US" smtClean="0"/>
              <a:t>4</a:t>
            </a:fld>
            <a:endParaRPr lang="en-US"/>
          </a:p>
        </p:txBody>
      </p:sp>
    </p:spTree>
    <p:extLst>
      <p:ext uri="{BB962C8B-B14F-4D97-AF65-F5344CB8AC3E}">
        <p14:creationId xmlns:p14="http://schemas.microsoft.com/office/powerpoint/2010/main" val="1982164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lang="en-US" smtClean="0"/>
          </a:p>
        </p:txBody>
      </p:sp>
      <p:sp>
        <p:nvSpPr>
          <p:cNvPr id="4" name="Slide Number Placeholder 3"/>
          <p:cNvSpPr>
            <a:spLocks noGrp="1"/>
          </p:cNvSpPr>
          <p:nvPr>
            <p:ph type="sldNum" sz="quarter" idx="10"/>
          </p:nvPr>
        </p:nvSpPr>
        <p:spPr/>
        <p:txBody>
          <a:bodyPr/>
          <a:lstStyle/>
          <a:p>
            <a:fld id="{166623E2-143C-47CF-ACFE-2D7CFB3760A0}" type="slidenum">
              <a:rPr lang="en-US" smtClean="0"/>
              <a:t>6</a:t>
            </a:fld>
            <a:endParaRPr lang="en-US"/>
          </a:p>
        </p:txBody>
      </p:sp>
    </p:spTree>
    <p:extLst>
      <p:ext uri="{BB962C8B-B14F-4D97-AF65-F5344CB8AC3E}">
        <p14:creationId xmlns:p14="http://schemas.microsoft.com/office/powerpoint/2010/main" val="144390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166623E2-143C-47CF-ACFE-2D7CFB3760A0}" type="slidenum">
              <a:rPr lang="en-US" smtClean="0"/>
              <a:t>7</a:t>
            </a:fld>
            <a:endParaRPr lang="en-US"/>
          </a:p>
        </p:txBody>
      </p:sp>
    </p:spTree>
    <p:extLst>
      <p:ext uri="{BB962C8B-B14F-4D97-AF65-F5344CB8AC3E}">
        <p14:creationId xmlns:p14="http://schemas.microsoft.com/office/powerpoint/2010/main" val="216556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166623E2-143C-47CF-ACFE-2D7CFB3760A0}" type="slidenum">
              <a:rPr lang="en-US" smtClean="0"/>
              <a:t>12</a:t>
            </a:fld>
            <a:endParaRPr lang="en-US"/>
          </a:p>
        </p:txBody>
      </p:sp>
    </p:spTree>
    <p:extLst>
      <p:ext uri="{BB962C8B-B14F-4D97-AF65-F5344CB8AC3E}">
        <p14:creationId xmlns:p14="http://schemas.microsoft.com/office/powerpoint/2010/main" val="335165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166623E2-143C-47CF-ACFE-2D7CFB3760A0}" type="slidenum">
              <a:rPr lang="en-US" smtClean="0"/>
              <a:t>13</a:t>
            </a:fld>
            <a:endParaRPr lang="en-US"/>
          </a:p>
        </p:txBody>
      </p:sp>
    </p:spTree>
    <p:extLst>
      <p:ext uri="{BB962C8B-B14F-4D97-AF65-F5344CB8AC3E}">
        <p14:creationId xmlns:p14="http://schemas.microsoft.com/office/powerpoint/2010/main" val="3351654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166623E2-143C-47CF-ACFE-2D7CFB3760A0}" type="slidenum">
              <a:rPr lang="en-US" smtClean="0"/>
              <a:t>14</a:t>
            </a:fld>
            <a:endParaRPr lang="en-US"/>
          </a:p>
        </p:txBody>
      </p:sp>
    </p:spTree>
    <p:extLst>
      <p:ext uri="{BB962C8B-B14F-4D97-AF65-F5344CB8AC3E}">
        <p14:creationId xmlns:p14="http://schemas.microsoft.com/office/powerpoint/2010/main" val="33669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4FEF1-1C18-40D8-8A9A-AA7FFF43FE2E}" type="datetimeFigureOut">
              <a:rPr lang="en-US" smtClean="0"/>
              <a:t>11/12/16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E8957-5754-4C19-A51A-9C104D1A0E0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4FEF1-1C18-40D8-8A9A-AA7FFF43FE2E}" type="datetimeFigureOut">
              <a:rPr lang="en-US" smtClean="0"/>
              <a:t>11/12/16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E8957-5754-4C19-A51A-9C104D1A0E0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8B4FEF1-1C18-40D8-8A9A-AA7FFF43FE2E}" type="datetimeFigureOut">
              <a:rPr lang="en-US" smtClean="0"/>
              <a:t>11/12/16</a:t>
            </a:fld>
            <a:endParaRPr lang="en-US"/>
          </a:p>
        </p:txBody>
      </p:sp>
      <p:sp>
        <p:nvSpPr>
          <p:cNvPr id="9" name="Slide Number Placeholder 8"/>
          <p:cNvSpPr>
            <a:spLocks noGrp="1"/>
          </p:cNvSpPr>
          <p:nvPr>
            <p:ph type="sldNum" sz="quarter" idx="11"/>
          </p:nvPr>
        </p:nvSpPr>
        <p:spPr/>
        <p:txBody>
          <a:bodyPr/>
          <a:lstStyle/>
          <a:p>
            <a:fld id="{911E8957-5754-4C19-A51A-9C104D1A0E0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1952"/>
            <a:ext cx="4038600" cy="4270248"/>
          </a:xfrm>
        </p:spPr>
        <p:txBody>
          <a:bodyPr anchor="ctr" anchorCtr="0">
            <a:normAutofit/>
          </a:bodyPr>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48B4FEF1-1C18-40D8-8A9A-AA7FFF43FE2E}" type="datetimeFigureOut">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a:p>
        </p:txBody>
      </p:sp>
      <p:sp>
        <p:nvSpPr>
          <p:cNvPr id="9" name="Text Placeholder 8"/>
          <p:cNvSpPr>
            <a:spLocks noGrp="1"/>
          </p:cNvSpPr>
          <p:nvPr>
            <p:ph type="body" sz="quarter" idx="13"/>
          </p:nvPr>
        </p:nvSpPr>
        <p:spPr>
          <a:xfrm>
            <a:off x="457200" y="1143000"/>
            <a:ext cx="7620000" cy="381000"/>
          </a:xfrm>
        </p:spPr>
        <p:txBody>
          <a:bodyPr>
            <a:noAutofit/>
          </a:bodyPr>
          <a:lstStyle>
            <a:lvl1pPr marL="741363" indent="-1588">
              <a:spcBef>
                <a:spcPts val="0"/>
              </a:spcBef>
              <a:buFontTx/>
              <a:buNone/>
              <a:defRPr sz="2000" b="1">
                <a:solidFill>
                  <a:schemeClr val="tx2"/>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smtClean="0"/>
              <a:t>Click to edit Master text styles</a:t>
            </a:r>
          </a:p>
        </p:txBody>
      </p:sp>
      <p:sp>
        <p:nvSpPr>
          <p:cNvPr id="11" name="Picture Placeholder 10"/>
          <p:cNvSpPr>
            <a:spLocks noGrp="1"/>
          </p:cNvSpPr>
          <p:nvPr>
            <p:ph type="pic" sz="quarter" idx="14"/>
          </p:nvPr>
        </p:nvSpPr>
        <p:spPr>
          <a:xfrm rot="600000">
            <a:off x="4807311" y="2004284"/>
            <a:ext cx="3114715"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r>
              <a:rPr lang="en-US" smtClean="0"/>
              <a:t>Drag picture to placeholder or click icon to add</a:t>
            </a:r>
            <a:endParaRPr lang="en-US"/>
          </a:p>
        </p:txBody>
      </p:sp>
    </p:spTree>
    <p:extLst>
      <p:ext uri="{BB962C8B-B14F-4D97-AF65-F5344CB8AC3E}">
        <p14:creationId xmlns:p14="http://schemas.microsoft.com/office/powerpoint/2010/main" val="1280384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4FEF1-1C18-40D8-8A9A-AA7FFF43FE2E}" type="datetimeFigureOut">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4FEF1-1C18-40D8-8A9A-AA7FFF43FE2E}" type="datetimeFigureOut">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543800" cy="990727"/>
          </a:xfrm>
        </p:spPr>
        <p:txBody>
          <a:bodyPr bIns="0"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61760" cy="762000"/>
          </a:xfrm>
        </p:spPr>
        <p:txBody>
          <a:bodyPr anchor="t">
            <a:norm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a:p>
        </p:txBody>
      </p:sp>
      <p:sp>
        <p:nvSpPr>
          <p:cNvPr id="9" name="Text Placeholder 8"/>
          <p:cNvSpPr>
            <a:spLocks noGrp="1"/>
          </p:cNvSpPr>
          <p:nvPr>
            <p:ph type="body" sz="quarter" idx="13"/>
          </p:nvPr>
        </p:nvSpPr>
        <p:spPr>
          <a:xfrm>
            <a:off x="685801" y="2133600"/>
            <a:ext cx="7543800" cy="990600"/>
          </a:xfrm>
        </p:spPr>
        <p:txBody>
          <a:bodyPr tIns="0">
            <a:noAutofit/>
          </a:bodyPr>
          <a:lstStyle>
            <a:lvl1pPr marL="0" indent="0" algn="l">
              <a:buNone/>
              <a:defRPr sz="3600" spc="-100" baseline="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1371600" y="5715000"/>
            <a:ext cx="6477000" cy="762000"/>
          </a:xfrm>
        </p:spPr>
        <p:txBody>
          <a:bodyPr>
            <a:normAutofit/>
          </a:bodyPr>
          <a:lstStyle>
            <a:lvl1pPr marL="0" indent="0">
              <a:spcBef>
                <a:spcPts val="0"/>
              </a:spcBef>
              <a:buNone/>
              <a:defRPr sz="2000">
                <a:solidFill>
                  <a:srgbClr val="8E8D8C"/>
                </a:solidFill>
              </a:defRPr>
            </a:lvl1pPr>
            <a:lvl2pPr marL="411480" indent="0">
              <a:buNone/>
              <a:defRPr>
                <a:solidFill>
                  <a:srgbClr val="8E8D8C"/>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en-US" smtClean="0"/>
              <a:t>Click to edit Master text styles</a:t>
            </a:r>
          </a:p>
          <a:p>
            <a:pPr lvl="1"/>
            <a:r>
              <a:rPr lang="en-US" smtClean="0"/>
              <a:t>Second level</a:t>
            </a:r>
          </a:p>
        </p:txBody>
      </p:sp>
      <p:sp>
        <p:nvSpPr>
          <p:cNvPr id="8" name="Picture Placeholder 7"/>
          <p:cNvSpPr>
            <a:spLocks noGrp="1"/>
          </p:cNvSpPr>
          <p:nvPr>
            <p:ph type="pic" sz="quarter" idx="15" hasCustomPrompt="1"/>
          </p:nvPr>
        </p:nvSpPr>
        <p:spPr>
          <a:xfrm>
            <a:off x="3311525" y="4721225"/>
            <a:ext cx="2530475" cy="876300"/>
          </a:xfrm>
        </p:spPr>
        <p:txBody>
          <a:bodyPr vert="horz" lIns="91440" tIns="45720" rIns="91440" bIns="45720" rtlCol="0" anchor="ctr" anchorCtr="0">
            <a:normAutofit/>
          </a:bodyPr>
          <a:lstStyle>
            <a:lvl1pPr algn="ctr">
              <a:defRPr lang="en-US" sz="1600" baseline="0" dirty="0">
                <a:solidFill>
                  <a:schemeClr val="tx1">
                    <a:tint val="75000"/>
                  </a:schemeClr>
                </a:solidFill>
              </a:defRPr>
            </a:lvl1pPr>
          </a:lstStyle>
          <a:p>
            <a:pPr marL="0" lvl="0">
              <a:spcBef>
                <a:spcPts val="0"/>
              </a:spcBef>
            </a:pPr>
            <a:r>
              <a:rPr lang="en-US" smtClean="0"/>
              <a:t>Insert logo here</a:t>
            </a:r>
            <a:endParaRPr lang="en-US"/>
          </a:p>
        </p:txBody>
      </p:sp>
    </p:spTree>
    <p:extLst>
      <p:ext uri="{BB962C8B-B14F-4D97-AF65-F5344CB8AC3E}">
        <p14:creationId xmlns:p14="http://schemas.microsoft.com/office/powerpoint/2010/main" val="243956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638300" y="1600200"/>
            <a:ext cx="5257800" cy="4800600"/>
          </a:xfrm>
        </p:spPr>
        <p:txBody>
          <a:bodyPr/>
          <a:lstStyle>
            <a:lvl1pPr algn="ctr">
              <a:lnSpc>
                <a:spcPct val="170000"/>
              </a:lnSpc>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a:p>
        </p:txBody>
      </p:sp>
    </p:spTree>
    <p:extLst>
      <p:ext uri="{BB962C8B-B14F-4D97-AF65-F5344CB8AC3E}">
        <p14:creationId xmlns:p14="http://schemas.microsoft.com/office/powerpoint/2010/main" val="7994180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noAutofit/>
          </a:bodyPr>
          <a:lstStyle/>
          <a:p>
            <a:r>
              <a:rPr lang="en-US" smtClean="0"/>
              <a:t>Click to edit Master title style</a:t>
            </a:r>
            <a:endParaRPr lang="en-US"/>
          </a:p>
        </p:txBody>
      </p:sp>
      <p:sp>
        <p:nvSpPr>
          <p:cNvPr id="3" name="Content Placeholder 2"/>
          <p:cNvSpPr>
            <a:spLocks noGrp="1"/>
          </p:cNvSpPr>
          <p:nvPr>
            <p:ph idx="1"/>
          </p:nvPr>
        </p:nvSpPr>
        <p:spPr>
          <a:xfrm>
            <a:off x="457200" y="19050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a:p>
        </p:txBody>
      </p:sp>
      <p:sp>
        <p:nvSpPr>
          <p:cNvPr id="8" name="Text Placeholder 7"/>
          <p:cNvSpPr>
            <a:spLocks noGrp="1"/>
          </p:cNvSpPr>
          <p:nvPr>
            <p:ph type="body" sz="quarter" idx="13"/>
          </p:nvPr>
        </p:nvSpPr>
        <p:spPr>
          <a:xfrm>
            <a:off x="457200" y="1143000"/>
            <a:ext cx="7620000" cy="381000"/>
          </a:xfrm>
        </p:spPr>
        <p:txBody>
          <a:bodyPr>
            <a:noAutofit/>
          </a:bodyPr>
          <a:lstStyle>
            <a:lvl1pPr marL="740664" indent="0">
              <a:spcBef>
                <a:spcPts val="0"/>
              </a:spcBef>
              <a:buFontTx/>
              <a:buNone/>
              <a:defRPr sz="2000" b="1">
                <a:solidFill>
                  <a:schemeClr val="tx2"/>
                </a:solidFill>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0213519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4FEF1-1C18-40D8-8A9A-AA7FFF43FE2E}" type="datetimeFigureOut">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B4FEF1-1C18-40D8-8A9A-AA7FFF43FE2E}" type="datetimeFigureOut">
              <a:rPr lang="en-US" smtClean="0"/>
              <a:t>11/12/16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E8957-5754-4C19-A51A-9C104D1A0E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4FEF1-1C18-40D8-8A9A-AA7FFF43FE2E}" type="datetimeFigureOut">
              <a:rPr lang="en-US" smtClean="0"/>
              <a:t>11/12/16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E8957-5754-4C19-A51A-9C104D1A0E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B4FEF1-1C18-40D8-8A9A-AA7FFF43FE2E}" type="datetimeFigureOut">
              <a:rPr lang="en-US" smtClean="0"/>
              <a:t>11/12/16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E8957-5754-4C19-A51A-9C104D1A0E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1E8957-5754-4C19-A51A-9C104D1A0E0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8B4FEF1-1C18-40D8-8A9A-AA7FFF43FE2E}" type="datetimeFigureOut">
              <a:rPr lang="en-US" smtClean="0"/>
              <a:t>11/12/16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6" r:id="rId4"/>
    <p:sldLayoutId id="2147483675" r:id="rId5"/>
    <p:sldLayoutId id="2147483663" r:id="rId6"/>
    <p:sldLayoutId id="2147483664" r:id="rId7"/>
    <p:sldLayoutId id="2147483665" r:id="rId8"/>
    <p:sldLayoutId id="2147483666" r:id="rId9"/>
    <p:sldLayoutId id="2147483667" r:id="rId10"/>
    <p:sldLayoutId id="2147483668" r:id="rId11"/>
    <p:sldLayoutId id="2147483669" r:id="rId12"/>
    <p:sldLayoutId id="2147483674" r:id="rId13"/>
    <p:sldLayoutId id="2147483670" r:id="rId14"/>
    <p:sldLayoutId id="2147483671" r:id="rId15"/>
  </p:sldLayoutIdLst>
  <p:timing>
    <p:tnLst>
      <p:par>
        <p:cTn id="1" dur="indefinite" restart="never" nodeType="tmRoot"/>
      </p:par>
    </p:tnLst>
  </p:timing>
  <p:txStyles>
    <p:title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p:titleStyle>
    <p:bodyStyle>
      <a:lvl1pPr marL="1588" indent="0" algn="l" defTabSz="914400" rtl="0" eaLnBrk="1" latinLnBrk="0" hangingPunct="1">
        <a:spcBef>
          <a:spcPts val="1200"/>
        </a:spcBef>
        <a:buClr>
          <a:schemeClr val="accent1"/>
        </a:buClr>
        <a:buFont typeface="Arial" pitchFamily="34" charset="0"/>
        <a:buNone/>
        <a:defRPr sz="2200" kern="1200">
          <a:solidFill>
            <a:schemeClr val="tx1"/>
          </a:solidFill>
          <a:latin typeface="+mn-lt"/>
          <a:ea typeface="+mn-ea"/>
          <a:cs typeface="+mn-cs"/>
        </a:defRPr>
      </a:lvl1pPr>
      <a:lvl2pPr marL="285750" indent="-182563" algn="l" defTabSz="914400" rtl="0" eaLnBrk="1" latinLnBrk="0" hangingPunct="1">
        <a:spcBef>
          <a:spcPts val="1200"/>
        </a:spcBef>
        <a:buClr>
          <a:schemeClr val="accent1"/>
        </a:buClr>
        <a:buFont typeface="Arial" pitchFamily="34" charset="0"/>
        <a:buChar char="•"/>
        <a:defRPr sz="2200" kern="1200">
          <a:solidFill>
            <a:schemeClr val="tx1"/>
          </a:solidFill>
          <a:latin typeface="+mn-lt"/>
          <a:ea typeface="+mn-ea"/>
          <a:cs typeface="+mn-cs"/>
        </a:defRPr>
      </a:lvl2pPr>
      <a:lvl3pPr marL="622300" indent="-182563" algn="l" defTabSz="914400" rtl="0" eaLnBrk="1" latinLnBrk="0" hangingPunct="1">
        <a:spcBef>
          <a:spcPts val="600"/>
        </a:spcBef>
        <a:buClr>
          <a:schemeClr val="accent2"/>
        </a:buClr>
        <a:buFont typeface="Arial" pitchFamily="34" charset="0"/>
        <a:buChar char="•"/>
        <a:defRPr sz="2000" kern="1200">
          <a:solidFill>
            <a:schemeClr val="tx1"/>
          </a:solidFill>
          <a:latin typeface="+mn-lt"/>
          <a:ea typeface="+mn-ea"/>
          <a:cs typeface="+mn-cs"/>
        </a:defRPr>
      </a:lvl3pPr>
      <a:lvl4pPr marL="793750" indent="-182563" algn="l" defTabSz="914400" rtl="0" eaLnBrk="1" latinLnBrk="0" hangingPunct="1">
        <a:spcBef>
          <a:spcPts val="600"/>
        </a:spcBef>
        <a:buClr>
          <a:schemeClr val="accent3"/>
        </a:buClr>
        <a:buFont typeface="Arial" pitchFamily="34" charset="0"/>
        <a:buChar char="•"/>
        <a:defRPr sz="1800" kern="1200">
          <a:solidFill>
            <a:schemeClr val="tx1"/>
          </a:solidFill>
          <a:latin typeface="+mn-lt"/>
          <a:ea typeface="+mn-ea"/>
          <a:cs typeface="+mn-cs"/>
        </a:defRPr>
      </a:lvl4pPr>
      <a:lvl5pPr marL="992188" indent="-182563" algn="l" defTabSz="914400" rtl="0" eaLnBrk="1" latinLnBrk="0" hangingPunct="1">
        <a:spcBef>
          <a:spcPts val="600"/>
        </a:spcBef>
        <a:buClr>
          <a:schemeClr val="accent4"/>
        </a:buClr>
        <a:buFont typeface="Arial" pitchFamily="34" charset="0"/>
        <a:buChar char="•"/>
        <a:defRPr sz="1600" kern="1200" baseline="0">
          <a:solidFill>
            <a:schemeClr val="tx1"/>
          </a:solidFill>
          <a:latin typeface="+mn-lt"/>
          <a:ea typeface="+mn-ea"/>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tx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tx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tx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xml"/><Relationship Id="rId5" Type="http://schemas.openxmlformats.org/officeDocument/2006/relationships/image" Target="../media/image2.jpeg"/><Relationship Id="rId6" Type="http://schemas.openxmlformats.org/officeDocument/2006/relationships/image" Target="../media/image3.png"/><Relationship Id="rId1" Type="http://schemas.microsoft.com/office/2007/relationships/media" Target="../media/media1.m4a"/><Relationship Id="rId2" Type="http://schemas.openxmlformats.org/officeDocument/2006/relationships/audio" Target="../media/media1.m4a"/></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5.xml"/><Relationship Id="rId2"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1" Type="http://schemas.openxmlformats.org/officeDocument/2006/relationships/diagramColors" Target="../diagrams/colors10.xml"/><Relationship Id="rId12" Type="http://schemas.microsoft.com/office/2007/relationships/diagramDrawing" Target="../diagrams/drawing10.xml"/><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diagramData" Target="../diagrams/data10.xml"/><Relationship Id="rId9" Type="http://schemas.openxmlformats.org/officeDocument/2006/relationships/diagramLayout" Target="../diagrams/layout10.xml"/><Relationship Id="rId10"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http://www.vcn.bc.ca/citizens-handbook"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5.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5.xml"/><Relationship Id="rId2"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Movements</a:t>
            </a:r>
            <a:endParaRPr lang="en-US" dirty="0"/>
          </a:p>
        </p:txBody>
      </p:sp>
      <p:sp>
        <p:nvSpPr>
          <p:cNvPr id="8" name="Subtitle 7"/>
          <p:cNvSpPr>
            <a:spLocks noGrp="1"/>
          </p:cNvSpPr>
          <p:nvPr>
            <p:ph type="subTitle" idx="1"/>
          </p:nvPr>
        </p:nvSpPr>
        <p:spPr>
          <a:xfrm>
            <a:off x="2819400" y="3886200"/>
            <a:ext cx="5013960" cy="762000"/>
          </a:xfrm>
        </p:spPr>
        <p:txBody>
          <a:bodyPr>
            <a:normAutofit fontScale="92500"/>
          </a:bodyPr>
          <a:lstStyle/>
          <a:p>
            <a:r>
              <a:rPr lang="en-US" dirty="0" smtClean="0"/>
              <a:t>Viv Grigg</a:t>
            </a:r>
          </a:p>
          <a:p>
            <a:r>
              <a:rPr lang="en-US" dirty="0" smtClean="0"/>
              <a:t>wannabe </a:t>
            </a:r>
            <a:r>
              <a:rPr lang="en-US" dirty="0" smtClean="0"/>
              <a:t>social </a:t>
            </a:r>
            <a:r>
              <a:rPr lang="en-US" dirty="0" smtClean="0"/>
              <a:t>activist, with help from students</a:t>
            </a:r>
            <a:endParaRPr lang="en-US" dirty="0"/>
          </a:p>
        </p:txBody>
      </p:sp>
      <p:sp>
        <p:nvSpPr>
          <p:cNvPr id="4" name="Text Placeholder 3"/>
          <p:cNvSpPr>
            <a:spLocks noGrp="1"/>
          </p:cNvSpPr>
          <p:nvPr>
            <p:ph type="body" sz="quarter" idx="13"/>
          </p:nvPr>
        </p:nvSpPr>
        <p:spPr/>
        <p:txBody>
          <a:bodyPr/>
          <a:lstStyle/>
          <a:p>
            <a:r>
              <a:rPr lang="en-US" dirty="0" smtClean="0"/>
              <a:t>The Spirit of Creation moving through common grace in the secular structures of society to bring about paradigmatic changes. </a:t>
            </a:r>
            <a:endParaRPr lang="en-US" dirty="0"/>
          </a:p>
        </p:txBody>
      </p:sp>
      <p:pic>
        <p:nvPicPr>
          <p:cNvPr id="5" name="Picture Placeholder 4" descr="matullogo.jpg"/>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29860" b="29860"/>
          <a:stretch>
            <a:fillRect/>
          </a:stretch>
        </p:blipFill>
        <p:spPr/>
      </p:pic>
      <p:pic>
        <p:nvPicPr>
          <p:cNvPr id="6" name="Social Movement 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297127876"/>
      </p:ext>
    </p:extLst>
  </p:cSld>
  <p:clrMapOvr>
    <a:masterClrMapping/>
  </p:clrMapOvr>
  <mc:AlternateContent xmlns:mc="http://schemas.openxmlformats.org/markup-compatibility/2006">
    <mc:Choice xmlns:p14="http://schemas.microsoft.com/office/powerpoint/2010/main" Requires="p14">
      <p:transition spd="med" p14:dur="700" advTm="86000">
        <p:fade/>
      </p:transition>
    </mc:Choice>
    <mc:Fallback>
      <p:transition spd="med" advTm="86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71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The Role of the </a:t>
            </a:r>
            <a:r>
              <a:rPr lang="en-US" dirty="0" err="1" smtClean="0"/>
              <a:t>Institutionalizer</a:t>
            </a:r>
            <a:endParaRPr lang="en-US" dirty="0"/>
          </a:p>
        </p:txBody>
      </p:sp>
      <p:sp>
        <p:nvSpPr>
          <p:cNvPr id="3" name="Content Placeholder 2"/>
          <p:cNvSpPr>
            <a:spLocks noGrp="1"/>
          </p:cNvSpPr>
          <p:nvPr>
            <p:ph idx="1"/>
          </p:nvPr>
        </p:nvSpPr>
        <p:spPr/>
        <p:txBody>
          <a:bodyPr/>
          <a:lstStyle/>
          <a:p>
            <a:r>
              <a:rPr lang="en-US" smtClean="0"/>
              <a:t>Institutionalizes the new paradigm into the structures of society. </a:t>
            </a:r>
            <a:endParaRPr lang="en-US"/>
          </a:p>
        </p:txBody>
      </p:sp>
      <p:sp>
        <p:nvSpPr>
          <p:cNvPr id="4" name="Text Placeholder 3"/>
          <p:cNvSpPr>
            <a:spLocks noGrp="1"/>
          </p:cNvSpPr>
          <p:nvPr>
            <p:ph type="body" sz="quarter" idx="13"/>
          </p:nvPr>
        </p:nvSpPr>
        <p:spPr/>
        <p:txBody>
          <a:bodyPr/>
          <a:lstStyle/>
          <a:p>
            <a:r>
              <a:rPr lang="en-US" smtClean="0"/>
              <a:t>After the movement has acceptance</a:t>
            </a:r>
            <a:endParaRPr lang="en-US"/>
          </a:p>
        </p:txBody>
      </p:sp>
    </p:spTree>
    <p:extLst>
      <p:ext uri="{BB962C8B-B14F-4D97-AF65-F5344CB8AC3E}">
        <p14:creationId xmlns:p14="http://schemas.microsoft.com/office/powerpoint/2010/main" val="1348671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Personal Turning Point</a:t>
            </a:r>
            <a:endParaRPr lang="en-US" dirty="0"/>
          </a:p>
        </p:txBody>
      </p:sp>
      <p:sp>
        <p:nvSpPr>
          <p:cNvPr id="4" name="Text Placeholder 3"/>
          <p:cNvSpPr>
            <a:spLocks noGrp="1"/>
          </p:cNvSpPr>
          <p:nvPr>
            <p:ph type="body" sz="quarter" idx="13"/>
          </p:nvPr>
        </p:nvSpPr>
        <p:spPr>
          <a:xfrm>
            <a:off x="76200" y="1143000"/>
            <a:ext cx="4267200" cy="381000"/>
          </a:xfrm>
        </p:spPr>
        <p:txBody>
          <a:bodyPr/>
          <a:lstStyle/>
          <a:p>
            <a:r>
              <a:rPr lang="en-US" smtClean="0"/>
              <a:t>Events in the </a:t>
            </a:r>
            <a:r>
              <a:rPr lang="en-US" smtClean="0"/>
              <a:t>mid-40’s age range</a:t>
            </a:r>
            <a:endParaRPr lang="en-US"/>
          </a:p>
        </p:txBody>
      </p:sp>
      <p:graphicFrame>
        <p:nvGraphicFramePr>
          <p:cNvPr id="5" name="Diagram 4"/>
          <p:cNvGraphicFramePr/>
          <p:nvPr>
            <p:extLst>
              <p:ext uri="{D42A27DB-BD31-4B8C-83A1-F6EECF244321}">
                <p14:modId xmlns:p14="http://schemas.microsoft.com/office/powerpoint/2010/main" val="143192441"/>
              </p:ext>
            </p:extLst>
          </p:nvPr>
        </p:nvGraphicFramePr>
        <p:xfrm>
          <a:off x="-228600" y="685800"/>
          <a:ext cx="7924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037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Outside to the Inside</a:t>
            </a:r>
            <a:endParaRPr lang="en-US" dirty="0"/>
          </a:p>
        </p:txBody>
      </p:sp>
      <p:sp>
        <p:nvSpPr>
          <p:cNvPr id="4" name="Text Placeholder 3"/>
          <p:cNvSpPr>
            <a:spLocks noGrp="1"/>
          </p:cNvSpPr>
          <p:nvPr>
            <p:ph type="body" sz="quarter" idx="13"/>
          </p:nvPr>
        </p:nvSpPr>
        <p:spPr/>
        <p:txBody>
          <a:bodyPr/>
          <a:lstStyle/>
          <a:p>
            <a:r>
              <a:rPr lang="en-US" smtClean="0"/>
              <a:t>Movements start on the edges, and move to the center (one of Pierson’s 8 movement theories in his History of Missions)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12317289"/>
              </p:ext>
            </p:extLst>
          </p:nvPr>
        </p:nvGraphicFramePr>
        <p:xfrm>
          <a:off x="0" y="1905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0734059"/>
      </p:ext>
    </p:extLst>
  </p:cSld>
  <p:clrMapOvr>
    <a:masterClrMapping/>
  </p:clrMapOvr>
  <mc:AlternateContent xmlns:mc="http://schemas.openxmlformats.org/markup-compatibility/2006" xmlns:p14="http://schemas.microsoft.com/office/powerpoint/2010/main">
    <mc:Choice Requires="p14">
      <p:transition spd="med" p14:dur="700" advTm="29000">
        <p:fade/>
      </p:transition>
    </mc:Choice>
    <mc:Fallback xmlns="">
      <p:transition spd="med" advTm="2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Outside to the Inside</a:t>
            </a:r>
            <a:endParaRPr lang="en-US" dirty="0"/>
          </a:p>
        </p:txBody>
      </p:sp>
      <p:sp>
        <p:nvSpPr>
          <p:cNvPr id="4" name="Text Placeholder 3"/>
          <p:cNvSpPr>
            <a:spLocks noGrp="1"/>
          </p:cNvSpPr>
          <p:nvPr>
            <p:ph type="body" sz="quarter" idx="13"/>
          </p:nvPr>
        </p:nvSpPr>
        <p:spPr/>
        <p:txBody>
          <a:bodyPr/>
          <a:lstStyle/>
          <a:p>
            <a:r>
              <a:rPr lang="en-US" smtClean="0"/>
              <a:t>Movements start on the edges, and move to the center (one of Pierson’s 8 movement theories in his History of Missions)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38384806"/>
              </p:ext>
            </p:extLst>
          </p:nvPr>
        </p:nvGraphicFramePr>
        <p:xfrm>
          <a:off x="0" y="1905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7767388"/>
      </p:ext>
    </p:extLst>
  </p:cSld>
  <p:clrMapOvr>
    <a:masterClrMapping/>
  </p:clrMapOvr>
  <mc:AlternateContent xmlns:mc="http://schemas.openxmlformats.org/markup-compatibility/2006" xmlns:p14="http://schemas.microsoft.com/office/powerpoint/2010/main">
    <mc:Choice Requires="p14">
      <p:transition spd="med" p14:dur="700" advTm="29000">
        <p:fade/>
      </p:transition>
    </mc:Choice>
    <mc:Fallback xmlns="">
      <p:transition spd="med" advTm="2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228600" y="6197255"/>
            <a:ext cx="3886200" cy="646331"/>
          </a:xfrm>
          <a:prstGeom prst="rect">
            <a:avLst/>
          </a:prstGeom>
          <a:noFill/>
        </p:spPr>
        <p:txBody>
          <a:bodyPr wrap="square" rtlCol="0">
            <a:spAutoFit/>
          </a:bodyPr>
          <a:lstStyle/>
          <a:p>
            <a:endParaRPr lang="en-US">
              <a:solidFill>
                <a:schemeClr val="bg1"/>
              </a:solidFill>
            </a:endParaRPr>
          </a:p>
          <a:p>
            <a:r>
              <a:rPr lang="en-US" smtClean="0">
                <a:solidFill>
                  <a:schemeClr val="bg1"/>
                </a:solidFill>
              </a:rPr>
              <a:t>	</a:t>
            </a:r>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Death can come anytime</a:t>
            </a: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9" name="Diagram 8"/>
          <p:cNvGraphicFramePr/>
          <p:nvPr>
            <p:extLst>
              <p:ext uri="{D42A27DB-BD31-4B8C-83A1-F6EECF244321}">
                <p14:modId xmlns:p14="http://schemas.microsoft.com/office/powerpoint/2010/main" val="667464800"/>
              </p:ext>
            </p:extLst>
          </p:nvPr>
        </p:nvGraphicFramePr>
        <p:xfrm>
          <a:off x="-152400" y="457200"/>
          <a:ext cx="4761111" cy="4896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190176285"/>
              </p:ext>
            </p:extLst>
          </p:nvPr>
        </p:nvGraphicFramePr>
        <p:xfrm>
          <a:off x="4114800" y="3449021"/>
          <a:ext cx="4933103" cy="381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flipV="1">
            <a:off x="914400" y="4343400"/>
            <a:ext cx="2590801" cy="1431758"/>
          </a:xfrm>
          <a:prstGeom prst="circularArrow">
            <a:avLst>
              <a:gd name="adj1" fmla="val 37774"/>
              <a:gd name="adj2" fmla="val 1216970"/>
              <a:gd name="adj3" fmla="val 20617654"/>
              <a:gd name="adj4" fmla="val 10800000"/>
              <a:gd name="adj5" fmla="val 18887"/>
            </a:avLst>
          </a:prstGeom>
          <a:solidFill>
            <a:schemeClr val="accent1"/>
          </a:solidFill>
        </p:spPr>
        <p:txBody>
          <a:bodyPr wrap="square" rtlCol="0">
            <a:spAutoFit/>
          </a:bodyPr>
          <a:lstStyle/>
          <a:p>
            <a:endParaRPr lang="en-US"/>
          </a:p>
        </p:txBody>
      </p:sp>
      <p:sp>
        <p:nvSpPr>
          <p:cNvPr id="2" name="Title 1"/>
          <p:cNvSpPr>
            <a:spLocks noGrp="1"/>
          </p:cNvSpPr>
          <p:nvPr>
            <p:ph type="title"/>
          </p:nvPr>
        </p:nvSpPr>
        <p:spPr>
          <a:xfrm>
            <a:off x="457200" y="274638"/>
            <a:ext cx="7620000" cy="639762"/>
          </a:xfrm>
        </p:spPr>
        <p:txBody>
          <a:bodyPr/>
          <a:lstStyle/>
          <a:p>
            <a:r>
              <a:rPr lang="en-US" dirty="0"/>
              <a:t>Movement Leader Timeline</a:t>
            </a:r>
            <a:br>
              <a:rPr lang="en-US" dirty="0"/>
            </a:br>
            <a:endParaRPr lang="en-US" dirty="0"/>
          </a:p>
        </p:txBody>
      </p:sp>
    </p:spTree>
    <p:extLst>
      <p:ext uri="{BB962C8B-B14F-4D97-AF65-F5344CB8AC3E}">
        <p14:creationId xmlns:p14="http://schemas.microsoft.com/office/powerpoint/2010/main" val="350828195"/>
      </p:ext>
    </p:extLst>
  </p:cSld>
  <p:clrMapOvr>
    <a:masterClrMapping/>
  </p:clrMapOvr>
  <mc:AlternateContent xmlns:mc="http://schemas.openxmlformats.org/markup-compatibility/2006" xmlns:p14="http://schemas.microsoft.com/office/powerpoint/2010/main">
    <mc:Choice Requires="p14">
      <p:transition spd="med" p14:dur="700" advTm="42000">
        <p:fade/>
      </p:transition>
    </mc:Choice>
    <mc:Fallback xmlns="">
      <p:transition spd="med" advTm="42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59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91200"/>
            <a:ext cx="7696200" cy="914400"/>
          </a:xfrm>
        </p:spPr>
        <p:txBody>
          <a:bodyPr/>
          <a:lstStyle/>
          <a:p>
            <a:r>
              <a:rPr lang="en-US" dirty="0" smtClean="0"/>
              <a:t>Character &amp; Competency</a:t>
            </a:r>
            <a:endParaRPr lang="en-US" dirty="0"/>
          </a:p>
        </p:txBody>
      </p:sp>
      <p:sp>
        <p:nvSpPr>
          <p:cNvPr id="9" name="Content Placeholder 8"/>
          <p:cNvSpPr>
            <a:spLocks noGrp="1"/>
          </p:cNvSpPr>
          <p:nvPr>
            <p:ph idx="1"/>
          </p:nvPr>
        </p:nvSpPr>
        <p:spPr>
          <a:xfrm>
            <a:off x="1676400" y="1219200"/>
            <a:ext cx="5257800" cy="4800600"/>
          </a:xfrm>
        </p:spPr>
        <p:txBody>
          <a:bodyPr>
            <a:normAutofit fontScale="70000" lnSpcReduction="20000"/>
          </a:bodyPr>
          <a:lstStyle/>
          <a:p>
            <a:r>
              <a:rPr lang="en-US" dirty="0" smtClean="0"/>
              <a:t>Networking</a:t>
            </a:r>
          </a:p>
          <a:p>
            <a:r>
              <a:rPr lang="en-US" dirty="0" smtClean="0"/>
              <a:t>Alliance-building</a:t>
            </a:r>
          </a:p>
          <a:p>
            <a:r>
              <a:rPr lang="en-US" dirty="0" smtClean="0"/>
              <a:t>Opposition winning</a:t>
            </a:r>
          </a:p>
          <a:p>
            <a:r>
              <a:rPr lang="en-US" dirty="0" smtClean="0"/>
              <a:t>High Production of Writing</a:t>
            </a:r>
          </a:p>
          <a:p>
            <a:r>
              <a:rPr lang="en-US" dirty="0" smtClean="0"/>
              <a:t>Multiplying ideas</a:t>
            </a:r>
          </a:p>
          <a:p>
            <a:r>
              <a:rPr lang="en-US" dirty="0" smtClean="0"/>
              <a:t>Confrontational when Need be</a:t>
            </a:r>
          </a:p>
          <a:p>
            <a:r>
              <a:rPr lang="en-US" dirty="0" smtClean="0"/>
              <a:t>Being a hero (How do you handle it?)</a:t>
            </a:r>
          </a:p>
          <a:p>
            <a:r>
              <a:rPr lang="en-US" dirty="0" smtClean="0"/>
              <a:t>Handling Suffering (Ma Teresa)</a:t>
            </a:r>
          </a:p>
          <a:p>
            <a:r>
              <a:rPr lang="en-US" dirty="0" smtClean="0"/>
              <a:t>Respectful and submissive (Ma Teresa</a:t>
            </a:r>
            <a:r>
              <a:rPr lang="en-US" dirty="0" smtClean="0"/>
              <a:t>)</a:t>
            </a:r>
            <a:endParaRPr lang="en-US" dirty="0" smtClean="0"/>
          </a:p>
          <a:p>
            <a:endParaRPr lang="en-US" dirty="0"/>
          </a:p>
        </p:txBody>
      </p:sp>
      <p:sp>
        <p:nvSpPr>
          <p:cNvPr id="5" name="Title 1"/>
          <p:cNvSpPr txBox="1">
            <a:spLocks/>
          </p:cNvSpPr>
          <p:nvPr/>
        </p:nvSpPr>
        <p:spPr>
          <a:xfrm>
            <a:off x="533400" y="762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a:lstStyle>
          <a:p>
            <a:r>
              <a:rPr lang="en-US" smtClean="0"/>
              <a:t>Character &amp; Competency</a:t>
            </a:r>
            <a:endParaRPr lang="en-US"/>
          </a:p>
        </p:txBody>
      </p:sp>
    </p:spTree>
    <p:extLst>
      <p:ext uri="{BB962C8B-B14F-4D97-AF65-F5344CB8AC3E}">
        <p14:creationId xmlns:p14="http://schemas.microsoft.com/office/powerpoint/2010/main" val="4055849144"/>
      </p:ext>
    </p:extLst>
  </p:cSld>
  <p:clrMapOvr>
    <a:masterClrMapping/>
  </p:clrMapOvr>
  <mc:AlternateContent xmlns:mc="http://schemas.openxmlformats.org/markup-compatibility/2006" xmlns:p14="http://schemas.microsoft.com/office/powerpoint/2010/main">
    <mc:Choice Requires="p14">
      <p:transition spd="slow" p14:dur="3400" advTm="74000">
        <p14:reveal/>
      </p:transition>
    </mc:Choice>
    <mc:Fallback xmlns="">
      <p:transition spd="slow" advTm="7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25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25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20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25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20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225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20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225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2000"/>
                                        <p:tgtEl>
                                          <p:spTgt spid="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225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fade">
                                      <p:cBhvr>
                                        <p:cTn id="40" dur="2000"/>
                                        <p:tgtEl>
                                          <p:spTgt spid="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2250"/>
                                  </p:stCondLst>
                                  <p:childTnLst>
                                    <p:set>
                                      <p:cBhvr>
                                        <p:cTn id="44" dur="1" fill="hold">
                                          <p:stCondLst>
                                            <p:cond delay="0"/>
                                          </p:stCondLst>
                                        </p:cTn>
                                        <p:tgtEl>
                                          <p:spTgt spid="9">
                                            <p:txEl>
                                              <p:pRg st="7" end="7"/>
                                            </p:txEl>
                                          </p:spTgt>
                                        </p:tgtEl>
                                        <p:attrNameLst>
                                          <p:attrName>style.visibility</p:attrName>
                                        </p:attrNameLst>
                                      </p:cBhvr>
                                      <p:to>
                                        <p:strVal val="visible"/>
                                      </p:to>
                                    </p:set>
                                    <p:animEffect transition="in" filter="fade">
                                      <p:cBhvr>
                                        <p:cTn id="45" dur="2000"/>
                                        <p:tgtEl>
                                          <p:spTgt spid="9">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2250"/>
                                  </p:stCondLst>
                                  <p:childTnLst>
                                    <p:set>
                                      <p:cBhvr>
                                        <p:cTn id="49" dur="1" fill="hold">
                                          <p:stCondLst>
                                            <p:cond delay="0"/>
                                          </p:stCondLst>
                                        </p:cTn>
                                        <p:tgtEl>
                                          <p:spTgt spid="9">
                                            <p:txEl>
                                              <p:pRg st="8" end="8"/>
                                            </p:txEl>
                                          </p:spTgt>
                                        </p:tgtEl>
                                        <p:attrNameLst>
                                          <p:attrName>style.visibility</p:attrName>
                                        </p:attrNameLst>
                                      </p:cBhvr>
                                      <p:to>
                                        <p:strVal val="visible"/>
                                      </p:to>
                                    </p:set>
                                    <p:animEffect transition="in" filter="fade">
                                      <p:cBhvr>
                                        <p:cTn id="50" dur="2000"/>
                                        <p:tgtEl>
                                          <p:spTgt spid="9">
                                            <p:txEl>
                                              <p:pRg st="8" end="8"/>
                                            </p:txEl>
                                          </p:spTgt>
                                        </p:tgtEl>
                                      </p:cBhvr>
                                    </p:animEffect>
                                  </p:childTnLst>
                                </p:cTn>
                              </p:par>
                              <p:par>
                                <p:cTn id="51" presetID="3" presetClass="emph" presetSubtype="2" fill="hold" grpId="1" nodeType="withEffect">
                                  <p:stCondLst>
                                    <p:cond delay="5750"/>
                                  </p:stCondLst>
                                  <p:childTnLst>
                                    <p:animClr clrSpc="rgb" dir="cw">
                                      <p:cBhvr override="childStyle">
                                        <p:cTn id="52" dur="2000" fill="hold"/>
                                        <p:tgtEl>
                                          <p:spTgt spid="9">
                                            <p:txEl>
                                              <p:pRg st="0" end="0"/>
                                            </p:txEl>
                                          </p:spTgt>
                                        </p:tgtEl>
                                        <p:attrNameLst>
                                          <p:attrName>style.color</p:attrName>
                                        </p:attrNameLst>
                                      </p:cBhvr>
                                      <p:to>
                                        <a:schemeClr val="bg2"/>
                                      </p:to>
                                    </p:animClr>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grpId="1" nodeType="clickEffect">
                                  <p:stCondLst>
                                    <p:cond delay="5750"/>
                                  </p:stCondLst>
                                  <p:childTnLst>
                                    <p:animClr clrSpc="rgb" dir="cw">
                                      <p:cBhvr override="childStyle">
                                        <p:cTn id="56" dur="2000" fill="hold"/>
                                        <p:tgtEl>
                                          <p:spTgt spid="9">
                                            <p:txEl>
                                              <p:pRg st="1" end="1"/>
                                            </p:txEl>
                                          </p:spTgt>
                                        </p:tgtEl>
                                        <p:attrNameLst>
                                          <p:attrName>style.color</p:attrName>
                                        </p:attrNameLst>
                                      </p:cBhvr>
                                      <p:to>
                                        <a:schemeClr val="bg2"/>
                                      </p:to>
                                    </p:animClr>
                                  </p:childTnLst>
                                </p:cTn>
                              </p:par>
                            </p:childTnLst>
                          </p:cTn>
                        </p:par>
                      </p:childTnLst>
                    </p:cTn>
                  </p:par>
                  <p:par>
                    <p:cTn id="57" fill="hold">
                      <p:stCondLst>
                        <p:cond delay="indefinite"/>
                      </p:stCondLst>
                      <p:childTnLst>
                        <p:par>
                          <p:cTn id="58" fill="hold">
                            <p:stCondLst>
                              <p:cond delay="0"/>
                            </p:stCondLst>
                            <p:childTnLst>
                              <p:par>
                                <p:cTn id="59" presetID="3" presetClass="emph" presetSubtype="2" fill="hold" grpId="1" nodeType="clickEffect">
                                  <p:stCondLst>
                                    <p:cond delay="5750"/>
                                  </p:stCondLst>
                                  <p:childTnLst>
                                    <p:animClr clrSpc="rgb" dir="cw">
                                      <p:cBhvr override="childStyle">
                                        <p:cTn id="60" dur="2000" fill="hold"/>
                                        <p:tgtEl>
                                          <p:spTgt spid="9">
                                            <p:txEl>
                                              <p:pRg st="2" end="2"/>
                                            </p:txEl>
                                          </p:spTgt>
                                        </p:tgtEl>
                                        <p:attrNameLst>
                                          <p:attrName>style.color</p:attrName>
                                        </p:attrNameLst>
                                      </p:cBhvr>
                                      <p:to>
                                        <a:schemeClr val="bg2"/>
                                      </p:to>
                                    </p:animClr>
                                  </p:childTnLst>
                                </p:cTn>
                              </p:par>
                            </p:childTnLst>
                          </p:cTn>
                        </p:par>
                      </p:childTnLst>
                    </p:cTn>
                  </p:par>
                  <p:par>
                    <p:cTn id="61" fill="hold">
                      <p:stCondLst>
                        <p:cond delay="indefinite"/>
                      </p:stCondLst>
                      <p:childTnLst>
                        <p:par>
                          <p:cTn id="62" fill="hold">
                            <p:stCondLst>
                              <p:cond delay="0"/>
                            </p:stCondLst>
                            <p:childTnLst>
                              <p:par>
                                <p:cTn id="63" presetID="3" presetClass="emph" presetSubtype="2" fill="hold" grpId="1" nodeType="clickEffect">
                                  <p:stCondLst>
                                    <p:cond delay="5750"/>
                                  </p:stCondLst>
                                  <p:childTnLst>
                                    <p:animClr clrSpc="rgb" dir="cw">
                                      <p:cBhvr override="childStyle">
                                        <p:cTn id="64" dur="2000" fill="hold"/>
                                        <p:tgtEl>
                                          <p:spTgt spid="9">
                                            <p:txEl>
                                              <p:pRg st="3" end="3"/>
                                            </p:txEl>
                                          </p:spTgt>
                                        </p:tgtEl>
                                        <p:attrNameLst>
                                          <p:attrName>style.color</p:attrName>
                                        </p:attrNameLst>
                                      </p:cBhvr>
                                      <p:to>
                                        <a:schemeClr val="bg2"/>
                                      </p:to>
                                    </p:animClr>
                                  </p:childTnLst>
                                </p:cTn>
                              </p:par>
                            </p:childTnLst>
                          </p:cTn>
                        </p:par>
                      </p:childTnLst>
                    </p:cTn>
                  </p:par>
                  <p:par>
                    <p:cTn id="65" fill="hold">
                      <p:stCondLst>
                        <p:cond delay="indefinite"/>
                      </p:stCondLst>
                      <p:childTnLst>
                        <p:par>
                          <p:cTn id="66" fill="hold">
                            <p:stCondLst>
                              <p:cond delay="0"/>
                            </p:stCondLst>
                            <p:childTnLst>
                              <p:par>
                                <p:cTn id="67" presetID="3" presetClass="emph" presetSubtype="2" fill="hold" grpId="1" nodeType="clickEffect">
                                  <p:stCondLst>
                                    <p:cond delay="5750"/>
                                  </p:stCondLst>
                                  <p:childTnLst>
                                    <p:animClr clrSpc="rgb" dir="cw">
                                      <p:cBhvr override="childStyle">
                                        <p:cTn id="68" dur="2000" fill="hold"/>
                                        <p:tgtEl>
                                          <p:spTgt spid="9">
                                            <p:txEl>
                                              <p:pRg st="4" end="4"/>
                                            </p:txEl>
                                          </p:spTgt>
                                        </p:tgtEl>
                                        <p:attrNameLst>
                                          <p:attrName>style.color</p:attrName>
                                        </p:attrNameLst>
                                      </p:cBhvr>
                                      <p:to>
                                        <a:schemeClr val="bg2"/>
                                      </p:to>
                                    </p:animClr>
                                  </p:childTnLst>
                                </p:cTn>
                              </p:par>
                            </p:childTnLst>
                          </p:cTn>
                        </p:par>
                      </p:childTnLst>
                    </p:cTn>
                  </p:par>
                  <p:par>
                    <p:cTn id="69" fill="hold">
                      <p:stCondLst>
                        <p:cond delay="indefinite"/>
                      </p:stCondLst>
                      <p:childTnLst>
                        <p:par>
                          <p:cTn id="70" fill="hold">
                            <p:stCondLst>
                              <p:cond delay="0"/>
                            </p:stCondLst>
                            <p:childTnLst>
                              <p:par>
                                <p:cTn id="71" presetID="3" presetClass="emph" presetSubtype="2" fill="hold" grpId="1" nodeType="clickEffect">
                                  <p:stCondLst>
                                    <p:cond delay="5750"/>
                                  </p:stCondLst>
                                  <p:childTnLst>
                                    <p:animClr clrSpc="rgb" dir="cw">
                                      <p:cBhvr override="childStyle">
                                        <p:cTn id="72" dur="2000" fill="hold"/>
                                        <p:tgtEl>
                                          <p:spTgt spid="9">
                                            <p:txEl>
                                              <p:pRg st="5" end="5"/>
                                            </p:txEl>
                                          </p:spTgt>
                                        </p:tgtEl>
                                        <p:attrNameLst>
                                          <p:attrName>style.color</p:attrName>
                                        </p:attrNameLst>
                                      </p:cBhvr>
                                      <p:to>
                                        <a:schemeClr val="bg2"/>
                                      </p:to>
                                    </p:animClr>
                                  </p:childTnLst>
                                </p:cTn>
                              </p:par>
                            </p:childTnLst>
                          </p:cTn>
                        </p:par>
                      </p:childTnLst>
                    </p:cTn>
                  </p:par>
                  <p:par>
                    <p:cTn id="73" fill="hold">
                      <p:stCondLst>
                        <p:cond delay="indefinite"/>
                      </p:stCondLst>
                      <p:childTnLst>
                        <p:par>
                          <p:cTn id="74" fill="hold">
                            <p:stCondLst>
                              <p:cond delay="0"/>
                            </p:stCondLst>
                            <p:childTnLst>
                              <p:par>
                                <p:cTn id="75" presetID="3" presetClass="emph" presetSubtype="2" fill="hold" grpId="1" nodeType="clickEffect">
                                  <p:stCondLst>
                                    <p:cond delay="5750"/>
                                  </p:stCondLst>
                                  <p:childTnLst>
                                    <p:animClr clrSpc="rgb" dir="cw">
                                      <p:cBhvr override="childStyle">
                                        <p:cTn id="76" dur="2000" fill="hold"/>
                                        <p:tgtEl>
                                          <p:spTgt spid="9">
                                            <p:txEl>
                                              <p:pRg st="6" end="6"/>
                                            </p:txEl>
                                          </p:spTgt>
                                        </p:tgtEl>
                                        <p:attrNameLst>
                                          <p:attrName>style.color</p:attrName>
                                        </p:attrNameLst>
                                      </p:cBhvr>
                                      <p:to>
                                        <a:schemeClr val="bg2"/>
                                      </p:to>
                                    </p:animClr>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grpId="1" nodeType="clickEffect">
                                  <p:stCondLst>
                                    <p:cond delay="5750"/>
                                  </p:stCondLst>
                                  <p:childTnLst>
                                    <p:animClr clrSpc="rgb" dir="cw">
                                      <p:cBhvr override="childStyle">
                                        <p:cTn id="80" dur="2000" fill="hold"/>
                                        <p:tgtEl>
                                          <p:spTgt spid="9">
                                            <p:txEl>
                                              <p:pRg st="7" end="7"/>
                                            </p:txEl>
                                          </p:spTgt>
                                        </p:tgtEl>
                                        <p:attrNameLst>
                                          <p:attrName>style.color</p:attrName>
                                        </p:attrNameLst>
                                      </p:cBhvr>
                                      <p:to>
                                        <a:schemeClr val="bg2"/>
                                      </p:to>
                                    </p:animClr>
                                  </p:childTnLst>
                                </p:cTn>
                              </p:par>
                            </p:childTnLst>
                          </p:cTn>
                        </p:par>
                      </p:childTnLst>
                    </p:cTn>
                  </p:par>
                  <p:par>
                    <p:cTn id="81" fill="hold">
                      <p:stCondLst>
                        <p:cond delay="indefinite"/>
                      </p:stCondLst>
                      <p:childTnLst>
                        <p:par>
                          <p:cTn id="82" fill="hold">
                            <p:stCondLst>
                              <p:cond delay="0"/>
                            </p:stCondLst>
                            <p:childTnLst>
                              <p:par>
                                <p:cTn id="83" presetID="3" presetClass="emph" presetSubtype="2" fill="hold" grpId="1" nodeType="clickEffect">
                                  <p:stCondLst>
                                    <p:cond delay="5750"/>
                                  </p:stCondLst>
                                  <p:childTnLst>
                                    <p:animClr clrSpc="rgb" dir="cw">
                                      <p:cBhvr override="childStyle">
                                        <p:cTn id="84" dur="2000" fill="hold"/>
                                        <p:tgtEl>
                                          <p:spTgt spid="9">
                                            <p:txEl>
                                              <p:pRg st="8" end="8"/>
                                            </p:txEl>
                                          </p:spTgt>
                                        </p:tgtEl>
                                        <p:attrNameLst>
                                          <p:attrName>style.color</p:attrName>
                                        </p:attrNameLst>
                                      </p:cBhvr>
                                      <p:to>
                                        <a:schemeClr val="bg2"/>
                                      </p:to>
                                    </p:animClr>
                                  </p:childTnLst>
                                </p:cTn>
                              </p:par>
                              <p:par>
                                <p:cTn id="85" presetID="10" presetClass="entr" presetSubtype="0" fill="hold" grpId="0" nodeType="with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bldP spid="9" grpId="1" uiExpand="1"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8 Principles from </a:t>
            </a:r>
            <a:r>
              <a:rPr lang="en-US" sz="3200" dirty="0" err="1" smtClean="0"/>
              <a:t>Wangari’s</a:t>
            </a:r>
            <a:r>
              <a:rPr lang="en-US" sz="3200" dirty="0" smtClean="0"/>
              <a:t> Maathai</a:t>
            </a:r>
            <a:endParaRPr lang="en-US"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58939840"/>
              </p:ext>
            </p:extLst>
          </p:nvPr>
        </p:nvGraphicFramePr>
        <p:xfrm>
          <a:off x="228600" y="1447800"/>
          <a:ext cx="8077200" cy="5182871"/>
        </p:xfrm>
        <a:graphic>
          <a:graphicData uri="http://schemas.openxmlformats.org/drawingml/2006/table">
            <a:tbl>
              <a:tblPr firstRow="1" bandRow="1">
                <a:tableStyleId>{5C22544A-7EE6-4342-B048-85BDC9FD1C3A}</a:tableStyleId>
              </a:tblPr>
              <a:tblGrid>
                <a:gridCol w="2692400"/>
                <a:gridCol w="2692400"/>
                <a:gridCol w="2692400"/>
              </a:tblGrid>
              <a:tr h="504298">
                <a:tc>
                  <a:txBody>
                    <a:bodyPr/>
                    <a:lstStyle/>
                    <a:p>
                      <a:pPr marL="64770" marR="0" algn="ctr">
                        <a:lnSpc>
                          <a:spcPts val="1135"/>
                        </a:lnSpc>
                        <a:spcBef>
                          <a:spcPts val="0"/>
                        </a:spcBef>
                        <a:spcAft>
                          <a:spcPts val="0"/>
                        </a:spcAft>
                      </a:pPr>
                      <a:r>
                        <a:rPr lang="en-US" sz="1000" u="heavy" spc="5">
                          <a:effectLst/>
                          <a:uFill>
                            <a:solidFill>
                              <a:srgbClr val="000000"/>
                            </a:solidFill>
                          </a:uFill>
                          <a:latin typeface="Times New Roman"/>
                          <a:ea typeface="Times New Roman"/>
                          <a:cs typeface="Times New Roman"/>
                        </a:rPr>
                        <a:t>P</a:t>
                      </a:r>
                      <a:r>
                        <a:rPr lang="en-US" sz="1000" u="heavy">
                          <a:effectLst/>
                          <a:uFill>
                            <a:solidFill>
                              <a:srgbClr val="000000"/>
                            </a:solidFill>
                          </a:uFill>
                          <a:latin typeface="Times New Roman"/>
                          <a:ea typeface="Times New Roman"/>
                          <a:cs typeface="Times New Roman"/>
                        </a:rPr>
                        <a:t>R</a:t>
                      </a:r>
                      <a:r>
                        <a:rPr lang="en-US" sz="1000" u="heavy" spc="-5">
                          <a:effectLst/>
                          <a:uFill>
                            <a:solidFill>
                              <a:srgbClr val="000000"/>
                            </a:solidFill>
                          </a:uFill>
                          <a:latin typeface="Times New Roman"/>
                          <a:ea typeface="Times New Roman"/>
                          <a:cs typeface="Times New Roman"/>
                        </a:rPr>
                        <a:t>I</a:t>
                      </a:r>
                      <a:r>
                        <a:rPr lang="en-US" sz="1000" u="heavy">
                          <a:effectLst/>
                          <a:uFill>
                            <a:solidFill>
                              <a:srgbClr val="000000"/>
                            </a:solidFill>
                          </a:uFill>
                          <a:latin typeface="Times New Roman"/>
                          <a:ea typeface="Times New Roman"/>
                          <a:cs typeface="Times New Roman"/>
                        </a:rPr>
                        <a:t>NC</a:t>
                      </a:r>
                      <a:r>
                        <a:rPr lang="en-US" sz="1000" u="heavy" spc="-5">
                          <a:effectLst/>
                          <a:uFill>
                            <a:solidFill>
                              <a:srgbClr val="000000"/>
                            </a:solidFill>
                          </a:uFill>
                          <a:latin typeface="Times New Roman"/>
                          <a:ea typeface="Times New Roman"/>
                          <a:cs typeface="Times New Roman"/>
                        </a:rPr>
                        <a:t>I</a:t>
                      </a:r>
                      <a:r>
                        <a:rPr lang="en-US" sz="1000" u="heavy" spc="15">
                          <a:effectLst/>
                          <a:uFill>
                            <a:solidFill>
                              <a:srgbClr val="000000"/>
                            </a:solidFill>
                          </a:uFill>
                          <a:latin typeface="Times New Roman"/>
                          <a:ea typeface="Times New Roman"/>
                          <a:cs typeface="Times New Roman"/>
                        </a:rPr>
                        <a:t>P</a:t>
                      </a:r>
                      <a:r>
                        <a:rPr lang="en-US" sz="1000" u="heavy" spc="-5">
                          <a:effectLst/>
                          <a:uFill>
                            <a:solidFill>
                              <a:srgbClr val="000000"/>
                            </a:solidFill>
                          </a:uFill>
                          <a:latin typeface="Times New Roman"/>
                          <a:ea typeface="Times New Roman"/>
                          <a:cs typeface="Times New Roman"/>
                        </a:rPr>
                        <a:t>L</a:t>
                      </a:r>
                      <a:r>
                        <a:rPr lang="en-US" sz="1000" u="heavy">
                          <a:effectLst/>
                          <a:uFill>
                            <a:solidFill>
                              <a:srgbClr val="000000"/>
                            </a:solidFill>
                          </a:uFill>
                          <a:latin typeface="Times New Roman"/>
                          <a:ea typeface="Times New Roman"/>
                          <a:cs typeface="Times New Roman"/>
                        </a:rPr>
                        <a:t>E</a:t>
                      </a:r>
                      <a:endParaRPr lang="en-US" sz="1100">
                        <a:effectLst/>
                        <a:latin typeface="Calibri"/>
                        <a:ea typeface="Calibri"/>
                        <a:cs typeface="Times New Roman"/>
                      </a:endParaRPr>
                    </a:p>
                  </a:txBody>
                  <a:tcPr marL="0" marR="0" marT="0" marB="0"/>
                </a:tc>
                <a:tc>
                  <a:txBody>
                    <a:bodyPr/>
                    <a:lstStyle/>
                    <a:p>
                      <a:pPr marL="64770" marR="0" algn="ctr">
                        <a:lnSpc>
                          <a:spcPts val="1135"/>
                        </a:lnSpc>
                        <a:spcBef>
                          <a:spcPts val="0"/>
                        </a:spcBef>
                        <a:spcAft>
                          <a:spcPts val="0"/>
                        </a:spcAft>
                      </a:pPr>
                      <a:r>
                        <a:rPr lang="en-US" sz="1000" u="heavy" spc="10">
                          <a:effectLst/>
                          <a:uFill>
                            <a:solidFill>
                              <a:srgbClr val="000000"/>
                            </a:solidFill>
                          </a:uFill>
                          <a:latin typeface="Times New Roman"/>
                          <a:ea typeface="Times New Roman"/>
                          <a:cs typeface="Times New Roman"/>
                        </a:rPr>
                        <a:t>B</a:t>
                      </a:r>
                      <a:r>
                        <a:rPr lang="en-US" sz="1000" u="heavy" spc="5">
                          <a:effectLst/>
                          <a:uFill>
                            <a:solidFill>
                              <a:srgbClr val="000000"/>
                            </a:solidFill>
                          </a:uFill>
                          <a:latin typeface="Times New Roman"/>
                          <a:ea typeface="Times New Roman"/>
                          <a:cs typeface="Times New Roman"/>
                        </a:rPr>
                        <a:t>OO</a:t>
                      </a:r>
                      <a:r>
                        <a:rPr lang="en-US" sz="1000" u="heavy">
                          <a:effectLst/>
                          <a:uFill>
                            <a:solidFill>
                              <a:srgbClr val="000000"/>
                            </a:solidFill>
                          </a:uFill>
                          <a:latin typeface="Times New Roman"/>
                          <a:ea typeface="Times New Roman"/>
                          <a:cs typeface="Times New Roman"/>
                        </a:rPr>
                        <a:t>K</a:t>
                      </a:r>
                      <a:r>
                        <a:rPr lang="en-US" sz="1000" u="heavy" spc="150">
                          <a:effectLst/>
                          <a:uFill>
                            <a:solidFill>
                              <a:srgbClr val="000000"/>
                            </a:solidFill>
                          </a:uFill>
                          <a:latin typeface="Times New Roman"/>
                          <a:ea typeface="Times New Roman"/>
                          <a:cs typeface="Times New Roman"/>
                        </a:rPr>
                        <a:t> </a:t>
                      </a:r>
                      <a:r>
                        <a:rPr lang="en-US" sz="1000" u="heavy" spc="-5">
                          <a:effectLst/>
                          <a:uFill>
                            <a:solidFill>
                              <a:srgbClr val="000000"/>
                            </a:solidFill>
                          </a:uFill>
                          <a:latin typeface="Times New Roman"/>
                          <a:ea typeface="Times New Roman"/>
                          <a:cs typeface="Times New Roman"/>
                        </a:rPr>
                        <a:t>Q</a:t>
                      </a:r>
                      <a:r>
                        <a:rPr lang="en-US" sz="1000" u="heavy">
                          <a:effectLst/>
                          <a:uFill>
                            <a:solidFill>
                              <a:srgbClr val="000000"/>
                            </a:solidFill>
                          </a:uFill>
                          <a:latin typeface="Times New Roman"/>
                          <a:ea typeface="Times New Roman"/>
                          <a:cs typeface="Times New Roman"/>
                        </a:rPr>
                        <a:t>U</a:t>
                      </a:r>
                      <a:r>
                        <a:rPr lang="en-US" sz="1000" u="heavy" spc="5">
                          <a:effectLst/>
                          <a:uFill>
                            <a:solidFill>
                              <a:srgbClr val="000000"/>
                            </a:solidFill>
                          </a:uFill>
                          <a:latin typeface="Times New Roman"/>
                          <a:ea typeface="Times New Roman"/>
                          <a:cs typeface="Times New Roman"/>
                        </a:rPr>
                        <a:t>O</a:t>
                      </a:r>
                      <a:r>
                        <a:rPr lang="en-US" sz="1000" u="heavy" spc="-5">
                          <a:effectLst/>
                          <a:uFill>
                            <a:solidFill>
                              <a:srgbClr val="000000"/>
                            </a:solidFill>
                          </a:uFill>
                          <a:latin typeface="Times New Roman"/>
                          <a:ea typeface="Times New Roman"/>
                          <a:cs typeface="Times New Roman"/>
                        </a:rPr>
                        <a:t>T</a:t>
                      </a:r>
                      <a:r>
                        <a:rPr lang="en-US" sz="1000" u="heavy">
                          <a:effectLst/>
                          <a:uFill>
                            <a:solidFill>
                              <a:srgbClr val="000000"/>
                            </a:solidFill>
                          </a:uFill>
                          <a:latin typeface="Times New Roman"/>
                          <a:ea typeface="Times New Roman"/>
                          <a:cs typeface="Times New Roman"/>
                        </a:rPr>
                        <a:t>E</a:t>
                      </a:r>
                      <a:endParaRPr lang="en-US" sz="1100">
                        <a:effectLst/>
                        <a:latin typeface="Calibri"/>
                        <a:ea typeface="Calibri"/>
                        <a:cs typeface="Times New Roman"/>
                      </a:endParaRPr>
                    </a:p>
                  </a:txBody>
                  <a:tcPr marL="0" marR="0" marT="0" marB="0"/>
                </a:tc>
                <a:tc>
                  <a:txBody>
                    <a:bodyPr/>
                    <a:lstStyle/>
                    <a:p>
                      <a:pPr marL="63500" marR="0" algn="ctr">
                        <a:lnSpc>
                          <a:spcPts val="1135"/>
                        </a:lnSpc>
                        <a:spcBef>
                          <a:spcPts val="0"/>
                        </a:spcBef>
                        <a:spcAft>
                          <a:spcPts val="0"/>
                        </a:spcAft>
                      </a:pPr>
                      <a:r>
                        <a:rPr lang="en-US" sz="1000" u="heavy" spc="20">
                          <a:effectLst/>
                          <a:uFill>
                            <a:solidFill>
                              <a:srgbClr val="000000"/>
                            </a:solidFill>
                          </a:uFill>
                          <a:latin typeface="Times New Roman"/>
                          <a:ea typeface="Times New Roman"/>
                          <a:cs typeface="Times New Roman"/>
                        </a:rPr>
                        <a:t>M</a:t>
                      </a:r>
                      <a:r>
                        <a:rPr lang="en-US" sz="1000" u="heavy">
                          <a:effectLst/>
                          <a:uFill>
                            <a:solidFill>
                              <a:srgbClr val="000000"/>
                            </a:solidFill>
                          </a:uFill>
                          <a:latin typeface="Times New Roman"/>
                          <a:ea typeface="Times New Roman"/>
                          <a:cs typeface="Times New Roman"/>
                        </a:rPr>
                        <a:t>AA</a:t>
                      </a:r>
                      <a:r>
                        <a:rPr lang="en-US" sz="1000" u="heavy" spc="-5">
                          <a:effectLst/>
                          <a:uFill>
                            <a:solidFill>
                              <a:srgbClr val="000000"/>
                            </a:solidFill>
                          </a:uFill>
                          <a:latin typeface="Times New Roman"/>
                          <a:ea typeface="Times New Roman"/>
                          <a:cs typeface="Times New Roman"/>
                        </a:rPr>
                        <a:t>T</a:t>
                      </a:r>
                      <a:r>
                        <a:rPr lang="en-US" sz="1000" u="heavy" spc="5">
                          <a:effectLst/>
                          <a:uFill>
                            <a:solidFill>
                              <a:srgbClr val="000000"/>
                            </a:solidFill>
                          </a:uFill>
                          <a:latin typeface="Times New Roman"/>
                          <a:ea typeface="Times New Roman"/>
                          <a:cs typeface="Times New Roman"/>
                        </a:rPr>
                        <a:t>H</a:t>
                      </a:r>
                      <a:r>
                        <a:rPr lang="en-US" sz="1000" u="heavy">
                          <a:effectLst/>
                          <a:uFill>
                            <a:solidFill>
                              <a:srgbClr val="000000"/>
                            </a:solidFill>
                          </a:uFill>
                          <a:latin typeface="Times New Roman"/>
                          <a:ea typeface="Times New Roman"/>
                          <a:cs typeface="Times New Roman"/>
                        </a:rPr>
                        <a:t>A</a:t>
                      </a:r>
                      <a:r>
                        <a:rPr lang="en-US" sz="1000" u="heavy" spc="-5">
                          <a:effectLst/>
                          <a:uFill>
                            <a:solidFill>
                              <a:srgbClr val="000000"/>
                            </a:solidFill>
                          </a:uFill>
                          <a:latin typeface="Times New Roman"/>
                          <a:ea typeface="Times New Roman"/>
                          <a:cs typeface="Times New Roman"/>
                        </a:rPr>
                        <a:t>I</a:t>
                      </a:r>
                      <a:r>
                        <a:rPr lang="en-US" sz="1000" u="heavy" spc="5">
                          <a:effectLst/>
                          <a:uFill>
                            <a:solidFill>
                              <a:srgbClr val="000000"/>
                            </a:solidFill>
                          </a:uFill>
                          <a:latin typeface="Times New Roman"/>
                          <a:ea typeface="Times New Roman"/>
                          <a:cs typeface="Times New Roman"/>
                        </a:rPr>
                        <a:t>’</a:t>
                      </a:r>
                      <a:r>
                        <a:rPr lang="en-US" sz="1000" u="heavy">
                          <a:effectLst/>
                          <a:uFill>
                            <a:solidFill>
                              <a:srgbClr val="000000"/>
                            </a:solidFill>
                          </a:uFill>
                          <a:latin typeface="Times New Roman"/>
                          <a:ea typeface="Times New Roman"/>
                          <a:cs typeface="Times New Roman"/>
                        </a:rPr>
                        <a:t>S</a:t>
                      </a:r>
                      <a:r>
                        <a:rPr lang="en-US" sz="1000" u="heavy" spc="170">
                          <a:effectLst/>
                          <a:uFill>
                            <a:solidFill>
                              <a:srgbClr val="000000"/>
                            </a:solidFill>
                          </a:uFill>
                          <a:latin typeface="Times New Roman"/>
                          <a:ea typeface="Times New Roman"/>
                          <a:cs typeface="Times New Roman"/>
                        </a:rPr>
                        <a:t> </a:t>
                      </a:r>
                      <a:r>
                        <a:rPr lang="en-US" sz="1000" u="heavy">
                          <a:effectLst/>
                          <a:uFill>
                            <a:solidFill>
                              <a:srgbClr val="000000"/>
                            </a:solidFill>
                          </a:uFill>
                          <a:latin typeface="Times New Roman"/>
                          <a:ea typeface="Times New Roman"/>
                          <a:cs typeface="Times New Roman"/>
                        </a:rPr>
                        <a:t>AC</a:t>
                      </a:r>
                      <a:r>
                        <a:rPr lang="en-US" sz="1000" u="heavy" spc="-5">
                          <a:effectLst/>
                          <a:uFill>
                            <a:solidFill>
                              <a:srgbClr val="000000"/>
                            </a:solidFill>
                          </a:uFill>
                          <a:latin typeface="Times New Roman"/>
                          <a:ea typeface="Times New Roman"/>
                          <a:cs typeface="Times New Roman"/>
                        </a:rPr>
                        <a:t>TI</a:t>
                      </a:r>
                      <a:r>
                        <a:rPr lang="en-US" sz="1000" u="heavy" spc="5">
                          <a:effectLst/>
                          <a:uFill>
                            <a:solidFill>
                              <a:srgbClr val="000000"/>
                            </a:solidFill>
                          </a:uFill>
                          <a:latin typeface="Times New Roman"/>
                          <a:ea typeface="Times New Roman"/>
                          <a:cs typeface="Times New Roman"/>
                        </a:rPr>
                        <a:t>O</a:t>
                      </a:r>
                      <a:r>
                        <a:rPr lang="en-US" sz="1000" u="heavy" spc="15">
                          <a:effectLst/>
                          <a:uFill>
                            <a:solidFill>
                              <a:srgbClr val="000000"/>
                            </a:solidFill>
                          </a:uFill>
                          <a:latin typeface="Times New Roman"/>
                          <a:ea typeface="Times New Roman"/>
                          <a:cs typeface="Times New Roman"/>
                        </a:rPr>
                        <a:t>N</a:t>
                      </a:r>
                      <a:r>
                        <a:rPr lang="en-US" sz="1000" u="heavy">
                          <a:effectLst/>
                          <a:uFill>
                            <a:solidFill>
                              <a:srgbClr val="000000"/>
                            </a:solidFill>
                          </a:uFill>
                          <a:latin typeface="Times New Roman"/>
                          <a:ea typeface="Times New Roman"/>
                          <a:cs typeface="Times New Roman"/>
                        </a:rPr>
                        <a:t>S</a:t>
                      </a:r>
                      <a:endParaRPr lang="en-US" sz="1100">
                        <a:effectLst/>
                        <a:latin typeface="Calibri"/>
                        <a:ea typeface="Calibri"/>
                        <a:cs typeface="Times New Roman"/>
                      </a:endParaRPr>
                    </a:p>
                  </a:txBody>
                  <a:tcPr marL="0" marR="0" marT="0" marB="0"/>
                </a:tc>
              </a:tr>
              <a:tr h="1098402">
                <a:tc>
                  <a:txBody>
                    <a:bodyPr/>
                    <a:lstStyle/>
                    <a:p>
                      <a:pPr marL="0" marR="0" algn="ctr">
                        <a:lnSpc>
                          <a:spcPts val="550"/>
                        </a:lnSpc>
                        <a:spcBef>
                          <a:spcPts val="0"/>
                        </a:spcBef>
                        <a:spcAft>
                          <a:spcPts val="0"/>
                        </a:spcAft>
                      </a:pPr>
                      <a:r>
                        <a:rPr lang="en-US" sz="550">
                          <a:effectLst/>
                          <a:latin typeface="Calibri"/>
                          <a:ea typeface="Calibri"/>
                          <a:cs typeface="Times New Roman"/>
                        </a:rPr>
                        <a:t> </a:t>
                      </a:r>
                      <a:endParaRPr lang="en-US" sz="1100">
                        <a:effectLst/>
                        <a:latin typeface="Calibri"/>
                        <a:ea typeface="Calibri"/>
                        <a:cs typeface="Times New Roman"/>
                      </a:endParaRPr>
                    </a:p>
                    <a:p>
                      <a:pPr marL="0" marR="0" algn="ctr">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133350" marR="0" algn="ctr">
                        <a:lnSpc>
                          <a:spcPct val="115000"/>
                        </a:lnSpc>
                        <a:spcBef>
                          <a:spcPts val="0"/>
                        </a:spcBef>
                        <a:spcAft>
                          <a:spcPts val="0"/>
                        </a:spcAft>
                      </a:pPr>
                      <a:r>
                        <a:rPr lang="en-US" sz="1000" spc="-5">
                          <a:effectLst/>
                          <a:latin typeface="Times New Roman"/>
                          <a:ea typeface="Times New Roman"/>
                          <a:cs typeface="Times New Roman"/>
                        </a:rPr>
                        <a:t>L</a:t>
                      </a:r>
                      <a:r>
                        <a:rPr lang="en-US" sz="1000" spc="5">
                          <a:effectLst/>
                          <a:latin typeface="Times New Roman"/>
                          <a:ea typeface="Times New Roman"/>
                          <a:cs typeface="Times New Roman"/>
                        </a:rPr>
                        <a:t>oca</a:t>
                      </a:r>
                      <a:r>
                        <a:rPr lang="en-US" sz="1000">
                          <a:effectLst/>
                          <a:latin typeface="Times New Roman"/>
                          <a:ea typeface="Times New Roman"/>
                          <a:cs typeface="Times New Roman"/>
                        </a:rPr>
                        <a:t>l</a:t>
                      </a:r>
                      <a:r>
                        <a:rPr lang="en-US" sz="1000" spc="90">
                          <a:effectLst/>
                          <a:latin typeface="Times New Roman"/>
                          <a:ea typeface="Times New Roman"/>
                          <a:cs typeface="Times New Roman"/>
                        </a:rPr>
                        <a:t> </a:t>
                      </a:r>
                      <a:r>
                        <a:rPr lang="en-US" sz="1000" spc="5">
                          <a:effectLst/>
                          <a:latin typeface="Times New Roman"/>
                          <a:ea typeface="Times New Roman"/>
                          <a:cs typeface="Times New Roman"/>
                        </a:rPr>
                        <a:t>O</a:t>
                      </a:r>
                      <a:r>
                        <a:rPr lang="en-US" sz="1000" spc="15">
                          <a:effectLst/>
                          <a:latin typeface="Times New Roman"/>
                          <a:ea typeface="Times New Roman"/>
                          <a:cs typeface="Times New Roman"/>
                        </a:rPr>
                        <a:t>w</a:t>
                      </a:r>
                      <a:r>
                        <a:rPr lang="en-US" sz="1000">
                          <a:effectLst/>
                          <a:latin typeface="Times New Roman"/>
                          <a:ea typeface="Times New Roman"/>
                          <a:cs typeface="Times New Roman"/>
                        </a:rPr>
                        <a:t>n</a:t>
                      </a:r>
                      <a:r>
                        <a:rPr lang="en-US" sz="1000" spc="5">
                          <a:effectLst/>
                          <a:latin typeface="Times New Roman"/>
                          <a:ea typeface="Times New Roman"/>
                          <a:cs typeface="Times New Roman"/>
                        </a:rPr>
                        <a:t>er</a:t>
                      </a:r>
                      <a:r>
                        <a:rPr lang="en-US" sz="1000" spc="-5">
                          <a:effectLst/>
                          <a:latin typeface="Times New Roman"/>
                          <a:ea typeface="Times New Roman"/>
                          <a:cs typeface="Times New Roman"/>
                        </a:rPr>
                        <a:t>s</a:t>
                      </a:r>
                      <a:r>
                        <a:rPr lang="en-US" sz="1000">
                          <a:effectLst/>
                          <a:latin typeface="Times New Roman"/>
                          <a:ea typeface="Times New Roman"/>
                          <a:cs typeface="Times New Roman"/>
                        </a:rPr>
                        <a:t>hip</a:t>
                      </a:r>
                      <a:endParaRPr lang="en-US" sz="1100">
                        <a:effectLst/>
                        <a:latin typeface="Calibri"/>
                        <a:ea typeface="Calibri"/>
                        <a:cs typeface="Times New Roman"/>
                      </a:endParaRPr>
                    </a:p>
                  </a:txBody>
                  <a:tcPr marL="0" marR="0" marT="0" marB="0"/>
                </a:tc>
                <a:tc>
                  <a:txBody>
                    <a:bodyPr/>
                    <a:lstStyle/>
                    <a:p>
                      <a:pPr marL="135890" marR="126365" algn="ctr">
                        <a:lnSpc>
                          <a:spcPts val="1110"/>
                        </a:lnSpc>
                        <a:spcBef>
                          <a:spcPts val="0"/>
                        </a:spcBef>
                        <a:spcAft>
                          <a:spcPts val="0"/>
                        </a:spcAft>
                      </a:pPr>
                      <a:r>
                        <a:rPr lang="en-US" sz="1000">
                          <a:effectLst/>
                          <a:latin typeface="Times New Roman"/>
                          <a:ea typeface="Times New Roman"/>
                          <a:cs typeface="Times New Roman"/>
                        </a:rPr>
                        <a:t>“I</a:t>
                      </a:r>
                      <a:r>
                        <a:rPr lang="en-US" sz="1000" spc="110">
                          <a:effectLst/>
                          <a:latin typeface="Times New Roman"/>
                          <a:ea typeface="Times New Roman"/>
                          <a:cs typeface="Times New Roman"/>
                        </a:rPr>
                        <a:t> </a:t>
                      </a:r>
                      <a:r>
                        <a:rPr lang="en-US" sz="1000">
                          <a:effectLst/>
                          <a:latin typeface="Times New Roman"/>
                          <a:ea typeface="Times New Roman"/>
                          <a:cs typeface="Times New Roman"/>
                        </a:rPr>
                        <a:t>l</a:t>
                      </a:r>
                      <a:r>
                        <a:rPr lang="en-US" sz="1000" spc="5">
                          <a:effectLst/>
                          <a:latin typeface="Times New Roman"/>
                          <a:ea typeface="Times New Roman"/>
                          <a:cs typeface="Times New Roman"/>
                        </a:rPr>
                        <a:t>ea</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ne</a:t>
                      </a:r>
                      <a:r>
                        <a:rPr lang="en-US" sz="1000">
                          <a:effectLst/>
                          <a:latin typeface="Times New Roman"/>
                          <a:ea typeface="Times New Roman"/>
                          <a:cs typeface="Times New Roman"/>
                        </a:rPr>
                        <a:t>d</a:t>
                      </a:r>
                      <a:r>
                        <a:rPr lang="en-US" sz="1000" spc="95">
                          <a:effectLst/>
                          <a:latin typeface="Times New Roman"/>
                          <a:ea typeface="Times New Roman"/>
                          <a:cs typeface="Times New Roman"/>
                        </a:rPr>
                        <a:t> </a:t>
                      </a:r>
                      <a:r>
                        <a:rPr lang="en-US" sz="1000">
                          <a:effectLst/>
                          <a:latin typeface="Times New Roman"/>
                          <a:ea typeface="Times New Roman"/>
                          <a:cs typeface="Times New Roman"/>
                        </a:rPr>
                        <a:t>t</a:t>
                      </a:r>
                      <a:r>
                        <a:rPr lang="en-US" sz="1000" spc="5">
                          <a:effectLst/>
                          <a:latin typeface="Times New Roman"/>
                          <a:ea typeface="Times New Roman"/>
                          <a:cs typeface="Times New Roman"/>
                        </a:rPr>
                        <a:t>ha</a:t>
                      </a:r>
                      <a:r>
                        <a:rPr lang="en-US" sz="1000">
                          <a:effectLst/>
                          <a:latin typeface="Times New Roman"/>
                          <a:ea typeface="Times New Roman"/>
                          <a:cs typeface="Times New Roman"/>
                        </a:rPr>
                        <a:t>t</a:t>
                      </a:r>
                      <a:r>
                        <a:rPr lang="en-US" sz="1000" spc="45">
                          <a:effectLst/>
                          <a:latin typeface="Times New Roman"/>
                          <a:ea typeface="Times New Roman"/>
                          <a:cs typeface="Times New Roman"/>
                        </a:rPr>
                        <a:t> </a:t>
                      </a:r>
                      <a:r>
                        <a:rPr lang="en-US" sz="1000">
                          <a:effectLst/>
                          <a:latin typeface="Times New Roman"/>
                          <a:ea typeface="Times New Roman"/>
                          <a:cs typeface="Times New Roman"/>
                        </a:rPr>
                        <a:t>if</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y</a:t>
                      </a:r>
                      <a:r>
                        <a:rPr lang="en-US" sz="1000" spc="-5">
                          <a:effectLst/>
                          <a:latin typeface="Times New Roman"/>
                          <a:ea typeface="Times New Roman"/>
                          <a:cs typeface="Times New Roman"/>
                        </a:rPr>
                        <a:t>o</a:t>
                      </a:r>
                      <a:r>
                        <a:rPr lang="en-US" sz="1000">
                          <a:effectLst/>
                          <a:latin typeface="Times New Roman"/>
                          <a:ea typeface="Times New Roman"/>
                          <a:cs typeface="Times New Roman"/>
                        </a:rPr>
                        <a:t>u</a:t>
                      </a:r>
                      <a:r>
                        <a:rPr lang="en-US" sz="1000" spc="-60">
                          <a:effectLst/>
                          <a:latin typeface="Times New Roman"/>
                          <a:ea typeface="Times New Roman"/>
                          <a:cs typeface="Times New Roman"/>
                        </a:rPr>
                        <a:t> </a:t>
                      </a:r>
                      <a:r>
                        <a:rPr lang="en-US" sz="1000" spc="-5">
                          <a:effectLst/>
                          <a:latin typeface="Times New Roman"/>
                          <a:ea typeface="Times New Roman"/>
                          <a:cs typeface="Times New Roman"/>
                        </a:rPr>
                        <a:t>d</a:t>
                      </a:r>
                      <a:r>
                        <a:rPr lang="en-US" sz="1000">
                          <a:effectLst/>
                          <a:latin typeface="Times New Roman"/>
                          <a:ea typeface="Times New Roman"/>
                          <a:cs typeface="Times New Roman"/>
                        </a:rPr>
                        <a:t>o </a:t>
                      </a:r>
                      <a:r>
                        <a:rPr lang="en-US" sz="1000" spc="5">
                          <a:effectLst/>
                          <a:latin typeface="Times New Roman"/>
                          <a:ea typeface="Times New Roman"/>
                          <a:cs typeface="Times New Roman"/>
                        </a:rPr>
                        <a:t>no</a:t>
                      </a:r>
                      <a:r>
                        <a:rPr lang="en-US" sz="1000">
                          <a:effectLst/>
                          <a:latin typeface="Times New Roman"/>
                          <a:ea typeface="Times New Roman"/>
                          <a:cs typeface="Times New Roman"/>
                        </a:rPr>
                        <a:t>t</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h</a:t>
                      </a:r>
                      <a:r>
                        <a:rPr lang="en-US" sz="1000" spc="5">
                          <a:effectLst/>
                          <a:latin typeface="Times New Roman"/>
                          <a:ea typeface="Times New Roman"/>
                          <a:cs typeface="Times New Roman"/>
                        </a:rPr>
                        <a:t>av</a:t>
                      </a:r>
                      <a:r>
                        <a:rPr lang="en-US" sz="1000">
                          <a:effectLst/>
                          <a:latin typeface="Times New Roman"/>
                          <a:ea typeface="Times New Roman"/>
                          <a:cs typeface="Times New Roman"/>
                        </a:rPr>
                        <a:t>e</a:t>
                      </a:r>
                      <a:r>
                        <a:rPr lang="en-US" sz="1000" spc="-10">
                          <a:effectLst/>
                          <a:latin typeface="Times New Roman"/>
                          <a:ea typeface="Times New Roman"/>
                          <a:cs typeface="Times New Roman"/>
                        </a:rPr>
                        <a:t> </a:t>
                      </a:r>
                      <a:r>
                        <a:rPr lang="en-US" sz="1000">
                          <a:effectLst/>
                          <a:latin typeface="Times New Roman"/>
                          <a:ea typeface="Times New Roman"/>
                          <a:cs typeface="Times New Roman"/>
                        </a:rPr>
                        <a:t>l</a:t>
                      </a:r>
                      <a:r>
                        <a:rPr lang="en-US" sz="1000" spc="5">
                          <a:effectLst/>
                          <a:latin typeface="Times New Roman"/>
                          <a:ea typeface="Times New Roman"/>
                          <a:cs typeface="Times New Roman"/>
                        </a:rPr>
                        <a:t>oca</a:t>
                      </a:r>
                      <a:r>
                        <a:rPr lang="en-US" sz="1000">
                          <a:effectLst/>
                          <a:latin typeface="Times New Roman"/>
                          <a:ea typeface="Times New Roman"/>
                          <a:cs typeface="Times New Roman"/>
                        </a:rPr>
                        <a:t>l</a:t>
                      </a:r>
                      <a:r>
                        <a:rPr lang="en-US" sz="1000" spc="40">
                          <a:effectLst/>
                          <a:latin typeface="Times New Roman"/>
                          <a:ea typeface="Times New Roman"/>
                          <a:cs typeface="Times New Roman"/>
                        </a:rPr>
                        <a:t> </a:t>
                      </a:r>
                      <a:r>
                        <a:rPr lang="en-US" sz="1000" spc="5">
                          <a:effectLst/>
                          <a:latin typeface="Times New Roman"/>
                          <a:ea typeface="Times New Roman"/>
                          <a:cs typeface="Times New Roman"/>
                        </a:rPr>
                        <a:t>p</a:t>
                      </a:r>
                      <a:r>
                        <a:rPr lang="en-US" sz="1000" spc="-10">
                          <a:effectLst/>
                          <a:latin typeface="Times New Roman"/>
                          <a:ea typeface="Times New Roman"/>
                          <a:cs typeface="Times New Roman"/>
                        </a:rPr>
                        <a:t>e</a:t>
                      </a:r>
                      <a:r>
                        <a:rPr lang="en-US" sz="1000" spc="5">
                          <a:effectLst/>
                          <a:latin typeface="Times New Roman"/>
                          <a:ea typeface="Times New Roman"/>
                          <a:cs typeface="Times New Roman"/>
                        </a:rPr>
                        <a:t>op</a:t>
                      </a:r>
                      <a:r>
                        <a:rPr lang="en-US" sz="1000">
                          <a:effectLst/>
                          <a:latin typeface="Times New Roman"/>
                          <a:ea typeface="Times New Roman"/>
                          <a:cs typeface="Times New Roman"/>
                        </a:rPr>
                        <a:t>le</a:t>
                      </a:r>
                      <a:endParaRPr lang="en-US" sz="1100">
                        <a:effectLst/>
                        <a:latin typeface="Calibri"/>
                        <a:ea typeface="Calibri"/>
                        <a:cs typeface="Times New Roman"/>
                      </a:endParaRPr>
                    </a:p>
                    <a:p>
                      <a:pPr marL="64770" marR="54610" indent="-635" algn="ctr">
                        <a:lnSpc>
                          <a:spcPct val="115000"/>
                        </a:lnSpc>
                        <a:spcBef>
                          <a:spcPts val="0"/>
                        </a:spcBef>
                        <a:spcAft>
                          <a:spcPts val="0"/>
                        </a:spcAft>
                      </a:pPr>
                      <a:r>
                        <a:rPr lang="en-US" sz="1000" spc="-5">
                          <a:effectLst/>
                          <a:latin typeface="Times New Roman"/>
                          <a:ea typeface="Times New Roman"/>
                          <a:cs typeface="Times New Roman"/>
                        </a:rPr>
                        <a:t>w</a:t>
                      </a:r>
                      <a:r>
                        <a:rPr lang="en-US" sz="1000" spc="5">
                          <a:effectLst/>
                          <a:latin typeface="Times New Roman"/>
                          <a:ea typeface="Times New Roman"/>
                          <a:cs typeface="Times New Roman"/>
                        </a:rPr>
                        <a:t>h</a:t>
                      </a:r>
                      <a:r>
                        <a:rPr lang="en-US" sz="1000">
                          <a:effectLst/>
                          <a:latin typeface="Times New Roman"/>
                          <a:ea typeface="Times New Roman"/>
                          <a:cs typeface="Times New Roman"/>
                        </a:rPr>
                        <a:t>o</a:t>
                      </a:r>
                      <a:r>
                        <a:rPr lang="en-US" sz="1000" spc="-65">
                          <a:effectLst/>
                          <a:latin typeface="Times New Roman"/>
                          <a:ea typeface="Times New Roman"/>
                          <a:cs typeface="Times New Roman"/>
                        </a:rPr>
                        <a:t> </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r</a:t>
                      </a:r>
                      <a:r>
                        <a:rPr lang="en-US" sz="1000">
                          <a:effectLst/>
                          <a:latin typeface="Times New Roman"/>
                          <a:ea typeface="Times New Roman"/>
                          <a:cs typeface="Times New Roman"/>
                        </a:rPr>
                        <a:t>e</a:t>
                      </a:r>
                      <a:r>
                        <a:rPr lang="en-US" sz="1000" spc="105">
                          <a:effectLst/>
                          <a:latin typeface="Times New Roman"/>
                          <a:ea typeface="Times New Roman"/>
                          <a:cs typeface="Times New Roman"/>
                        </a:rPr>
                        <a:t> </a:t>
                      </a:r>
                      <a:r>
                        <a:rPr lang="en-US" sz="1000" spc="5">
                          <a:effectLst/>
                          <a:latin typeface="Times New Roman"/>
                          <a:ea typeface="Times New Roman"/>
                          <a:cs typeface="Times New Roman"/>
                        </a:rPr>
                        <a:t>co</a:t>
                      </a:r>
                      <a:r>
                        <a:rPr lang="en-US" sz="1000">
                          <a:effectLst/>
                          <a:latin typeface="Times New Roman"/>
                          <a:ea typeface="Times New Roman"/>
                          <a:cs typeface="Times New Roman"/>
                        </a:rPr>
                        <a:t>mmitt</a:t>
                      </a:r>
                      <a:r>
                        <a:rPr lang="en-US" sz="1000" spc="5">
                          <a:effectLst/>
                          <a:latin typeface="Times New Roman"/>
                          <a:ea typeface="Times New Roman"/>
                          <a:cs typeface="Times New Roman"/>
                        </a:rPr>
                        <a:t>e</a:t>
                      </a:r>
                      <a:r>
                        <a:rPr lang="en-US" sz="1000">
                          <a:effectLst/>
                          <a:latin typeface="Times New Roman"/>
                          <a:ea typeface="Times New Roman"/>
                          <a:cs typeface="Times New Roman"/>
                        </a:rPr>
                        <a:t>d</a:t>
                      </a:r>
                      <a:r>
                        <a:rPr lang="en-US" sz="1000" spc="40">
                          <a:effectLst/>
                          <a:latin typeface="Times New Roman"/>
                          <a:ea typeface="Times New Roman"/>
                          <a:cs typeface="Times New Roman"/>
                        </a:rPr>
                        <a:t> </a:t>
                      </a:r>
                      <a:r>
                        <a:rPr lang="en-US" sz="1000">
                          <a:effectLst/>
                          <a:latin typeface="Times New Roman"/>
                          <a:ea typeface="Times New Roman"/>
                          <a:cs typeface="Times New Roman"/>
                        </a:rPr>
                        <a:t>to t</a:t>
                      </a:r>
                      <a:r>
                        <a:rPr lang="en-US" sz="1000" spc="5">
                          <a:effectLst/>
                          <a:latin typeface="Times New Roman"/>
                          <a:ea typeface="Times New Roman"/>
                          <a:cs typeface="Times New Roman"/>
                        </a:rPr>
                        <a:t>h</a:t>
                      </a:r>
                      <a:r>
                        <a:rPr lang="en-US" sz="1000">
                          <a:effectLst/>
                          <a:latin typeface="Times New Roman"/>
                          <a:ea typeface="Times New Roman"/>
                          <a:cs typeface="Times New Roman"/>
                        </a:rPr>
                        <a:t>e</a:t>
                      </a:r>
                      <a:r>
                        <a:rPr lang="en-US" sz="1000" spc="-5">
                          <a:effectLst/>
                          <a:latin typeface="Times New Roman"/>
                          <a:ea typeface="Times New Roman"/>
                          <a:cs typeface="Times New Roman"/>
                        </a:rPr>
                        <a:t> </a:t>
                      </a:r>
                      <a:r>
                        <a:rPr lang="en-US" sz="1000" spc="5">
                          <a:effectLst/>
                          <a:latin typeface="Times New Roman"/>
                          <a:ea typeface="Times New Roman"/>
                          <a:cs typeface="Times New Roman"/>
                        </a:rPr>
                        <a:t>p</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o</a:t>
                      </a:r>
                      <a:r>
                        <a:rPr lang="en-US" sz="1000" spc="-10">
                          <a:effectLst/>
                          <a:latin typeface="Times New Roman"/>
                          <a:ea typeface="Times New Roman"/>
                          <a:cs typeface="Times New Roman"/>
                        </a:rPr>
                        <a:t>c</a:t>
                      </a:r>
                      <a:r>
                        <a:rPr lang="en-US" sz="1000" spc="5">
                          <a:effectLst/>
                          <a:latin typeface="Times New Roman"/>
                          <a:ea typeface="Times New Roman"/>
                          <a:cs typeface="Times New Roman"/>
                        </a:rPr>
                        <a:t>e</a:t>
                      </a:r>
                      <a:r>
                        <a:rPr lang="en-US" sz="1000" spc="-5">
                          <a:effectLst/>
                          <a:latin typeface="Times New Roman"/>
                          <a:ea typeface="Times New Roman"/>
                          <a:cs typeface="Times New Roman"/>
                        </a:rPr>
                        <a:t>s</a:t>
                      </a:r>
                      <a:r>
                        <a:rPr lang="en-US" sz="1000">
                          <a:effectLst/>
                          <a:latin typeface="Times New Roman"/>
                          <a:ea typeface="Times New Roman"/>
                          <a:cs typeface="Times New Roman"/>
                        </a:rPr>
                        <a:t>s</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an</a:t>
                      </a:r>
                      <a:r>
                        <a:rPr lang="en-US" sz="1000">
                          <a:effectLst/>
                          <a:latin typeface="Times New Roman"/>
                          <a:ea typeface="Times New Roman"/>
                          <a:cs typeface="Times New Roman"/>
                        </a:rPr>
                        <a:t>d</a:t>
                      </a:r>
                      <a:r>
                        <a:rPr lang="en-US" sz="1000" spc="55">
                          <a:effectLst/>
                          <a:latin typeface="Times New Roman"/>
                          <a:ea typeface="Times New Roman"/>
                          <a:cs typeface="Times New Roman"/>
                        </a:rPr>
                        <a:t> </a:t>
                      </a:r>
                      <a:r>
                        <a:rPr lang="en-US" sz="1000" spc="-5">
                          <a:effectLst/>
                          <a:latin typeface="Times New Roman"/>
                          <a:ea typeface="Times New Roman"/>
                          <a:cs typeface="Times New Roman"/>
                        </a:rPr>
                        <a:t>w</a:t>
                      </a:r>
                      <a:r>
                        <a:rPr lang="en-US" sz="1000">
                          <a:effectLst/>
                          <a:latin typeface="Times New Roman"/>
                          <a:ea typeface="Times New Roman"/>
                          <a:cs typeface="Times New Roman"/>
                        </a:rPr>
                        <a:t>illi</a:t>
                      </a:r>
                      <a:r>
                        <a:rPr lang="en-US" sz="1000" spc="5">
                          <a:effectLst/>
                          <a:latin typeface="Times New Roman"/>
                          <a:ea typeface="Times New Roman"/>
                          <a:cs typeface="Times New Roman"/>
                        </a:rPr>
                        <a:t>n</a:t>
                      </a:r>
                      <a:r>
                        <a:rPr lang="en-US" sz="1000">
                          <a:effectLst/>
                          <a:latin typeface="Times New Roman"/>
                          <a:ea typeface="Times New Roman"/>
                          <a:cs typeface="Times New Roman"/>
                        </a:rPr>
                        <a:t>g</a:t>
                      </a:r>
                      <a:r>
                        <a:rPr lang="en-US" sz="1000" spc="-75">
                          <a:effectLst/>
                          <a:latin typeface="Times New Roman"/>
                          <a:ea typeface="Times New Roman"/>
                          <a:cs typeface="Times New Roman"/>
                        </a:rPr>
                        <a:t> </a:t>
                      </a:r>
                      <a:r>
                        <a:rPr lang="en-US" sz="1000">
                          <a:effectLst/>
                          <a:latin typeface="Times New Roman"/>
                          <a:ea typeface="Times New Roman"/>
                          <a:cs typeface="Times New Roman"/>
                        </a:rPr>
                        <a:t>to </a:t>
                      </a:r>
                      <a:r>
                        <a:rPr lang="en-US" sz="1000" spc="-5">
                          <a:effectLst/>
                          <a:latin typeface="Times New Roman"/>
                          <a:ea typeface="Times New Roman"/>
                          <a:cs typeface="Times New Roman"/>
                        </a:rPr>
                        <a:t>w</a:t>
                      </a:r>
                      <a:r>
                        <a:rPr lang="en-US" sz="1000" spc="5">
                          <a:effectLst/>
                          <a:latin typeface="Times New Roman"/>
                          <a:ea typeface="Times New Roman"/>
                          <a:cs typeface="Times New Roman"/>
                        </a:rPr>
                        <a:t>o</a:t>
                      </a:r>
                      <a:r>
                        <a:rPr lang="en-US" sz="1000" spc="-5">
                          <a:effectLst/>
                          <a:latin typeface="Times New Roman"/>
                          <a:ea typeface="Times New Roman"/>
                          <a:cs typeface="Times New Roman"/>
                        </a:rPr>
                        <a:t>r</a:t>
                      </a:r>
                      <a:r>
                        <a:rPr lang="en-US" sz="1000">
                          <a:effectLst/>
                          <a:latin typeface="Times New Roman"/>
                          <a:ea typeface="Times New Roman"/>
                          <a:cs typeface="Times New Roman"/>
                        </a:rPr>
                        <a:t>k</a:t>
                      </a:r>
                      <a:r>
                        <a:rPr lang="en-US" sz="1000" spc="-70">
                          <a:effectLst/>
                          <a:latin typeface="Times New Roman"/>
                          <a:ea typeface="Times New Roman"/>
                          <a:cs typeface="Times New Roman"/>
                        </a:rPr>
                        <a:t> </a:t>
                      </a:r>
                      <a:r>
                        <a:rPr lang="en-US" sz="1000" spc="-5">
                          <a:effectLst/>
                          <a:latin typeface="Times New Roman"/>
                          <a:ea typeface="Times New Roman"/>
                          <a:cs typeface="Times New Roman"/>
                        </a:rPr>
                        <a:t>w</a:t>
                      </a:r>
                      <a:r>
                        <a:rPr lang="en-US" sz="1000">
                          <a:effectLst/>
                          <a:latin typeface="Times New Roman"/>
                          <a:ea typeface="Times New Roman"/>
                          <a:cs typeface="Times New Roman"/>
                        </a:rPr>
                        <a:t>ith</a:t>
                      </a:r>
                      <a:r>
                        <a:rPr lang="en-US" sz="1000" spc="-65">
                          <a:effectLst/>
                          <a:latin typeface="Times New Roman"/>
                          <a:ea typeface="Times New Roman"/>
                          <a:cs typeface="Times New Roman"/>
                        </a:rPr>
                        <a:t> </a:t>
                      </a:r>
                      <a:r>
                        <a:rPr lang="en-US" sz="1000">
                          <a:effectLst/>
                          <a:latin typeface="Times New Roman"/>
                          <a:ea typeface="Times New Roman"/>
                          <a:cs typeface="Times New Roman"/>
                        </a:rPr>
                        <a:t>t</a:t>
                      </a:r>
                      <a:r>
                        <a:rPr lang="en-US" sz="1000" spc="5">
                          <a:effectLst/>
                          <a:latin typeface="Times New Roman"/>
                          <a:ea typeface="Times New Roman"/>
                          <a:cs typeface="Times New Roman"/>
                        </a:rPr>
                        <a:t>he</a:t>
                      </a:r>
                      <a:r>
                        <a:rPr lang="en-US" sz="1000">
                          <a:effectLst/>
                          <a:latin typeface="Times New Roman"/>
                          <a:ea typeface="Times New Roman"/>
                          <a:cs typeface="Times New Roman"/>
                        </a:rPr>
                        <a:t>ir</a:t>
                      </a:r>
                      <a:r>
                        <a:rPr lang="en-US" sz="1000" spc="40">
                          <a:effectLst/>
                          <a:latin typeface="Times New Roman"/>
                          <a:ea typeface="Times New Roman"/>
                          <a:cs typeface="Times New Roman"/>
                        </a:rPr>
                        <a:t> </a:t>
                      </a:r>
                      <a:r>
                        <a:rPr lang="en-US" sz="1000" spc="5">
                          <a:effectLst/>
                          <a:latin typeface="Times New Roman"/>
                          <a:ea typeface="Times New Roman"/>
                          <a:cs typeface="Times New Roman"/>
                        </a:rPr>
                        <a:t>co</a:t>
                      </a:r>
                      <a:r>
                        <a:rPr lang="en-US" sz="1000">
                          <a:effectLst/>
                          <a:latin typeface="Times New Roman"/>
                          <a:ea typeface="Times New Roman"/>
                          <a:cs typeface="Times New Roman"/>
                        </a:rPr>
                        <a:t>mm</a:t>
                      </a:r>
                      <a:r>
                        <a:rPr lang="en-US" sz="1000" spc="5">
                          <a:effectLst/>
                          <a:latin typeface="Times New Roman"/>
                          <a:ea typeface="Times New Roman"/>
                          <a:cs typeface="Times New Roman"/>
                        </a:rPr>
                        <a:t>un</a:t>
                      </a:r>
                      <a:r>
                        <a:rPr lang="en-US" sz="1000">
                          <a:effectLst/>
                          <a:latin typeface="Times New Roman"/>
                          <a:ea typeface="Times New Roman"/>
                          <a:cs typeface="Times New Roman"/>
                        </a:rPr>
                        <a:t>iti</a:t>
                      </a:r>
                      <a:r>
                        <a:rPr lang="en-US" sz="1000" spc="5">
                          <a:effectLst/>
                          <a:latin typeface="Times New Roman"/>
                          <a:ea typeface="Times New Roman"/>
                          <a:cs typeface="Times New Roman"/>
                        </a:rPr>
                        <a:t>e</a:t>
                      </a:r>
                      <a:r>
                        <a:rPr lang="en-US" sz="1000" spc="-5">
                          <a:effectLst/>
                          <a:latin typeface="Times New Roman"/>
                          <a:ea typeface="Times New Roman"/>
                          <a:cs typeface="Times New Roman"/>
                        </a:rPr>
                        <a:t>s</a:t>
                      </a:r>
                      <a:r>
                        <a:rPr lang="en-US" sz="1000">
                          <a:effectLst/>
                          <a:latin typeface="Times New Roman"/>
                          <a:ea typeface="Times New Roman"/>
                          <a:cs typeface="Times New Roman"/>
                        </a:rPr>
                        <a:t>,</a:t>
                      </a:r>
                      <a:r>
                        <a:rPr lang="en-US" sz="1000" spc="10">
                          <a:effectLst/>
                          <a:latin typeface="Times New Roman"/>
                          <a:ea typeface="Times New Roman"/>
                          <a:cs typeface="Times New Roman"/>
                        </a:rPr>
                        <a:t> t</a:t>
                      </a:r>
                      <a:r>
                        <a:rPr lang="en-US" sz="1000" spc="5">
                          <a:effectLst/>
                          <a:latin typeface="Times New Roman"/>
                          <a:ea typeface="Times New Roman"/>
                          <a:cs typeface="Times New Roman"/>
                        </a:rPr>
                        <a:t>h</a:t>
                      </a:r>
                      <a:r>
                        <a:rPr lang="en-US" sz="1000">
                          <a:effectLst/>
                          <a:latin typeface="Times New Roman"/>
                          <a:ea typeface="Times New Roman"/>
                          <a:cs typeface="Times New Roman"/>
                        </a:rPr>
                        <a:t>e</a:t>
                      </a:r>
                      <a:r>
                        <a:rPr lang="en-US" sz="1000" spc="-5">
                          <a:effectLst/>
                          <a:latin typeface="Times New Roman"/>
                          <a:ea typeface="Times New Roman"/>
                          <a:cs typeface="Times New Roman"/>
                        </a:rPr>
                        <a:t> </a:t>
                      </a:r>
                      <a:r>
                        <a:rPr lang="en-US" sz="1000" spc="5">
                          <a:effectLst/>
                          <a:latin typeface="Times New Roman"/>
                          <a:ea typeface="Times New Roman"/>
                          <a:cs typeface="Times New Roman"/>
                        </a:rPr>
                        <a:t>p</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o</a:t>
                      </a:r>
                      <a:r>
                        <a:rPr lang="en-US" sz="1000">
                          <a:effectLst/>
                          <a:latin typeface="Times New Roman"/>
                          <a:ea typeface="Times New Roman"/>
                          <a:cs typeface="Times New Roman"/>
                        </a:rPr>
                        <a:t>j</a:t>
                      </a:r>
                      <a:r>
                        <a:rPr lang="en-US" sz="1000" spc="5">
                          <a:effectLst/>
                          <a:latin typeface="Times New Roman"/>
                          <a:ea typeface="Times New Roman"/>
                          <a:cs typeface="Times New Roman"/>
                        </a:rPr>
                        <a:t>ec</a:t>
                      </a:r>
                      <a:r>
                        <a:rPr lang="en-US" sz="1000">
                          <a:effectLst/>
                          <a:latin typeface="Times New Roman"/>
                          <a:ea typeface="Times New Roman"/>
                          <a:cs typeface="Times New Roman"/>
                        </a:rPr>
                        <a:t>ts</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w</a:t>
                      </a:r>
                      <a:r>
                        <a:rPr lang="en-US" sz="1000">
                          <a:effectLst/>
                          <a:latin typeface="Times New Roman"/>
                          <a:ea typeface="Times New Roman"/>
                          <a:cs typeface="Times New Roman"/>
                        </a:rPr>
                        <a:t>ill</a:t>
                      </a:r>
                      <a:r>
                        <a:rPr lang="en-US" sz="1000" spc="-75">
                          <a:effectLst/>
                          <a:latin typeface="Times New Roman"/>
                          <a:ea typeface="Times New Roman"/>
                          <a:cs typeface="Times New Roman"/>
                        </a:rPr>
                        <a:t> </a:t>
                      </a:r>
                      <a:r>
                        <a:rPr lang="en-US" sz="1000" spc="5">
                          <a:effectLst/>
                          <a:latin typeface="Times New Roman"/>
                          <a:ea typeface="Times New Roman"/>
                          <a:cs typeface="Times New Roman"/>
                        </a:rPr>
                        <a:t>no</a:t>
                      </a:r>
                      <a:r>
                        <a:rPr lang="en-US" sz="1000">
                          <a:effectLst/>
                          <a:latin typeface="Times New Roman"/>
                          <a:ea typeface="Times New Roman"/>
                          <a:cs typeface="Times New Roman"/>
                        </a:rPr>
                        <a:t>t </a:t>
                      </a:r>
                      <a:r>
                        <a:rPr lang="en-US" sz="1000" spc="-5">
                          <a:effectLst/>
                          <a:latin typeface="Times New Roman"/>
                          <a:ea typeface="Times New Roman"/>
                          <a:cs typeface="Times New Roman"/>
                        </a:rPr>
                        <a:t>s</a:t>
                      </a:r>
                      <a:r>
                        <a:rPr lang="en-US" sz="1000" spc="5">
                          <a:effectLst/>
                          <a:latin typeface="Times New Roman"/>
                          <a:ea typeface="Times New Roman"/>
                          <a:cs typeface="Times New Roman"/>
                        </a:rPr>
                        <a:t>u</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v</a:t>
                      </a:r>
                      <a:r>
                        <a:rPr lang="en-US" sz="1000">
                          <a:effectLst/>
                          <a:latin typeface="Times New Roman"/>
                          <a:ea typeface="Times New Roman"/>
                          <a:cs typeface="Times New Roman"/>
                        </a:rPr>
                        <a:t>i</a:t>
                      </a:r>
                      <a:r>
                        <a:rPr lang="en-US" sz="1000" spc="5">
                          <a:effectLst/>
                          <a:latin typeface="Times New Roman"/>
                          <a:ea typeface="Times New Roman"/>
                          <a:cs typeface="Times New Roman"/>
                        </a:rPr>
                        <a:t>ve</a:t>
                      </a:r>
                      <a:r>
                        <a:rPr lang="en-US" sz="1000">
                          <a:effectLst/>
                          <a:latin typeface="Times New Roman"/>
                          <a:ea typeface="Times New Roman"/>
                          <a:cs typeface="Times New Roman"/>
                        </a:rPr>
                        <a:t>”</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(p</a:t>
                      </a:r>
                      <a:r>
                        <a:rPr lang="en-US" sz="1000">
                          <a:effectLst/>
                          <a:latin typeface="Times New Roman"/>
                          <a:ea typeface="Times New Roman"/>
                          <a:cs typeface="Times New Roman"/>
                        </a:rPr>
                        <a:t>.</a:t>
                      </a:r>
                      <a:r>
                        <a:rPr lang="en-US" sz="1000" spc="-5">
                          <a:effectLst/>
                          <a:latin typeface="Times New Roman"/>
                          <a:ea typeface="Times New Roman"/>
                          <a:cs typeface="Times New Roman"/>
                        </a:rPr>
                        <a:t> </a:t>
                      </a:r>
                      <a:r>
                        <a:rPr lang="en-US" sz="1000" spc="5">
                          <a:effectLst/>
                          <a:latin typeface="Times New Roman"/>
                          <a:ea typeface="Times New Roman"/>
                          <a:cs typeface="Times New Roman"/>
                        </a:rPr>
                        <a:t>132</a:t>
                      </a:r>
                      <a:r>
                        <a:rPr lang="en-US" sz="1000">
                          <a:effectLst/>
                          <a:latin typeface="Times New Roman"/>
                          <a:ea typeface="Times New Roman"/>
                          <a:cs typeface="Times New Roman"/>
                        </a:rPr>
                        <a:t>)</a:t>
                      </a:r>
                      <a:endParaRPr lang="en-US" sz="1100">
                        <a:effectLst/>
                        <a:latin typeface="Calibri"/>
                        <a:ea typeface="Calibri"/>
                        <a:cs typeface="Times New Roman"/>
                      </a:endParaRPr>
                    </a:p>
                  </a:txBody>
                  <a:tcPr marL="0" marR="0" marT="0" marB="0"/>
                </a:tc>
                <a:tc>
                  <a:txBody>
                    <a:bodyPr/>
                    <a:lstStyle/>
                    <a:p>
                      <a:pPr marL="223520" marR="202565" indent="-114300" algn="ctr">
                        <a:lnSpc>
                          <a:spcPts val="1150"/>
                        </a:lnSpc>
                        <a:spcBef>
                          <a:spcPts val="0"/>
                        </a:spcBef>
                        <a:spcAft>
                          <a:spcPts val="0"/>
                        </a:spcAft>
                      </a:pPr>
                      <a:r>
                        <a:rPr lang="en-US" sz="1000">
                          <a:effectLst/>
                          <a:latin typeface="Symbol"/>
                          <a:ea typeface="Symbol"/>
                          <a:cs typeface="Symbol"/>
                        </a:rPr>
                        <a:t></a:t>
                      </a:r>
                      <a:r>
                        <a:rPr lang="en-US" sz="1000" spc="190">
                          <a:effectLst/>
                          <a:latin typeface="Symbol"/>
                          <a:ea typeface="Symbol"/>
                          <a:cs typeface="Symbol"/>
                        </a:rPr>
                        <a:t> </a:t>
                      </a:r>
                      <a:r>
                        <a:rPr lang="en-US" sz="1000" spc="-5">
                          <a:effectLst/>
                          <a:latin typeface="Times New Roman"/>
                          <a:ea typeface="Times New Roman"/>
                          <a:cs typeface="Times New Roman"/>
                        </a:rPr>
                        <a:t>L</a:t>
                      </a:r>
                      <a:r>
                        <a:rPr lang="en-US" sz="1000" spc="5">
                          <a:effectLst/>
                          <a:latin typeface="Times New Roman"/>
                          <a:ea typeface="Times New Roman"/>
                          <a:cs typeface="Times New Roman"/>
                        </a:rPr>
                        <a:t>ear</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e</a:t>
                      </a:r>
                      <a:r>
                        <a:rPr lang="en-US" sz="1000">
                          <a:effectLst/>
                          <a:latin typeface="Times New Roman"/>
                          <a:ea typeface="Times New Roman"/>
                          <a:cs typeface="Times New Roman"/>
                        </a:rPr>
                        <a:t>d</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f</a:t>
                      </a:r>
                      <a:r>
                        <a:rPr lang="en-US" sz="1000" spc="5">
                          <a:effectLst/>
                          <a:latin typeface="Times New Roman"/>
                          <a:ea typeface="Times New Roman"/>
                          <a:cs typeface="Times New Roman"/>
                        </a:rPr>
                        <a:t>r</a:t>
                      </a:r>
                      <a:r>
                        <a:rPr lang="en-US" sz="1000" spc="20">
                          <a:effectLst/>
                          <a:latin typeface="Times New Roman"/>
                          <a:ea typeface="Times New Roman"/>
                          <a:cs typeface="Times New Roman"/>
                        </a:rPr>
                        <a:t>o</a:t>
                      </a:r>
                      <a:r>
                        <a:rPr lang="en-US" sz="1000">
                          <a:effectLst/>
                          <a:latin typeface="Times New Roman"/>
                          <a:ea typeface="Times New Roman"/>
                          <a:cs typeface="Times New Roman"/>
                        </a:rPr>
                        <a:t>m</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m</a:t>
                      </a:r>
                      <a:r>
                        <a:rPr lang="en-US" sz="1000">
                          <a:effectLst/>
                          <a:latin typeface="Times New Roman"/>
                          <a:ea typeface="Times New Roman"/>
                          <a:cs typeface="Times New Roman"/>
                        </a:rPr>
                        <a:t>i</a:t>
                      </a:r>
                      <a:r>
                        <a:rPr lang="en-US" sz="1000" spc="-5">
                          <a:effectLst/>
                          <a:latin typeface="Times New Roman"/>
                          <a:ea typeface="Times New Roman"/>
                          <a:cs typeface="Times New Roman"/>
                        </a:rPr>
                        <a:t>s</a:t>
                      </a:r>
                      <a:r>
                        <a:rPr lang="en-US" sz="1000">
                          <a:effectLst/>
                          <a:latin typeface="Times New Roman"/>
                          <a:ea typeface="Times New Roman"/>
                          <a:cs typeface="Times New Roman"/>
                        </a:rPr>
                        <a:t>t</a:t>
                      </a:r>
                      <a:r>
                        <a:rPr lang="en-US" sz="1000" spc="15">
                          <a:effectLst/>
                          <a:latin typeface="Times New Roman"/>
                          <a:ea typeface="Times New Roman"/>
                          <a:cs typeface="Times New Roman"/>
                        </a:rPr>
                        <a:t>a</a:t>
                      </a:r>
                      <a:r>
                        <a:rPr lang="en-US" sz="1000" spc="-5">
                          <a:effectLst/>
                          <a:latin typeface="Times New Roman"/>
                          <a:ea typeface="Times New Roman"/>
                          <a:cs typeface="Times New Roman"/>
                        </a:rPr>
                        <a:t>k</a:t>
                      </a:r>
                      <a:r>
                        <a:rPr lang="en-US" sz="1000" spc="5">
                          <a:effectLst/>
                          <a:latin typeface="Times New Roman"/>
                          <a:ea typeface="Times New Roman"/>
                          <a:cs typeface="Times New Roman"/>
                        </a:rPr>
                        <a:t>e</a:t>
                      </a:r>
                      <a:r>
                        <a:rPr lang="en-US" sz="1000">
                          <a:effectLst/>
                          <a:latin typeface="Times New Roman"/>
                          <a:ea typeface="Times New Roman"/>
                          <a:cs typeface="Times New Roman"/>
                        </a:rPr>
                        <a:t>s</a:t>
                      </a:r>
                      <a:r>
                        <a:rPr lang="en-US" sz="1000" spc="-35">
                          <a:effectLst/>
                          <a:latin typeface="Times New Roman"/>
                          <a:ea typeface="Times New Roman"/>
                          <a:cs typeface="Times New Roman"/>
                        </a:rPr>
                        <a:t> </a:t>
                      </a:r>
                      <a:r>
                        <a:rPr lang="en-US" sz="1000" spc="15">
                          <a:effectLst/>
                          <a:latin typeface="Times New Roman"/>
                          <a:ea typeface="Times New Roman"/>
                          <a:cs typeface="Times New Roman"/>
                        </a:rPr>
                        <a:t>a</a:t>
                      </a:r>
                      <a:r>
                        <a:rPr lang="en-US" sz="1000" spc="-5">
                          <a:effectLst/>
                          <a:latin typeface="Times New Roman"/>
                          <a:ea typeface="Times New Roman"/>
                          <a:cs typeface="Times New Roman"/>
                        </a:rPr>
                        <a:t>n</a:t>
                      </a:r>
                      <a:r>
                        <a:rPr lang="en-US" sz="1000">
                          <a:effectLst/>
                          <a:latin typeface="Times New Roman"/>
                          <a:ea typeface="Times New Roman"/>
                          <a:cs typeface="Times New Roman"/>
                        </a:rPr>
                        <a:t>d</a:t>
                      </a:r>
                      <a:r>
                        <a:rPr lang="en-US" sz="1000" spc="-5">
                          <a:effectLst/>
                          <a:latin typeface="Times New Roman"/>
                          <a:ea typeface="Times New Roman"/>
                          <a:cs typeface="Times New Roman"/>
                        </a:rPr>
                        <a:t> </a:t>
                      </a:r>
                      <a:r>
                        <a:rPr lang="en-US" sz="1000">
                          <a:effectLst/>
                          <a:latin typeface="Times New Roman"/>
                          <a:ea typeface="Times New Roman"/>
                          <a:cs typeface="Times New Roman"/>
                        </a:rPr>
                        <a:t>i</a:t>
                      </a:r>
                      <a:r>
                        <a:rPr lang="en-US" sz="1000" spc="-5">
                          <a:effectLst/>
                          <a:latin typeface="Times New Roman"/>
                          <a:ea typeface="Times New Roman"/>
                          <a:cs typeface="Times New Roman"/>
                        </a:rPr>
                        <a:t>n</a:t>
                      </a:r>
                      <a:r>
                        <a:rPr lang="en-US" sz="1000" spc="10">
                          <a:effectLst/>
                          <a:latin typeface="Times New Roman"/>
                          <a:ea typeface="Times New Roman"/>
                          <a:cs typeface="Times New Roman"/>
                        </a:rPr>
                        <a:t>i</a:t>
                      </a:r>
                      <a:r>
                        <a:rPr lang="en-US" sz="1000">
                          <a:effectLst/>
                          <a:latin typeface="Times New Roman"/>
                          <a:ea typeface="Times New Roman"/>
                          <a:cs typeface="Times New Roman"/>
                        </a:rPr>
                        <a:t>ti</a:t>
                      </a:r>
                      <a:r>
                        <a:rPr lang="en-US" sz="1000" spc="5">
                          <a:effectLst/>
                          <a:latin typeface="Times New Roman"/>
                          <a:ea typeface="Times New Roman"/>
                          <a:cs typeface="Times New Roman"/>
                        </a:rPr>
                        <a:t>a</a:t>
                      </a:r>
                      <a:r>
                        <a:rPr lang="en-US" sz="1000">
                          <a:effectLst/>
                          <a:latin typeface="Times New Roman"/>
                          <a:ea typeface="Times New Roman"/>
                          <a:cs typeface="Times New Roman"/>
                        </a:rPr>
                        <a:t>l </a:t>
                      </a:r>
                      <a:r>
                        <a:rPr lang="en-US" sz="1000" spc="-5">
                          <a:effectLst/>
                          <a:latin typeface="Times New Roman"/>
                          <a:ea typeface="Times New Roman"/>
                          <a:cs typeface="Times New Roman"/>
                        </a:rPr>
                        <a:t>f</a:t>
                      </a:r>
                      <a:r>
                        <a:rPr lang="en-US" sz="1000" spc="5">
                          <a:effectLst/>
                          <a:latin typeface="Times New Roman"/>
                          <a:ea typeface="Times New Roman"/>
                          <a:cs typeface="Times New Roman"/>
                        </a:rPr>
                        <a:t>a</a:t>
                      </a:r>
                      <a:r>
                        <a:rPr lang="en-US" sz="1000">
                          <a:effectLst/>
                          <a:latin typeface="Times New Roman"/>
                          <a:ea typeface="Times New Roman"/>
                          <a:cs typeface="Times New Roman"/>
                        </a:rPr>
                        <a:t>i</a:t>
                      </a:r>
                      <a:r>
                        <a:rPr lang="en-US" sz="1000" spc="10">
                          <a:effectLst/>
                          <a:latin typeface="Times New Roman"/>
                          <a:ea typeface="Times New Roman"/>
                          <a:cs typeface="Times New Roman"/>
                        </a:rPr>
                        <a:t>l</a:t>
                      </a:r>
                      <a:r>
                        <a:rPr lang="en-US" sz="1000" spc="-5">
                          <a:effectLst/>
                          <a:latin typeface="Times New Roman"/>
                          <a:ea typeface="Times New Roman"/>
                          <a:cs typeface="Times New Roman"/>
                        </a:rPr>
                        <a:t>u</a:t>
                      </a:r>
                      <a:r>
                        <a:rPr lang="en-US" sz="1000" spc="5">
                          <a:effectLst/>
                          <a:latin typeface="Times New Roman"/>
                          <a:ea typeface="Times New Roman"/>
                          <a:cs typeface="Times New Roman"/>
                        </a:rPr>
                        <a:t>re</a:t>
                      </a:r>
                      <a:r>
                        <a:rPr lang="en-US" sz="1000">
                          <a:effectLst/>
                          <a:latin typeface="Times New Roman"/>
                          <a:ea typeface="Times New Roman"/>
                          <a:cs typeface="Times New Roman"/>
                        </a:rPr>
                        <a:t>s</a:t>
                      </a:r>
                      <a:endParaRPr lang="en-US" sz="1100">
                        <a:effectLst/>
                        <a:latin typeface="Calibri"/>
                        <a:ea typeface="Calibri"/>
                        <a:cs typeface="Times New Roman"/>
                      </a:endParaRPr>
                    </a:p>
                    <a:p>
                      <a:pPr marL="223520" marR="369570" indent="-114300" algn="ctr">
                        <a:lnSpc>
                          <a:spcPts val="1150"/>
                        </a:lnSpc>
                        <a:spcBef>
                          <a:spcPts val="0"/>
                        </a:spcBef>
                        <a:spcAft>
                          <a:spcPts val="0"/>
                        </a:spcAft>
                      </a:pPr>
                      <a:r>
                        <a:rPr lang="en-US" sz="1000">
                          <a:effectLst/>
                          <a:latin typeface="Symbol"/>
                          <a:ea typeface="Symbol"/>
                          <a:cs typeface="Symbol"/>
                        </a:rPr>
                        <a:t></a:t>
                      </a:r>
                      <a:r>
                        <a:rPr lang="en-US" sz="1000" spc="190">
                          <a:effectLst/>
                          <a:latin typeface="Symbol"/>
                          <a:ea typeface="Symbol"/>
                          <a:cs typeface="Symbol"/>
                        </a:rPr>
                        <a:t> </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eq</a:t>
                      </a:r>
                      <a:r>
                        <a:rPr lang="en-US" sz="1000" spc="-5">
                          <a:effectLst/>
                          <a:latin typeface="Times New Roman"/>
                          <a:ea typeface="Times New Roman"/>
                          <a:cs typeface="Times New Roman"/>
                        </a:rPr>
                        <a:t>u</a:t>
                      </a:r>
                      <a:r>
                        <a:rPr lang="en-US" sz="1000">
                          <a:effectLst/>
                          <a:latin typeface="Times New Roman"/>
                          <a:ea typeface="Times New Roman"/>
                          <a:cs typeface="Times New Roman"/>
                        </a:rPr>
                        <a:t>i</a:t>
                      </a:r>
                      <a:r>
                        <a:rPr lang="en-US" sz="1000" spc="5">
                          <a:effectLst/>
                          <a:latin typeface="Times New Roman"/>
                          <a:ea typeface="Times New Roman"/>
                          <a:cs typeface="Times New Roman"/>
                        </a:rPr>
                        <a:t>re</a:t>
                      </a:r>
                      <a:r>
                        <a:rPr lang="en-US" sz="1000">
                          <a:effectLst/>
                          <a:latin typeface="Times New Roman"/>
                          <a:ea typeface="Times New Roman"/>
                          <a:cs typeface="Times New Roman"/>
                        </a:rPr>
                        <a:t>d</a:t>
                      </a:r>
                      <a:r>
                        <a:rPr lang="en-US" sz="1000" spc="-25">
                          <a:effectLst/>
                          <a:latin typeface="Times New Roman"/>
                          <a:ea typeface="Times New Roman"/>
                          <a:cs typeface="Times New Roman"/>
                        </a:rPr>
                        <a:t> </a:t>
                      </a:r>
                      <a:r>
                        <a:rPr lang="en-US" sz="1000">
                          <a:effectLst/>
                          <a:latin typeface="Times New Roman"/>
                          <a:ea typeface="Times New Roman"/>
                          <a:cs typeface="Times New Roman"/>
                        </a:rPr>
                        <a:t>l</a:t>
                      </a:r>
                      <a:r>
                        <a:rPr lang="en-US" sz="1000" spc="5">
                          <a:effectLst/>
                          <a:latin typeface="Times New Roman"/>
                          <a:ea typeface="Times New Roman"/>
                          <a:cs typeface="Times New Roman"/>
                        </a:rPr>
                        <a:t>oca</a:t>
                      </a:r>
                      <a:r>
                        <a:rPr lang="en-US" sz="1000">
                          <a:effectLst/>
                          <a:latin typeface="Times New Roman"/>
                          <a:ea typeface="Times New Roman"/>
                          <a:cs typeface="Times New Roman"/>
                        </a:rPr>
                        <a:t>l</a:t>
                      </a:r>
                      <a:r>
                        <a:rPr lang="en-US" sz="1000" spc="-20">
                          <a:effectLst/>
                          <a:latin typeface="Times New Roman"/>
                          <a:ea typeface="Times New Roman"/>
                          <a:cs typeface="Times New Roman"/>
                        </a:rPr>
                        <a:t> </a:t>
                      </a:r>
                      <a:r>
                        <a:rPr lang="en-US" sz="1000">
                          <a:effectLst/>
                          <a:latin typeface="Times New Roman"/>
                          <a:ea typeface="Times New Roman"/>
                          <a:cs typeface="Times New Roman"/>
                        </a:rPr>
                        <a:t>i</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v</a:t>
                      </a:r>
                      <a:r>
                        <a:rPr lang="en-US" sz="1000" spc="5">
                          <a:effectLst/>
                          <a:latin typeface="Times New Roman"/>
                          <a:ea typeface="Times New Roman"/>
                          <a:cs typeface="Times New Roman"/>
                        </a:rPr>
                        <a:t>e</a:t>
                      </a:r>
                      <a:r>
                        <a:rPr lang="en-US" sz="1000" spc="-5">
                          <a:effectLst/>
                          <a:latin typeface="Times New Roman"/>
                          <a:ea typeface="Times New Roman"/>
                          <a:cs typeface="Times New Roman"/>
                        </a:rPr>
                        <a:t>s</a:t>
                      </a:r>
                      <a:r>
                        <a:rPr lang="en-US" sz="1000" spc="10">
                          <a:effectLst/>
                          <a:latin typeface="Times New Roman"/>
                          <a:ea typeface="Times New Roman"/>
                          <a:cs typeface="Times New Roman"/>
                        </a:rPr>
                        <a:t>t</a:t>
                      </a:r>
                      <a:r>
                        <a:rPr lang="en-US" sz="1000" spc="-5">
                          <a:effectLst/>
                          <a:latin typeface="Times New Roman"/>
                          <a:ea typeface="Times New Roman"/>
                          <a:cs typeface="Times New Roman"/>
                        </a:rPr>
                        <a:t>m</a:t>
                      </a:r>
                      <a:r>
                        <a:rPr lang="en-US" sz="1000" spc="15">
                          <a:effectLst/>
                          <a:latin typeface="Times New Roman"/>
                          <a:ea typeface="Times New Roman"/>
                          <a:cs typeface="Times New Roman"/>
                        </a:rPr>
                        <a:t>e</a:t>
                      </a:r>
                      <a:r>
                        <a:rPr lang="en-US" sz="1000" spc="-5">
                          <a:effectLst/>
                          <a:latin typeface="Times New Roman"/>
                          <a:ea typeface="Times New Roman"/>
                          <a:cs typeface="Times New Roman"/>
                        </a:rPr>
                        <a:t>n</a:t>
                      </a:r>
                      <a:r>
                        <a:rPr lang="en-US" sz="1000">
                          <a:effectLst/>
                          <a:latin typeface="Times New Roman"/>
                          <a:ea typeface="Times New Roman"/>
                          <a:cs typeface="Times New Roman"/>
                        </a:rPr>
                        <a:t>t</a:t>
                      </a:r>
                      <a:r>
                        <a:rPr lang="en-US" sz="1000" spc="-45">
                          <a:effectLst/>
                          <a:latin typeface="Times New Roman"/>
                          <a:ea typeface="Times New Roman"/>
                          <a:cs typeface="Times New Roman"/>
                        </a:rPr>
                        <a:t> </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n</a:t>
                      </a:r>
                      <a:r>
                        <a:rPr lang="en-US" sz="1000">
                          <a:effectLst/>
                          <a:latin typeface="Times New Roman"/>
                          <a:ea typeface="Times New Roman"/>
                          <a:cs typeface="Times New Roman"/>
                        </a:rPr>
                        <a:t>d l</a:t>
                      </a:r>
                      <a:r>
                        <a:rPr lang="en-US" sz="1000" spc="5">
                          <a:effectLst/>
                          <a:latin typeface="Times New Roman"/>
                          <a:ea typeface="Times New Roman"/>
                          <a:cs typeface="Times New Roman"/>
                        </a:rPr>
                        <a:t>eader</a:t>
                      </a:r>
                      <a:r>
                        <a:rPr lang="en-US" sz="1000" spc="-5">
                          <a:effectLst/>
                          <a:latin typeface="Times New Roman"/>
                          <a:ea typeface="Times New Roman"/>
                          <a:cs typeface="Times New Roman"/>
                        </a:rPr>
                        <a:t>sh</a:t>
                      </a:r>
                      <a:r>
                        <a:rPr lang="en-US" sz="1000">
                          <a:effectLst/>
                          <a:latin typeface="Times New Roman"/>
                          <a:ea typeface="Times New Roman"/>
                          <a:cs typeface="Times New Roman"/>
                        </a:rPr>
                        <a:t>ip</a:t>
                      </a:r>
                      <a:endParaRPr lang="en-US" sz="1100">
                        <a:effectLst/>
                        <a:latin typeface="Calibri"/>
                        <a:ea typeface="Calibri"/>
                        <a:cs typeface="Times New Roman"/>
                      </a:endParaRPr>
                    </a:p>
                  </a:txBody>
                  <a:tcPr marL="0" marR="0" marT="0" marB="0"/>
                </a:tc>
              </a:tr>
              <a:tr h="1381639">
                <a:tc>
                  <a:txBody>
                    <a:bodyPr/>
                    <a:lstStyle/>
                    <a:p>
                      <a:pPr marL="0" marR="0" algn="ctr">
                        <a:lnSpc>
                          <a:spcPts val="750"/>
                        </a:lnSpc>
                        <a:spcBef>
                          <a:spcPts val="0"/>
                        </a:spcBef>
                        <a:spcAft>
                          <a:spcPts val="0"/>
                        </a:spcAft>
                      </a:pPr>
                      <a:r>
                        <a:rPr lang="en-US" sz="750">
                          <a:effectLst/>
                          <a:latin typeface="Calibri"/>
                          <a:ea typeface="Calibri"/>
                          <a:cs typeface="Times New Roman"/>
                        </a:rPr>
                        <a:t> </a:t>
                      </a:r>
                      <a:endParaRPr lang="en-US" sz="1100">
                        <a:effectLst/>
                        <a:latin typeface="Calibri"/>
                        <a:ea typeface="Calibri"/>
                        <a:cs typeface="Times New Roman"/>
                      </a:endParaRPr>
                    </a:p>
                    <a:p>
                      <a:pPr marL="0" marR="0" algn="ctr">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gn="ctr">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128905" marR="0" algn="ctr">
                        <a:lnSpc>
                          <a:spcPct val="115000"/>
                        </a:lnSpc>
                        <a:spcBef>
                          <a:spcPts val="0"/>
                        </a:spcBef>
                        <a:spcAft>
                          <a:spcPts val="0"/>
                        </a:spcAft>
                      </a:pPr>
                      <a:r>
                        <a:rPr lang="en-US" sz="1000" spc="10">
                          <a:effectLst/>
                          <a:latin typeface="Times New Roman"/>
                          <a:ea typeface="Times New Roman"/>
                          <a:cs typeface="Times New Roman"/>
                        </a:rPr>
                        <a:t>B</a:t>
                      </a:r>
                      <a:r>
                        <a:rPr lang="en-US" sz="1000" spc="5">
                          <a:effectLst/>
                          <a:latin typeface="Times New Roman"/>
                          <a:ea typeface="Times New Roman"/>
                          <a:cs typeface="Times New Roman"/>
                        </a:rPr>
                        <a:t>r</a:t>
                      </a:r>
                      <a:r>
                        <a:rPr lang="en-US" sz="1000">
                          <a:effectLst/>
                          <a:latin typeface="Times New Roman"/>
                          <a:ea typeface="Times New Roman"/>
                          <a:cs typeface="Times New Roman"/>
                        </a:rPr>
                        <a:t>id</a:t>
                      </a:r>
                      <a:r>
                        <a:rPr lang="en-US" sz="1000" spc="5">
                          <a:effectLst/>
                          <a:latin typeface="Times New Roman"/>
                          <a:ea typeface="Times New Roman"/>
                          <a:cs typeface="Times New Roman"/>
                        </a:rPr>
                        <a:t>g</a:t>
                      </a:r>
                      <a:r>
                        <a:rPr lang="en-US" sz="1000">
                          <a:effectLst/>
                          <a:latin typeface="Times New Roman"/>
                          <a:ea typeface="Times New Roman"/>
                          <a:cs typeface="Times New Roman"/>
                        </a:rPr>
                        <a:t>ing</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t</a:t>
                      </a:r>
                      <a:r>
                        <a:rPr lang="en-US" sz="1000">
                          <a:effectLst/>
                          <a:latin typeface="Times New Roman"/>
                          <a:ea typeface="Times New Roman"/>
                          <a:cs typeface="Times New Roman"/>
                        </a:rPr>
                        <a:t>he</a:t>
                      </a:r>
                      <a:r>
                        <a:rPr lang="en-US" sz="1000" spc="105">
                          <a:effectLst/>
                          <a:latin typeface="Times New Roman"/>
                          <a:ea typeface="Times New Roman"/>
                          <a:cs typeface="Times New Roman"/>
                        </a:rPr>
                        <a:t> </a:t>
                      </a:r>
                      <a:r>
                        <a:rPr lang="en-US" sz="1000" spc="-5">
                          <a:effectLst/>
                          <a:latin typeface="Times New Roman"/>
                          <a:ea typeface="Times New Roman"/>
                          <a:cs typeface="Times New Roman"/>
                        </a:rPr>
                        <a:t>G</a:t>
                      </a:r>
                      <a:r>
                        <a:rPr lang="en-US" sz="1000" spc="5">
                          <a:effectLst/>
                          <a:latin typeface="Times New Roman"/>
                          <a:ea typeface="Times New Roman"/>
                          <a:cs typeface="Times New Roman"/>
                        </a:rPr>
                        <a:t>a</a:t>
                      </a:r>
                      <a:r>
                        <a:rPr lang="en-US" sz="1000">
                          <a:effectLst/>
                          <a:latin typeface="Times New Roman"/>
                          <a:ea typeface="Times New Roman"/>
                          <a:cs typeface="Times New Roman"/>
                        </a:rPr>
                        <a:t>p</a:t>
                      </a:r>
                      <a:endParaRPr lang="en-US" sz="1100">
                        <a:effectLst/>
                        <a:latin typeface="Calibri"/>
                        <a:ea typeface="Calibri"/>
                        <a:cs typeface="Times New Roman"/>
                      </a:endParaRPr>
                    </a:p>
                  </a:txBody>
                  <a:tcPr marL="0" marR="0" marT="0" marB="0"/>
                </a:tc>
                <a:tc>
                  <a:txBody>
                    <a:bodyPr/>
                    <a:lstStyle/>
                    <a:p>
                      <a:pPr marL="212090" marR="201295" algn="ctr">
                        <a:lnSpc>
                          <a:spcPts val="1125"/>
                        </a:lnSpc>
                        <a:spcBef>
                          <a:spcPts val="0"/>
                        </a:spcBef>
                        <a:spcAft>
                          <a:spcPts val="0"/>
                        </a:spcAft>
                      </a:pPr>
                      <a:r>
                        <a:rPr lang="en-US" sz="1000">
                          <a:effectLst/>
                          <a:latin typeface="Times New Roman"/>
                          <a:ea typeface="Times New Roman"/>
                          <a:cs typeface="Times New Roman"/>
                        </a:rPr>
                        <a:t>“T</a:t>
                      </a:r>
                      <a:r>
                        <a:rPr lang="en-US" sz="1000" spc="5">
                          <a:effectLst/>
                          <a:latin typeface="Times New Roman"/>
                          <a:ea typeface="Times New Roman"/>
                          <a:cs typeface="Times New Roman"/>
                        </a:rPr>
                        <a:t>h</a:t>
                      </a:r>
                      <a:r>
                        <a:rPr lang="en-US" sz="1000">
                          <a:effectLst/>
                          <a:latin typeface="Times New Roman"/>
                          <a:ea typeface="Times New Roman"/>
                          <a:cs typeface="Times New Roman"/>
                        </a:rPr>
                        <a:t>e</a:t>
                      </a:r>
                      <a:r>
                        <a:rPr lang="en-US" sz="1000" spc="40">
                          <a:effectLst/>
                          <a:latin typeface="Times New Roman"/>
                          <a:ea typeface="Times New Roman"/>
                          <a:cs typeface="Times New Roman"/>
                        </a:rPr>
                        <a:t> </a:t>
                      </a:r>
                      <a:r>
                        <a:rPr lang="en-US" sz="1000">
                          <a:effectLst/>
                          <a:latin typeface="Times New Roman"/>
                          <a:ea typeface="Times New Roman"/>
                          <a:cs typeface="Times New Roman"/>
                        </a:rPr>
                        <a:t>G</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ee</a:t>
                      </a:r>
                      <a:r>
                        <a:rPr lang="en-US" sz="1000">
                          <a:effectLst/>
                          <a:latin typeface="Times New Roman"/>
                          <a:ea typeface="Times New Roman"/>
                          <a:cs typeface="Times New Roman"/>
                        </a:rPr>
                        <a:t>n</a:t>
                      </a:r>
                      <a:r>
                        <a:rPr lang="en-US" sz="1000" spc="40">
                          <a:effectLst/>
                          <a:latin typeface="Times New Roman"/>
                          <a:ea typeface="Times New Roman"/>
                          <a:cs typeface="Times New Roman"/>
                        </a:rPr>
                        <a:t> </a:t>
                      </a:r>
                      <a:r>
                        <a:rPr lang="en-US" sz="1000" spc="5">
                          <a:effectLst/>
                          <a:latin typeface="Times New Roman"/>
                          <a:ea typeface="Times New Roman"/>
                          <a:cs typeface="Times New Roman"/>
                        </a:rPr>
                        <a:t>Be</a:t>
                      </a:r>
                      <a:r>
                        <a:rPr lang="en-US" sz="1000">
                          <a:effectLst/>
                          <a:latin typeface="Times New Roman"/>
                          <a:ea typeface="Times New Roman"/>
                          <a:cs typeface="Times New Roman"/>
                        </a:rPr>
                        <a:t>lt</a:t>
                      </a:r>
                      <a:r>
                        <a:rPr lang="en-US" sz="1000" spc="-70">
                          <a:effectLst/>
                          <a:latin typeface="Times New Roman"/>
                          <a:ea typeface="Times New Roman"/>
                          <a:cs typeface="Times New Roman"/>
                        </a:rPr>
                        <a:t> </a:t>
                      </a:r>
                      <a:r>
                        <a:rPr lang="en-US" sz="1000">
                          <a:effectLst/>
                          <a:latin typeface="Times New Roman"/>
                          <a:ea typeface="Times New Roman"/>
                          <a:cs typeface="Times New Roman"/>
                        </a:rPr>
                        <a:t>M</a:t>
                      </a:r>
                      <a:r>
                        <a:rPr lang="en-US" sz="1000" spc="5">
                          <a:effectLst/>
                          <a:latin typeface="Times New Roman"/>
                          <a:ea typeface="Times New Roman"/>
                          <a:cs typeface="Times New Roman"/>
                        </a:rPr>
                        <a:t>ove</a:t>
                      </a:r>
                      <a:r>
                        <a:rPr lang="en-US" sz="1000">
                          <a:effectLst/>
                          <a:latin typeface="Times New Roman"/>
                          <a:ea typeface="Times New Roman"/>
                          <a:cs typeface="Times New Roman"/>
                        </a:rPr>
                        <a:t>m</a:t>
                      </a:r>
                      <a:r>
                        <a:rPr lang="en-US" sz="1000" spc="5">
                          <a:effectLst/>
                          <a:latin typeface="Times New Roman"/>
                          <a:ea typeface="Times New Roman"/>
                          <a:cs typeface="Times New Roman"/>
                        </a:rPr>
                        <a:t>en</a:t>
                      </a:r>
                      <a:r>
                        <a:rPr lang="en-US" sz="1000">
                          <a:effectLst/>
                          <a:latin typeface="Times New Roman"/>
                          <a:ea typeface="Times New Roman"/>
                          <a:cs typeface="Times New Roman"/>
                        </a:rPr>
                        <a:t>t</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ha</a:t>
                      </a:r>
                      <a:r>
                        <a:rPr lang="en-US" sz="1000">
                          <a:effectLst/>
                          <a:latin typeface="Times New Roman"/>
                          <a:ea typeface="Times New Roman"/>
                          <a:cs typeface="Times New Roman"/>
                        </a:rPr>
                        <a:t>d</a:t>
                      </a:r>
                      <a:r>
                        <a:rPr lang="en-US" sz="1000" spc="55">
                          <a:effectLst/>
                          <a:latin typeface="Times New Roman"/>
                          <a:ea typeface="Times New Roman"/>
                          <a:cs typeface="Times New Roman"/>
                        </a:rPr>
                        <a:t> </a:t>
                      </a:r>
                      <a:r>
                        <a:rPr lang="en-US" sz="1000" spc="5">
                          <a:effectLst/>
                          <a:latin typeface="Times New Roman"/>
                          <a:ea typeface="Times New Roman"/>
                          <a:cs typeface="Times New Roman"/>
                        </a:rPr>
                        <a:t>p</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ov</a:t>
                      </a:r>
                      <a:r>
                        <a:rPr lang="en-US" sz="1000">
                          <a:effectLst/>
                          <a:latin typeface="Times New Roman"/>
                          <a:ea typeface="Times New Roman"/>
                          <a:cs typeface="Times New Roman"/>
                        </a:rPr>
                        <a:t>i</a:t>
                      </a:r>
                      <a:r>
                        <a:rPr lang="en-US" sz="1000" spc="5">
                          <a:effectLst/>
                          <a:latin typeface="Times New Roman"/>
                          <a:ea typeface="Times New Roman"/>
                          <a:cs typeface="Times New Roman"/>
                        </a:rPr>
                        <a:t>d</a:t>
                      </a:r>
                      <a:r>
                        <a:rPr lang="en-US" sz="1000" spc="-10">
                          <a:effectLst/>
                          <a:latin typeface="Times New Roman"/>
                          <a:ea typeface="Times New Roman"/>
                          <a:cs typeface="Times New Roman"/>
                        </a:rPr>
                        <a:t>e</a:t>
                      </a:r>
                      <a:r>
                        <a:rPr lang="en-US" sz="1000">
                          <a:effectLst/>
                          <a:latin typeface="Times New Roman"/>
                          <a:ea typeface="Times New Roman"/>
                          <a:cs typeface="Times New Roman"/>
                        </a:rPr>
                        <a:t>d</a:t>
                      </a:r>
                      <a:r>
                        <a:rPr lang="en-US" sz="1000" spc="-25">
                          <a:effectLst/>
                          <a:latin typeface="Times New Roman"/>
                          <a:ea typeface="Times New Roman"/>
                          <a:cs typeface="Times New Roman"/>
                        </a:rPr>
                        <a:t> </a:t>
                      </a:r>
                      <a:r>
                        <a:rPr lang="en-US" sz="1000">
                          <a:effectLst/>
                          <a:latin typeface="Times New Roman"/>
                          <a:ea typeface="Times New Roman"/>
                          <a:cs typeface="Times New Roman"/>
                        </a:rPr>
                        <a:t>a</a:t>
                      </a:r>
                      <a:endParaRPr lang="en-US" sz="1100">
                        <a:effectLst/>
                        <a:latin typeface="Calibri"/>
                        <a:ea typeface="Calibri"/>
                        <a:cs typeface="Times New Roman"/>
                      </a:endParaRPr>
                    </a:p>
                    <a:p>
                      <a:pPr marL="111760" marR="102235" algn="ctr">
                        <a:lnSpc>
                          <a:spcPts val="1150"/>
                        </a:lnSpc>
                        <a:spcBef>
                          <a:spcPts val="0"/>
                        </a:spcBef>
                        <a:spcAft>
                          <a:spcPts val="0"/>
                        </a:spcAft>
                      </a:pPr>
                      <a:r>
                        <a:rPr lang="en-US" sz="1000">
                          <a:effectLst/>
                          <a:latin typeface="Times New Roman"/>
                          <a:ea typeface="Times New Roman"/>
                          <a:cs typeface="Times New Roman"/>
                        </a:rPr>
                        <a:t>l</a:t>
                      </a:r>
                      <a:r>
                        <a:rPr lang="en-US" sz="1000" spc="5">
                          <a:effectLst/>
                          <a:latin typeface="Times New Roman"/>
                          <a:ea typeface="Times New Roman"/>
                          <a:cs typeface="Times New Roman"/>
                        </a:rPr>
                        <a:t>abo</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a</a:t>
                      </a:r>
                      <a:r>
                        <a:rPr lang="en-US" sz="1000">
                          <a:effectLst/>
                          <a:latin typeface="Times New Roman"/>
                          <a:ea typeface="Times New Roman"/>
                          <a:cs typeface="Times New Roman"/>
                        </a:rPr>
                        <a:t>t</a:t>
                      </a:r>
                      <a:r>
                        <a:rPr lang="en-US" sz="1000" spc="5">
                          <a:effectLst/>
                          <a:latin typeface="Times New Roman"/>
                          <a:ea typeface="Times New Roman"/>
                          <a:cs typeface="Times New Roman"/>
                        </a:rPr>
                        <a:t>o</a:t>
                      </a:r>
                      <a:r>
                        <a:rPr lang="en-US" sz="1000" spc="-5">
                          <a:effectLst/>
                          <a:latin typeface="Times New Roman"/>
                          <a:ea typeface="Times New Roman"/>
                          <a:cs typeface="Times New Roman"/>
                        </a:rPr>
                        <a:t>r</a:t>
                      </a:r>
                      <a:r>
                        <a:rPr lang="en-US" sz="1000">
                          <a:effectLst/>
                          <a:latin typeface="Times New Roman"/>
                          <a:ea typeface="Times New Roman"/>
                          <a:cs typeface="Times New Roman"/>
                        </a:rPr>
                        <a:t>y</a:t>
                      </a:r>
                      <a:r>
                        <a:rPr lang="en-US" sz="1000" spc="135">
                          <a:effectLst/>
                          <a:latin typeface="Times New Roman"/>
                          <a:ea typeface="Times New Roman"/>
                          <a:cs typeface="Times New Roman"/>
                        </a:rPr>
                        <a:t> </a:t>
                      </a:r>
                      <a:r>
                        <a:rPr lang="en-US" sz="1000" spc="5">
                          <a:effectLst/>
                          <a:latin typeface="Times New Roman"/>
                          <a:ea typeface="Times New Roman"/>
                          <a:cs typeface="Times New Roman"/>
                        </a:rPr>
                        <a:t>o</a:t>
                      </a:r>
                      <a:r>
                        <a:rPr lang="en-US" sz="1000">
                          <a:effectLst/>
                          <a:latin typeface="Times New Roman"/>
                          <a:ea typeface="Times New Roman"/>
                          <a:cs typeface="Times New Roman"/>
                        </a:rPr>
                        <a:t>f</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s</a:t>
                      </a:r>
                      <a:r>
                        <a:rPr lang="en-US" sz="1000" spc="5">
                          <a:effectLst/>
                          <a:latin typeface="Times New Roman"/>
                          <a:ea typeface="Times New Roman"/>
                          <a:cs typeface="Times New Roman"/>
                        </a:rPr>
                        <a:t>o</a:t>
                      </a:r>
                      <a:r>
                        <a:rPr lang="en-US" sz="1000" spc="-5">
                          <a:effectLst/>
                          <a:latin typeface="Times New Roman"/>
                          <a:ea typeface="Times New Roman"/>
                          <a:cs typeface="Times New Roman"/>
                        </a:rPr>
                        <a:t>r</a:t>
                      </a:r>
                      <a:r>
                        <a:rPr lang="en-US" sz="1000">
                          <a:effectLst/>
                          <a:latin typeface="Times New Roman"/>
                          <a:ea typeface="Times New Roman"/>
                          <a:cs typeface="Times New Roman"/>
                        </a:rPr>
                        <a:t>ts</a:t>
                      </a:r>
                      <a:r>
                        <a:rPr lang="en-US" sz="1000" spc="40">
                          <a:effectLst/>
                          <a:latin typeface="Times New Roman"/>
                          <a:ea typeface="Times New Roman"/>
                          <a:cs typeface="Times New Roman"/>
                        </a:rPr>
                        <a:t> </a:t>
                      </a:r>
                      <a:r>
                        <a:rPr lang="en-US" sz="1000">
                          <a:effectLst/>
                          <a:latin typeface="Times New Roman"/>
                          <a:ea typeface="Times New Roman"/>
                          <a:cs typeface="Times New Roman"/>
                        </a:rPr>
                        <a:t>to </a:t>
                      </a:r>
                      <a:r>
                        <a:rPr lang="en-US" sz="1000" spc="5">
                          <a:effectLst/>
                          <a:latin typeface="Times New Roman"/>
                          <a:ea typeface="Times New Roman"/>
                          <a:cs typeface="Times New Roman"/>
                        </a:rPr>
                        <a:t>expe</a:t>
                      </a:r>
                      <a:r>
                        <a:rPr lang="en-US" sz="1000" spc="-5">
                          <a:effectLst/>
                          <a:latin typeface="Times New Roman"/>
                          <a:ea typeface="Times New Roman"/>
                          <a:cs typeface="Times New Roman"/>
                        </a:rPr>
                        <a:t>r</a:t>
                      </a:r>
                      <a:r>
                        <a:rPr lang="en-US" sz="1000">
                          <a:effectLst/>
                          <a:latin typeface="Times New Roman"/>
                          <a:ea typeface="Times New Roman"/>
                          <a:cs typeface="Times New Roman"/>
                        </a:rPr>
                        <a:t>im</a:t>
                      </a:r>
                      <a:r>
                        <a:rPr lang="en-US" sz="1000" spc="5">
                          <a:effectLst/>
                          <a:latin typeface="Times New Roman"/>
                          <a:ea typeface="Times New Roman"/>
                          <a:cs typeface="Times New Roman"/>
                        </a:rPr>
                        <a:t>en</a:t>
                      </a:r>
                      <a:r>
                        <a:rPr lang="en-US" sz="1000">
                          <a:effectLst/>
                          <a:latin typeface="Times New Roman"/>
                          <a:ea typeface="Times New Roman"/>
                          <a:cs typeface="Times New Roman"/>
                        </a:rPr>
                        <a:t>t</a:t>
                      </a:r>
                      <a:r>
                        <a:rPr lang="en-US" sz="1000" spc="-100">
                          <a:effectLst/>
                          <a:latin typeface="Times New Roman"/>
                          <a:ea typeface="Times New Roman"/>
                          <a:cs typeface="Times New Roman"/>
                        </a:rPr>
                        <a:t> </a:t>
                      </a:r>
                      <a:r>
                        <a:rPr lang="en-US" sz="1000" spc="-5">
                          <a:effectLst/>
                          <a:latin typeface="Times New Roman"/>
                          <a:ea typeface="Times New Roman"/>
                          <a:cs typeface="Times New Roman"/>
                        </a:rPr>
                        <a:t>w</a:t>
                      </a:r>
                      <a:r>
                        <a:rPr lang="en-US" sz="1000">
                          <a:effectLst/>
                          <a:latin typeface="Times New Roman"/>
                          <a:ea typeface="Times New Roman"/>
                          <a:cs typeface="Times New Roman"/>
                        </a:rPr>
                        <a:t>ith</a:t>
                      </a:r>
                      <a:r>
                        <a:rPr lang="en-US" sz="1000" spc="-65">
                          <a:effectLst/>
                          <a:latin typeface="Times New Roman"/>
                          <a:ea typeface="Times New Roman"/>
                          <a:cs typeface="Times New Roman"/>
                        </a:rPr>
                        <a:t> </a:t>
                      </a:r>
                      <a:r>
                        <a:rPr lang="en-US" sz="1000">
                          <a:effectLst/>
                          <a:latin typeface="Times New Roman"/>
                          <a:ea typeface="Times New Roman"/>
                          <a:cs typeface="Times New Roman"/>
                        </a:rPr>
                        <a:t>a</a:t>
                      </a:r>
                      <a:r>
                        <a:rPr lang="en-US" sz="1000" spc="65">
                          <a:effectLst/>
                          <a:latin typeface="Times New Roman"/>
                          <a:ea typeface="Times New Roman"/>
                          <a:cs typeface="Times New Roman"/>
                        </a:rPr>
                        <a:t> </a:t>
                      </a:r>
                      <a:r>
                        <a:rPr lang="en-US" sz="1000" spc="5">
                          <a:effectLst/>
                          <a:latin typeface="Times New Roman"/>
                          <a:ea typeface="Times New Roman"/>
                          <a:cs typeface="Times New Roman"/>
                        </a:rPr>
                        <a:t>ho</a:t>
                      </a:r>
                      <a:r>
                        <a:rPr lang="en-US" sz="1000">
                          <a:effectLst/>
                          <a:latin typeface="Times New Roman"/>
                          <a:ea typeface="Times New Roman"/>
                          <a:cs typeface="Times New Roman"/>
                        </a:rPr>
                        <a:t>li</a:t>
                      </a:r>
                      <a:r>
                        <a:rPr lang="en-US" sz="1000" spc="-5">
                          <a:effectLst/>
                          <a:latin typeface="Times New Roman"/>
                          <a:ea typeface="Times New Roman"/>
                          <a:cs typeface="Times New Roman"/>
                        </a:rPr>
                        <a:t>s</a:t>
                      </a:r>
                      <a:r>
                        <a:rPr lang="en-US" sz="1000">
                          <a:effectLst/>
                          <a:latin typeface="Times New Roman"/>
                          <a:ea typeface="Times New Roman"/>
                          <a:cs typeface="Times New Roman"/>
                        </a:rPr>
                        <a:t>tic </a:t>
                      </a:r>
                      <a:r>
                        <a:rPr lang="en-US" sz="1000" spc="5">
                          <a:effectLst/>
                          <a:latin typeface="Times New Roman"/>
                          <a:ea typeface="Times New Roman"/>
                          <a:cs typeface="Times New Roman"/>
                        </a:rPr>
                        <a:t>app</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oa</a:t>
                      </a:r>
                      <a:r>
                        <a:rPr lang="en-US" sz="1000" spc="-10">
                          <a:effectLst/>
                          <a:latin typeface="Times New Roman"/>
                          <a:ea typeface="Times New Roman"/>
                          <a:cs typeface="Times New Roman"/>
                        </a:rPr>
                        <a:t>c</a:t>
                      </a:r>
                      <a:r>
                        <a:rPr lang="en-US" sz="1000">
                          <a:effectLst/>
                          <a:latin typeface="Times New Roman"/>
                          <a:ea typeface="Times New Roman"/>
                          <a:cs typeface="Times New Roman"/>
                        </a:rPr>
                        <a:t>h</a:t>
                      </a:r>
                      <a:r>
                        <a:rPr lang="en-US" sz="1000" spc="145">
                          <a:effectLst/>
                          <a:latin typeface="Times New Roman"/>
                          <a:ea typeface="Times New Roman"/>
                          <a:cs typeface="Times New Roman"/>
                        </a:rPr>
                        <a:t> </a:t>
                      </a:r>
                      <a:r>
                        <a:rPr lang="en-US" sz="1000">
                          <a:effectLst/>
                          <a:latin typeface="Times New Roman"/>
                          <a:ea typeface="Times New Roman"/>
                          <a:cs typeface="Times New Roman"/>
                        </a:rPr>
                        <a:t>to </a:t>
                      </a:r>
                      <a:r>
                        <a:rPr lang="en-US" sz="1000" spc="5">
                          <a:effectLst/>
                          <a:latin typeface="Times New Roman"/>
                          <a:ea typeface="Times New Roman"/>
                          <a:cs typeface="Times New Roman"/>
                        </a:rPr>
                        <a:t>deve</a:t>
                      </a:r>
                      <a:r>
                        <a:rPr lang="en-US" sz="1000" spc="-10">
                          <a:effectLst/>
                          <a:latin typeface="Times New Roman"/>
                          <a:ea typeface="Times New Roman"/>
                          <a:cs typeface="Times New Roman"/>
                        </a:rPr>
                        <a:t>l</a:t>
                      </a:r>
                      <a:r>
                        <a:rPr lang="en-US" sz="1000" spc="5">
                          <a:effectLst/>
                          <a:latin typeface="Times New Roman"/>
                          <a:ea typeface="Times New Roman"/>
                          <a:cs typeface="Times New Roman"/>
                        </a:rPr>
                        <a:t>op</a:t>
                      </a:r>
                      <a:r>
                        <a:rPr lang="en-US" sz="1000">
                          <a:effectLst/>
                          <a:latin typeface="Times New Roman"/>
                          <a:ea typeface="Times New Roman"/>
                          <a:cs typeface="Times New Roman"/>
                        </a:rPr>
                        <a:t>m</a:t>
                      </a:r>
                      <a:r>
                        <a:rPr lang="en-US" sz="1000" spc="5">
                          <a:effectLst/>
                          <a:latin typeface="Times New Roman"/>
                          <a:ea typeface="Times New Roman"/>
                          <a:cs typeface="Times New Roman"/>
                        </a:rPr>
                        <a:t>en</a:t>
                      </a:r>
                      <a:r>
                        <a:rPr lang="en-US" sz="1000">
                          <a:effectLst/>
                          <a:latin typeface="Times New Roman"/>
                          <a:ea typeface="Times New Roman"/>
                          <a:cs typeface="Times New Roman"/>
                        </a:rPr>
                        <a:t>t</a:t>
                      </a:r>
                      <a:r>
                        <a:rPr lang="en-US" sz="1000" spc="55">
                          <a:effectLst/>
                          <a:latin typeface="Times New Roman"/>
                          <a:ea typeface="Times New Roman"/>
                          <a:cs typeface="Times New Roman"/>
                        </a:rPr>
                        <a:t> </a:t>
                      </a:r>
                      <a:r>
                        <a:rPr lang="en-US" sz="1000">
                          <a:effectLst/>
                          <a:latin typeface="Times New Roman"/>
                          <a:ea typeface="Times New Roman"/>
                          <a:cs typeface="Times New Roman"/>
                        </a:rPr>
                        <a:t>t</a:t>
                      </a:r>
                      <a:r>
                        <a:rPr lang="en-US" sz="1000" spc="-5">
                          <a:effectLst/>
                          <a:latin typeface="Times New Roman"/>
                          <a:ea typeface="Times New Roman"/>
                          <a:cs typeface="Times New Roman"/>
                        </a:rPr>
                        <a:t>h</a:t>
                      </a:r>
                      <a:r>
                        <a:rPr lang="en-US" sz="1000" spc="5">
                          <a:effectLst/>
                          <a:latin typeface="Times New Roman"/>
                          <a:ea typeface="Times New Roman"/>
                          <a:cs typeface="Times New Roman"/>
                        </a:rPr>
                        <a:t>a</a:t>
                      </a:r>
                      <a:r>
                        <a:rPr lang="en-US" sz="1000">
                          <a:effectLst/>
                          <a:latin typeface="Times New Roman"/>
                          <a:ea typeface="Times New Roman"/>
                          <a:cs typeface="Times New Roman"/>
                        </a:rPr>
                        <a:t>t</a:t>
                      </a:r>
                      <a:r>
                        <a:rPr lang="en-US" sz="1000" spc="35">
                          <a:effectLst/>
                          <a:latin typeface="Times New Roman"/>
                          <a:ea typeface="Times New Roman"/>
                          <a:cs typeface="Times New Roman"/>
                        </a:rPr>
                        <a:t> </a:t>
                      </a:r>
                      <a:r>
                        <a:rPr lang="en-US" sz="1000" spc="5">
                          <a:effectLst/>
                          <a:latin typeface="Times New Roman"/>
                          <a:ea typeface="Times New Roman"/>
                          <a:cs typeface="Times New Roman"/>
                        </a:rPr>
                        <a:t>dea</a:t>
                      </a:r>
                      <a:r>
                        <a:rPr lang="en-US" sz="1000">
                          <a:effectLst/>
                          <a:latin typeface="Times New Roman"/>
                          <a:ea typeface="Times New Roman"/>
                          <a:cs typeface="Times New Roman"/>
                        </a:rPr>
                        <a:t>lt</a:t>
                      </a:r>
                      <a:r>
                        <a:rPr lang="en-US" sz="1000" spc="40">
                          <a:effectLst/>
                          <a:latin typeface="Times New Roman"/>
                          <a:ea typeface="Times New Roman"/>
                          <a:cs typeface="Times New Roman"/>
                        </a:rPr>
                        <a:t> </a:t>
                      </a:r>
                      <a:r>
                        <a:rPr lang="en-US" sz="1000" spc="-5">
                          <a:effectLst/>
                          <a:latin typeface="Times New Roman"/>
                          <a:ea typeface="Times New Roman"/>
                          <a:cs typeface="Times New Roman"/>
                        </a:rPr>
                        <a:t>w</a:t>
                      </a:r>
                      <a:r>
                        <a:rPr lang="en-US" sz="1000">
                          <a:effectLst/>
                          <a:latin typeface="Times New Roman"/>
                          <a:ea typeface="Times New Roman"/>
                          <a:cs typeface="Times New Roman"/>
                        </a:rPr>
                        <a:t>ith </a:t>
                      </a:r>
                      <a:r>
                        <a:rPr lang="en-US" sz="1000" spc="5">
                          <a:effectLst/>
                          <a:latin typeface="Times New Roman"/>
                          <a:ea typeface="Times New Roman"/>
                          <a:cs typeface="Times New Roman"/>
                        </a:rPr>
                        <a:t>p</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ob</a:t>
                      </a:r>
                      <a:r>
                        <a:rPr lang="en-US" sz="1000">
                          <a:effectLst/>
                          <a:latin typeface="Times New Roman"/>
                          <a:ea typeface="Times New Roman"/>
                          <a:cs typeface="Times New Roman"/>
                        </a:rPr>
                        <a:t>l</a:t>
                      </a:r>
                      <a:r>
                        <a:rPr lang="en-US" sz="1000" spc="5">
                          <a:effectLst/>
                          <a:latin typeface="Times New Roman"/>
                          <a:ea typeface="Times New Roman"/>
                          <a:cs typeface="Times New Roman"/>
                        </a:rPr>
                        <a:t>e</a:t>
                      </a:r>
                      <a:r>
                        <a:rPr lang="en-US" sz="1000">
                          <a:effectLst/>
                          <a:latin typeface="Times New Roman"/>
                          <a:ea typeface="Times New Roman"/>
                          <a:cs typeface="Times New Roman"/>
                        </a:rPr>
                        <a:t>ms</a:t>
                      </a:r>
                      <a:r>
                        <a:rPr lang="en-US" sz="1000" spc="-35">
                          <a:effectLst/>
                          <a:latin typeface="Times New Roman"/>
                          <a:ea typeface="Times New Roman"/>
                          <a:cs typeface="Times New Roman"/>
                        </a:rPr>
                        <a:t> </a:t>
                      </a:r>
                      <a:r>
                        <a:rPr lang="en-US" sz="1000" spc="5">
                          <a:effectLst/>
                          <a:latin typeface="Times New Roman"/>
                          <a:ea typeface="Times New Roman"/>
                          <a:cs typeface="Times New Roman"/>
                        </a:rPr>
                        <a:t>o</a:t>
                      </a:r>
                      <a:r>
                        <a:rPr lang="en-US" sz="1000">
                          <a:effectLst/>
                          <a:latin typeface="Times New Roman"/>
                          <a:ea typeface="Times New Roman"/>
                          <a:cs typeface="Times New Roman"/>
                        </a:rPr>
                        <a:t>n t</a:t>
                      </a:r>
                      <a:r>
                        <a:rPr lang="en-US" sz="1000" spc="5">
                          <a:effectLst/>
                          <a:latin typeface="Times New Roman"/>
                          <a:ea typeface="Times New Roman"/>
                          <a:cs typeface="Times New Roman"/>
                        </a:rPr>
                        <a:t>h</a:t>
                      </a:r>
                      <a:r>
                        <a:rPr lang="en-US" sz="1000">
                          <a:effectLst/>
                          <a:latin typeface="Times New Roman"/>
                          <a:ea typeface="Times New Roman"/>
                          <a:cs typeface="Times New Roman"/>
                        </a:rPr>
                        <a:t>e</a:t>
                      </a:r>
                      <a:r>
                        <a:rPr lang="en-US" sz="1000" spc="-5">
                          <a:effectLst/>
                          <a:latin typeface="Times New Roman"/>
                          <a:ea typeface="Times New Roman"/>
                          <a:cs typeface="Times New Roman"/>
                        </a:rPr>
                        <a:t> </a:t>
                      </a:r>
                      <a:r>
                        <a:rPr lang="en-US" sz="1000" spc="5">
                          <a:effectLst/>
                          <a:latin typeface="Times New Roman"/>
                          <a:ea typeface="Times New Roman"/>
                          <a:cs typeface="Times New Roman"/>
                        </a:rPr>
                        <a:t>g</a:t>
                      </a:r>
                      <a:r>
                        <a:rPr lang="en-US" sz="1000" spc="-5">
                          <a:effectLst/>
                          <a:latin typeface="Times New Roman"/>
                          <a:ea typeface="Times New Roman"/>
                          <a:cs typeface="Times New Roman"/>
                        </a:rPr>
                        <a:t>ro</a:t>
                      </a:r>
                      <a:r>
                        <a:rPr lang="en-US" sz="1000" spc="5">
                          <a:effectLst/>
                          <a:latin typeface="Times New Roman"/>
                          <a:ea typeface="Times New Roman"/>
                          <a:cs typeface="Times New Roman"/>
                        </a:rPr>
                        <a:t>un</a:t>
                      </a:r>
                      <a:r>
                        <a:rPr lang="en-US" sz="1000">
                          <a:effectLst/>
                          <a:latin typeface="Times New Roman"/>
                          <a:ea typeface="Times New Roman"/>
                          <a:cs typeface="Times New Roman"/>
                        </a:rPr>
                        <a:t>d</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bu</a:t>
                      </a:r>
                      <a:r>
                        <a:rPr lang="en-US" sz="1000">
                          <a:effectLst/>
                          <a:latin typeface="Times New Roman"/>
                          <a:ea typeface="Times New Roman"/>
                          <a:cs typeface="Times New Roman"/>
                        </a:rPr>
                        <a:t>t</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a</a:t>
                      </a:r>
                      <a:r>
                        <a:rPr lang="en-US" sz="1000">
                          <a:effectLst/>
                          <a:latin typeface="Times New Roman"/>
                          <a:ea typeface="Times New Roman"/>
                          <a:cs typeface="Times New Roman"/>
                        </a:rPr>
                        <a:t>l</a:t>
                      </a:r>
                      <a:r>
                        <a:rPr lang="en-US" sz="1000" spc="-5">
                          <a:effectLst/>
                          <a:latin typeface="Times New Roman"/>
                          <a:ea typeface="Times New Roman"/>
                          <a:cs typeface="Times New Roman"/>
                        </a:rPr>
                        <a:t>s</a:t>
                      </a:r>
                      <a:r>
                        <a:rPr lang="en-US" sz="1000">
                          <a:effectLst/>
                          <a:latin typeface="Times New Roman"/>
                          <a:ea typeface="Times New Roman"/>
                          <a:cs typeface="Times New Roman"/>
                        </a:rPr>
                        <a:t>o</a:t>
                      </a:r>
                      <a:r>
                        <a:rPr lang="en-US" sz="1000" spc="50">
                          <a:effectLst/>
                          <a:latin typeface="Times New Roman"/>
                          <a:ea typeface="Times New Roman"/>
                          <a:cs typeface="Times New Roman"/>
                        </a:rPr>
                        <a:t> </a:t>
                      </a:r>
                      <a:r>
                        <a:rPr lang="en-US" sz="1000" spc="5">
                          <a:effectLst/>
                          <a:latin typeface="Times New Roman"/>
                          <a:ea typeface="Times New Roman"/>
                          <a:cs typeface="Times New Roman"/>
                        </a:rPr>
                        <a:t>exa</a:t>
                      </a:r>
                      <a:r>
                        <a:rPr lang="en-US" sz="1000">
                          <a:effectLst/>
                          <a:latin typeface="Times New Roman"/>
                          <a:ea typeface="Times New Roman"/>
                          <a:cs typeface="Times New Roman"/>
                        </a:rPr>
                        <a:t>mi</a:t>
                      </a:r>
                      <a:r>
                        <a:rPr lang="en-US" sz="1000" spc="5">
                          <a:effectLst/>
                          <a:latin typeface="Times New Roman"/>
                          <a:ea typeface="Times New Roman"/>
                          <a:cs typeface="Times New Roman"/>
                        </a:rPr>
                        <a:t>ne</a:t>
                      </a:r>
                      <a:r>
                        <a:rPr lang="en-US" sz="1000">
                          <a:effectLst/>
                          <a:latin typeface="Times New Roman"/>
                          <a:ea typeface="Times New Roman"/>
                          <a:cs typeface="Times New Roman"/>
                        </a:rPr>
                        <a:t>d</a:t>
                      </a:r>
                      <a:r>
                        <a:rPr lang="en-US" sz="1000" spc="-80">
                          <a:effectLst/>
                          <a:latin typeface="Times New Roman"/>
                          <a:ea typeface="Times New Roman"/>
                          <a:cs typeface="Times New Roman"/>
                        </a:rPr>
                        <a:t> </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n</a:t>
                      </a:r>
                      <a:r>
                        <a:rPr lang="en-US" sz="1000">
                          <a:effectLst/>
                          <a:latin typeface="Times New Roman"/>
                          <a:ea typeface="Times New Roman"/>
                          <a:cs typeface="Times New Roman"/>
                        </a:rPr>
                        <a:t>d </a:t>
                      </a:r>
                      <a:r>
                        <a:rPr lang="en-US" sz="1000" spc="5">
                          <a:effectLst/>
                          <a:latin typeface="Times New Roman"/>
                          <a:ea typeface="Times New Roman"/>
                          <a:cs typeface="Times New Roman"/>
                        </a:rPr>
                        <a:t>add</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e</a:t>
                      </a:r>
                      <a:r>
                        <a:rPr lang="en-US" sz="1000" spc="-5">
                          <a:effectLst/>
                          <a:latin typeface="Times New Roman"/>
                          <a:ea typeface="Times New Roman"/>
                          <a:cs typeface="Times New Roman"/>
                        </a:rPr>
                        <a:t>ss</a:t>
                      </a:r>
                      <a:r>
                        <a:rPr lang="en-US" sz="1000" spc="5">
                          <a:effectLst/>
                          <a:latin typeface="Times New Roman"/>
                          <a:ea typeface="Times New Roman"/>
                          <a:cs typeface="Times New Roman"/>
                        </a:rPr>
                        <a:t>e</a:t>
                      </a:r>
                      <a:r>
                        <a:rPr lang="en-US" sz="1000">
                          <a:effectLst/>
                          <a:latin typeface="Times New Roman"/>
                          <a:ea typeface="Times New Roman"/>
                          <a:cs typeface="Times New Roman"/>
                        </a:rPr>
                        <a:t>d</a:t>
                      </a:r>
                      <a:r>
                        <a:rPr lang="en-US" sz="1000" spc="85">
                          <a:effectLst/>
                          <a:latin typeface="Times New Roman"/>
                          <a:ea typeface="Times New Roman"/>
                          <a:cs typeface="Times New Roman"/>
                        </a:rPr>
                        <a:t> </a:t>
                      </a:r>
                      <a:r>
                        <a:rPr lang="en-US" sz="1000">
                          <a:effectLst/>
                          <a:latin typeface="Times New Roman"/>
                          <a:ea typeface="Times New Roman"/>
                          <a:cs typeface="Times New Roman"/>
                        </a:rPr>
                        <a:t>t</a:t>
                      </a:r>
                      <a:r>
                        <a:rPr lang="en-US" sz="1000" spc="5">
                          <a:effectLst/>
                          <a:latin typeface="Times New Roman"/>
                          <a:ea typeface="Times New Roman"/>
                          <a:cs typeface="Times New Roman"/>
                        </a:rPr>
                        <a:t>he</a:t>
                      </a:r>
                      <a:r>
                        <a:rPr lang="en-US" sz="1000">
                          <a:effectLst/>
                          <a:latin typeface="Times New Roman"/>
                          <a:ea typeface="Times New Roman"/>
                          <a:cs typeface="Times New Roman"/>
                        </a:rPr>
                        <a:t>ir</a:t>
                      </a:r>
                      <a:r>
                        <a:rPr lang="en-US" sz="1000" spc="40">
                          <a:effectLst/>
                          <a:latin typeface="Times New Roman"/>
                          <a:ea typeface="Times New Roman"/>
                          <a:cs typeface="Times New Roman"/>
                        </a:rPr>
                        <a:t> </a:t>
                      </a:r>
                      <a:r>
                        <a:rPr lang="en-US" sz="1000">
                          <a:effectLst/>
                          <a:latin typeface="Times New Roman"/>
                          <a:ea typeface="Times New Roman"/>
                          <a:cs typeface="Times New Roman"/>
                        </a:rPr>
                        <a:t>i</a:t>
                      </a:r>
                      <a:r>
                        <a:rPr lang="en-US" sz="1000" spc="5">
                          <a:effectLst/>
                          <a:latin typeface="Times New Roman"/>
                          <a:ea typeface="Times New Roman"/>
                          <a:cs typeface="Times New Roman"/>
                        </a:rPr>
                        <a:t>nd</a:t>
                      </a:r>
                      <a:r>
                        <a:rPr lang="en-US" sz="1000">
                          <a:effectLst/>
                          <a:latin typeface="Times New Roman"/>
                          <a:ea typeface="Times New Roman"/>
                          <a:cs typeface="Times New Roman"/>
                        </a:rPr>
                        <a:t>i</a:t>
                      </a:r>
                      <a:r>
                        <a:rPr lang="en-US" sz="1000" spc="5">
                          <a:effectLst/>
                          <a:latin typeface="Times New Roman"/>
                          <a:ea typeface="Times New Roman"/>
                          <a:cs typeface="Times New Roman"/>
                        </a:rPr>
                        <a:t>v</a:t>
                      </a:r>
                      <a:r>
                        <a:rPr lang="en-US" sz="1000">
                          <a:effectLst/>
                          <a:latin typeface="Times New Roman"/>
                          <a:ea typeface="Times New Roman"/>
                          <a:cs typeface="Times New Roman"/>
                        </a:rPr>
                        <a:t>i</a:t>
                      </a:r>
                      <a:r>
                        <a:rPr lang="en-US" sz="1000" spc="5">
                          <a:effectLst/>
                          <a:latin typeface="Times New Roman"/>
                          <a:ea typeface="Times New Roman"/>
                          <a:cs typeface="Times New Roman"/>
                        </a:rPr>
                        <a:t>dua</a:t>
                      </a:r>
                      <a:r>
                        <a:rPr lang="en-US" sz="1000">
                          <a:effectLst/>
                          <a:latin typeface="Times New Roman"/>
                          <a:ea typeface="Times New Roman"/>
                          <a:cs typeface="Times New Roman"/>
                        </a:rPr>
                        <a:t>l</a:t>
                      </a:r>
                      <a:r>
                        <a:rPr lang="en-US" sz="1000" spc="-50">
                          <a:effectLst/>
                          <a:latin typeface="Times New Roman"/>
                          <a:ea typeface="Times New Roman"/>
                          <a:cs typeface="Times New Roman"/>
                        </a:rPr>
                        <a:t> </a:t>
                      </a:r>
                      <a:r>
                        <a:rPr lang="en-US" sz="1000" spc="5">
                          <a:effectLst/>
                          <a:latin typeface="Times New Roman"/>
                          <a:ea typeface="Times New Roman"/>
                          <a:cs typeface="Times New Roman"/>
                        </a:rPr>
                        <a:t>an</a:t>
                      </a:r>
                      <a:r>
                        <a:rPr lang="en-US" sz="1000">
                          <a:effectLst/>
                          <a:latin typeface="Times New Roman"/>
                          <a:ea typeface="Times New Roman"/>
                          <a:cs typeface="Times New Roman"/>
                        </a:rPr>
                        <a:t>d</a:t>
                      </a:r>
                      <a:r>
                        <a:rPr lang="en-US" sz="1000" spc="40">
                          <a:effectLst/>
                          <a:latin typeface="Times New Roman"/>
                          <a:ea typeface="Times New Roman"/>
                          <a:cs typeface="Times New Roman"/>
                        </a:rPr>
                        <a:t> </a:t>
                      </a:r>
                      <a:r>
                        <a:rPr lang="en-US" sz="1000" spc="-5">
                          <a:effectLst/>
                          <a:latin typeface="Times New Roman"/>
                          <a:ea typeface="Times New Roman"/>
                          <a:cs typeface="Times New Roman"/>
                        </a:rPr>
                        <a:t>s</a:t>
                      </a:r>
                      <a:r>
                        <a:rPr lang="en-US" sz="1000" spc="5">
                          <a:effectLst/>
                          <a:latin typeface="Times New Roman"/>
                          <a:ea typeface="Times New Roman"/>
                          <a:cs typeface="Times New Roman"/>
                        </a:rPr>
                        <a:t>y</a:t>
                      </a:r>
                      <a:r>
                        <a:rPr lang="en-US" sz="1000" spc="-5">
                          <a:effectLst/>
                          <a:latin typeface="Times New Roman"/>
                          <a:ea typeface="Times New Roman"/>
                          <a:cs typeface="Times New Roman"/>
                        </a:rPr>
                        <a:t>s</a:t>
                      </a:r>
                      <a:r>
                        <a:rPr lang="en-US" sz="1000">
                          <a:effectLst/>
                          <a:latin typeface="Times New Roman"/>
                          <a:ea typeface="Times New Roman"/>
                          <a:cs typeface="Times New Roman"/>
                        </a:rPr>
                        <a:t>t</a:t>
                      </a:r>
                      <a:r>
                        <a:rPr lang="en-US" sz="1000" spc="5">
                          <a:effectLst/>
                          <a:latin typeface="Times New Roman"/>
                          <a:ea typeface="Times New Roman"/>
                          <a:cs typeface="Times New Roman"/>
                        </a:rPr>
                        <a:t>e</a:t>
                      </a:r>
                      <a:r>
                        <a:rPr lang="en-US" sz="1000">
                          <a:effectLst/>
                          <a:latin typeface="Times New Roman"/>
                          <a:ea typeface="Times New Roman"/>
                          <a:cs typeface="Times New Roman"/>
                        </a:rPr>
                        <a:t>m</a:t>
                      </a:r>
                      <a:r>
                        <a:rPr lang="en-US" sz="1000" spc="5">
                          <a:effectLst/>
                          <a:latin typeface="Times New Roman"/>
                          <a:ea typeface="Times New Roman"/>
                          <a:cs typeface="Times New Roman"/>
                        </a:rPr>
                        <a:t>a</a:t>
                      </a:r>
                      <a:r>
                        <a:rPr lang="en-US" sz="1000">
                          <a:effectLst/>
                          <a:latin typeface="Times New Roman"/>
                          <a:ea typeface="Times New Roman"/>
                          <a:cs typeface="Times New Roman"/>
                        </a:rPr>
                        <a:t>tic </a:t>
                      </a:r>
                      <a:r>
                        <a:rPr lang="en-US" sz="1000" spc="5">
                          <a:effectLst/>
                          <a:latin typeface="Times New Roman"/>
                          <a:ea typeface="Times New Roman"/>
                          <a:cs typeface="Times New Roman"/>
                        </a:rPr>
                        <a:t>cau</a:t>
                      </a:r>
                      <a:r>
                        <a:rPr lang="en-US" sz="1000" spc="-5">
                          <a:effectLst/>
                          <a:latin typeface="Times New Roman"/>
                          <a:ea typeface="Times New Roman"/>
                          <a:cs typeface="Times New Roman"/>
                        </a:rPr>
                        <a:t>s</a:t>
                      </a:r>
                      <a:r>
                        <a:rPr lang="en-US" sz="1000" spc="5">
                          <a:effectLst/>
                          <a:latin typeface="Times New Roman"/>
                          <a:ea typeface="Times New Roman"/>
                          <a:cs typeface="Times New Roman"/>
                        </a:rPr>
                        <a:t>e</a:t>
                      </a:r>
                      <a:r>
                        <a:rPr lang="en-US" sz="1000" spc="-5">
                          <a:effectLst/>
                          <a:latin typeface="Times New Roman"/>
                          <a:ea typeface="Times New Roman"/>
                          <a:cs typeface="Times New Roman"/>
                        </a:rPr>
                        <a:t>s</a:t>
                      </a:r>
                      <a:r>
                        <a:rPr lang="en-US" sz="1000" spc="5">
                          <a:effectLst/>
                          <a:latin typeface="Times New Roman"/>
                          <a:ea typeface="Times New Roman"/>
                          <a:cs typeface="Times New Roman"/>
                        </a:rPr>
                        <a:t>.</a:t>
                      </a:r>
                      <a:r>
                        <a:rPr lang="en-US" sz="1000">
                          <a:effectLst/>
                          <a:latin typeface="Times New Roman"/>
                          <a:ea typeface="Times New Roman"/>
                          <a:cs typeface="Times New Roman"/>
                        </a:rPr>
                        <a:t>”</a:t>
                      </a:r>
                      <a:r>
                        <a:rPr lang="en-US" sz="1000" spc="135">
                          <a:effectLst/>
                          <a:latin typeface="Times New Roman"/>
                          <a:ea typeface="Times New Roman"/>
                          <a:cs typeface="Times New Roman"/>
                        </a:rPr>
                        <a:t> </a:t>
                      </a:r>
                      <a:r>
                        <a:rPr lang="en-US" sz="1000" spc="5">
                          <a:effectLst/>
                          <a:latin typeface="Times New Roman"/>
                          <a:ea typeface="Times New Roman"/>
                          <a:cs typeface="Times New Roman"/>
                        </a:rPr>
                        <a:t>(p</a:t>
                      </a:r>
                      <a:r>
                        <a:rPr lang="en-US" sz="1000">
                          <a:effectLst/>
                          <a:latin typeface="Times New Roman"/>
                          <a:ea typeface="Times New Roman"/>
                          <a:cs typeface="Times New Roman"/>
                        </a:rPr>
                        <a:t>.</a:t>
                      </a:r>
                      <a:r>
                        <a:rPr lang="en-US" sz="1000" spc="-5">
                          <a:effectLst/>
                          <a:latin typeface="Times New Roman"/>
                          <a:ea typeface="Times New Roman"/>
                          <a:cs typeface="Times New Roman"/>
                        </a:rPr>
                        <a:t> </a:t>
                      </a:r>
                      <a:r>
                        <a:rPr lang="en-US" sz="1000" spc="5">
                          <a:effectLst/>
                          <a:latin typeface="Times New Roman"/>
                          <a:ea typeface="Times New Roman"/>
                          <a:cs typeface="Times New Roman"/>
                        </a:rPr>
                        <a:t>2</a:t>
                      </a:r>
                      <a:r>
                        <a:rPr lang="en-US" sz="1000" spc="-5">
                          <a:effectLst/>
                          <a:latin typeface="Times New Roman"/>
                          <a:ea typeface="Times New Roman"/>
                          <a:cs typeface="Times New Roman"/>
                        </a:rPr>
                        <a:t>5</a:t>
                      </a:r>
                      <a:r>
                        <a:rPr lang="en-US" sz="1000" spc="5">
                          <a:effectLst/>
                          <a:latin typeface="Times New Roman"/>
                          <a:ea typeface="Times New Roman"/>
                          <a:cs typeface="Times New Roman"/>
                        </a:rPr>
                        <a:t>5</a:t>
                      </a:r>
                      <a:r>
                        <a:rPr lang="en-US" sz="1000">
                          <a:effectLst/>
                          <a:latin typeface="Times New Roman"/>
                          <a:ea typeface="Times New Roman"/>
                          <a:cs typeface="Times New Roman"/>
                        </a:rPr>
                        <a:t>)</a:t>
                      </a:r>
                      <a:endParaRPr lang="en-US" sz="1100">
                        <a:effectLst/>
                        <a:latin typeface="Calibri"/>
                        <a:ea typeface="Calibri"/>
                        <a:cs typeface="Times New Roman"/>
                      </a:endParaRPr>
                    </a:p>
                  </a:txBody>
                  <a:tcPr marL="0" marR="0" marT="0" marB="0"/>
                </a:tc>
                <a:tc>
                  <a:txBody>
                    <a:bodyPr/>
                    <a:lstStyle/>
                    <a:p>
                      <a:pPr marL="238760" marR="152400" indent="-114300" algn="ctr">
                        <a:lnSpc>
                          <a:spcPct val="96000"/>
                        </a:lnSpc>
                        <a:spcBef>
                          <a:spcPts val="0"/>
                        </a:spcBef>
                        <a:spcAft>
                          <a:spcPts val="0"/>
                        </a:spcAft>
                      </a:pPr>
                      <a:r>
                        <a:rPr lang="en-US" sz="1000">
                          <a:effectLst/>
                          <a:latin typeface="Symbol"/>
                          <a:ea typeface="Symbol"/>
                          <a:cs typeface="Symbol"/>
                        </a:rPr>
                        <a:t></a:t>
                      </a:r>
                      <a:r>
                        <a:rPr lang="en-US" sz="1000" spc="190">
                          <a:effectLst/>
                          <a:latin typeface="Symbol"/>
                          <a:ea typeface="Symbol"/>
                          <a:cs typeface="Symbol"/>
                        </a:rPr>
                        <a:t> </a:t>
                      </a:r>
                      <a:r>
                        <a:rPr lang="en-US" sz="1000" spc="-10">
                          <a:effectLst/>
                          <a:latin typeface="Times New Roman"/>
                          <a:ea typeface="Times New Roman"/>
                          <a:cs typeface="Times New Roman"/>
                        </a:rPr>
                        <a:t>A</a:t>
                      </a:r>
                      <a:r>
                        <a:rPr lang="en-US" sz="1000" spc="5">
                          <a:effectLst/>
                          <a:latin typeface="Times New Roman"/>
                          <a:ea typeface="Times New Roman"/>
                          <a:cs typeface="Times New Roman"/>
                        </a:rPr>
                        <a:t>ddre</a:t>
                      </a:r>
                      <a:r>
                        <a:rPr lang="en-US" sz="1000" spc="-5">
                          <a:effectLst/>
                          <a:latin typeface="Times New Roman"/>
                          <a:ea typeface="Times New Roman"/>
                          <a:cs typeface="Times New Roman"/>
                        </a:rPr>
                        <a:t>ss</a:t>
                      </a:r>
                      <a:r>
                        <a:rPr lang="en-US" sz="1000" spc="5">
                          <a:effectLst/>
                          <a:latin typeface="Times New Roman"/>
                          <a:ea typeface="Times New Roman"/>
                          <a:cs typeface="Times New Roman"/>
                        </a:rPr>
                        <a:t>e</a:t>
                      </a:r>
                      <a:r>
                        <a:rPr lang="en-US" sz="1000">
                          <a:effectLst/>
                          <a:latin typeface="Times New Roman"/>
                          <a:ea typeface="Times New Roman"/>
                          <a:cs typeface="Times New Roman"/>
                        </a:rPr>
                        <a:t>d</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u</a:t>
                      </a:r>
                      <a:r>
                        <a:rPr lang="en-US" sz="1000" spc="15">
                          <a:effectLst/>
                          <a:latin typeface="Times New Roman"/>
                          <a:ea typeface="Times New Roman"/>
                          <a:cs typeface="Times New Roman"/>
                        </a:rPr>
                        <a:t>r</a:t>
                      </a:r>
                      <a:r>
                        <a:rPr lang="en-US" sz="1000" spc="-5">
                          <a:effectLst/>
                          <a:latin typeface="Times New Roman"/>
                          <a:ea typeface="Times New Roman"/>
                          <a:cs typeface="Times New Roman"/>
                        </a:rPr>
                        <a:t>g</a:t>
                      </a:r>
                      <a:r>
                        <a:rPr lang="en-US" sz="1000" spc="5">
                          <a:effectLst/>
                          <a:latin typeface="Times New Roman"/>
                          <a:ea typeface="Times New Roman"/>
                          <a:cs typeface="Times New Roman"/>
                        </a:rPr>
                        <a:t>en</a:t>
                      </a:r>
                      <a:r>
                        <a:rPr lang="en-US" sz="1000">
                          <a:effectLst/>
                          <a:latin typeface="Times New Roman"/>
                          <a:ea typeface="Times New Roman"/>
                          <a:cs typeface="Times New Roman"/>
                        </a:rPr>
                        <a:t>t</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eed</a:t>
                      </a:r>
                      <a:r>
                        <a:rPr lang="en-US" sz="1000">
                          <a:effectLst/>
                          <a:latin typeface="Times New Roman"/>
                          <a:ea typeface="Times New Roman"/>
                          <a:cs typeface="Times New Roman"/>
                        </a:rPr>
                        <a:t>s</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o</a:t>
                      </a:r>
                      <a:r>
                        <a:rPr lang="en-US" sz="1000">
                          <a:effectLst/>
                          <a:latin typeface="Times New Roman"/>
                          <a:ea typeface="Times New Roman"/>
                          <a:cs typeface="Times New Roman"/>
                        </a:rPr>
                        <a:t>f</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p</a:t>
                      </a:r>
                      <a:r>
                        <a:rPr lang="en-US" sz="1000" spc="20">
                          <a:effectLst/>
                          <a:latin typeface="Times New Roman"/>
                          <a:ea typeface="Times New Roman"/>
                          <a:cs typeface="Times New Roman"/>
                        </a:rPr>
                        <a:t>o</a:t>
                      </a:r>
                      <a:r>
                        <a:rPr lang="en-US" sz="1000" spc="5">
                          <a:effectLst/>
                          <a:latin typeface="Times New Roman"/>
                          <a:ea typeface="Times New Roman"/>
                          <a:cs typeface="Times New Roman"/>
                        </a:rPr>
                        <a:t>o</a:t>
                      </a:r>
                      <a:r>
                        <a:rPr lang="en-US" sz="1000">
                          <a:effectLst/>
                          <a:latin typeface="Times New Roman"/>
                          <a:ea typeface="Times New Roman"/>
                          <a:cs typeface="Times New Roman"/>
                        </a:rPr>
                        <a:t>r </a:t>
                      </a:r>
                      <a:r>
                        <a:rPr lang="en-US" sz="1000" spc="5">
                          <a:effectLst/>
                          <a:latin typeface="Times New Roman"/>
                          <a:ea typeface="Times New Roman"/>
                          <a:cs typeface="Times New Roman"/>
                        </a:rPr>
                        <a:t>co</a:t>
                      </a:r>
                      <a:r>
                        <a:rPr lang="en-US" sz="1000" spc="-5">
                          <a:effectLst/>
                          <a:latin typeface="Times New Roman"/>
                          <a:ea typeface="Times New Roman"/>
                          <a:cs typeface="Times New Roman"/>
                        </a:rPr>
                        <a:t>mm</a:t>
                      </a:r>
                      <a:r>
                        <a:rPr lang="en-US" sz="1000" spc="5">
                          <a:effectLst/>
                          <a:latin typeface="Times New Roman"/>
                          <a:ea typeface="Times New Roman"/>
                          <a:cs typeface="Times New Roman"/>
                        </a:rPr>
                        <a:t>un</a:t>
                      </a:r>
                      <a:r>
                        <a:rPr lang="en-US" sz="1000">
                          <a:effectLst/>
                          <a:latin typeface="Times New Roman"/>
                          <a:ea typeface="Times New Roman"/>
                          <a:cs typeface="Times New Roman"/>
                        </a:rPr>
                        <a:t>iti</a:t>
                      </a:r>
                      <a:r>
                        <a:rPr lang="en-US" sz="1000" spc="15">
                          <a:effectLst/>
                          <a:latin typeface="Times New Roman"/>
                          <a:ea typeface="Times New Roman"/>
                          <a:cs typeface="Times New Roman"/>
                        </a:rPr>
                        <a:t>e</a:t>
                      </a:r>
                      <a:r>
                        <a:rPr lang="en-US" sz="1000">
                          <a:effectLst/>
                          <a:latin typeface="Times New Roman"/>
                          <a:ea typeface="Times New Roman"/>
                          <a:cs typeface="Times New Roman"/>
                        </a:rPr>
                        <a:t>s</a:t>
                      </a:r>
                      <a:r>
                        <a:rPr lang="en-US" sz="1000" spc="-50">
                          <a:effectLst/>
                          <a:latin typeface="Times New Roman"/>
                          <a:ea typeface="Times New Roman"/>
                          <a:cs typeface="Times New Roman"/>
                        </a:rPr>
                        <a:t> </a:t>
                      </a:r>
                      <a:r>
                        <a:rPr lang="en-US" sz="1000" spc="5">
                          <a:effectLst/>
                          <a:latin typeface="Times New Roman"/>
                          <a:ea typeface="Times New Roman"/>
                          <a:cs typeface="Times New Roman"/>
                        </a:rPr>
                        <a:t>a</a:t>
                      </a:r>
                      <a:r>
                        <a:rPr lang="en-US" sz="1000">
                          <a:effectLst/>
                          <a:latin typeface="Times New Roman"/>
                          <a:ea typeface="Times New Roman"/>
                          <a:cs typeface="Times New Roman"/>
                        </a:rPr>
                        <a:t>s </a:t>
                      </a:r>
                      <a:r>
                        <a:rPr lang="en-US" sz="1000" spc="-10">
                          <a:effectLst/>
                          <a:latin typeface="Times New Roman"/>
                          <a:ea typeface="Times New Roman"/>
                          <a:cs typeface="Times New Roman"/>
                        </a:rPr>
                        <a:t>w</a:t>
                      </a:r>
                      <a:r>
                        <a:rPr lang="en-US" sz="1000" spc="5">
                          <a:effectLst/>
                          <a:latin typeface="Times New Roman"/>
                          <a:ea typeface="Times New Roman"/>
                          <a:cs typeface="Times New Roman"/>
                        </a:rPr>
                        <a:t>e</a:t>
                      </a:r>
                      <a:r>
                        <a:rPr lang="en-US" sz="1000">
                          <a:effectLst/>
                          <a:latin typeface="Times New Roman"/>
                          <a:ea typeface="Times New Roman"/>
                          <a:cs typeface="Times New Roman"/>
                        </a:rPr>
                        <a:t>ll</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a</a:t>
                      </a:r>
                      <a:r>
                        <a:rPr lang="en-US" sz="1000">
                          <a:effectLst/>
                          <a:latin typeface="Times New Roman"/>
                          <a:ea typeface="Times New Roman"/>
                          <a:cs typeface="Times New Roman"/>
                        </a:rPr>
                        <a:t>s </a:t>
                      </a:r>
                      <a:r>
                        <a:rPr lang="en-US" sz="1000" spc="10">
                          <a:effectLst/>
                          <a:latin typeface="Times New Roman"/>
                          <a:ea typeface="Times New Roman"/>
                          <a:cs typeface="Times New Roman"/>
                        </a:rPr>
                        <a:t>s</a:t>
                      </a:r>
                      <a:r>
                        <a:rPr lang="en-US" sz="1000" spc="-5">
                          <a:effectLst/>
                          <a:latin typeface="Times New Roman"/>
                          <a:ea typeface="Times New Roman"/>
                          <a:cs typeface="Times New Roman"/>
                        </a:rPr>
                        <a:t>ys</a:t>
                      </a:r>
                      <a:r>
                        <a:rPr lang="en-US" sz="1000">
                          <a:effectLst/>
                          <a:latin typeface="Times New Roman"/>
                          <a:ea typeface="Times New Roman"/>
                          <a:cs typeface="Times New Roman"/>
                        </a:rPr>
                        <a:t>t</a:t>
                      </a:r>
                      <a:r>
                        <a:rPr lang="en-US" sz="1000" spc="15">
                          <a:effectLst/>
                          <a:latin typeface="Times New Roman"/>
                          <a:ea typeface="Times New Roman"/>
                          <a:cs typeface="Times New Roman"/>
                        </a:rPr>
                        <a:t>e</a:t>
                      </a:r>
                      <a:r>
                        <a:rPr lang="en-US" sz="1000" spc="-5">
                          <a:effectLst/>
                          <a:latin typeface="Times New Roman"/>
                          <a:ea typeface="Times New Roman"/>
                          <a:cs typeface="Times New Roman"/>
                        </a:rPr>
                        <a:t>m</a:t>
                      </a:r>
                      <a:r>
                        <a:rPr lang="en-US" sz="1000" spc="5">
                          <a:effectLst/>
                          <a:latin typeface="Times New Roman"/>
                          <a:ea typeface="Times New Roman"/>
                          <a:cs typeface="Times New Roman"/>
                        </a:rPr>
                        <a:t>a</a:t>
                      </a:r>
                      <a:r>
                        <a:rPr lang="en-US" sz="1000">
                          <a:effectLst/>
                          <a:latin typeface="Times New Roman"/>
                          <a:ea typeface="Times New Roman"/>
                          <a:cs typeface="Times New Roman"/>
                        </a:rPr>
                        <a:t>tic i</a:t>
                      </a:r>
                      <a:r>
                        <a:rPr lang="en-US" sz="1000" spc="-5">
                          <a:effectLst/>
                          <a:latin typeface="Times New Roman"/>
                          <a:ea typeface="Times New Roman"/>
                          <a:cs typeface="Times New Roman"/>
                        </a:rPr>
                        <a:t>n</a:t>
                      </a:r>
                      <a:r>
                        <a:rPr lang="en-US" sz="1000" spc="10">
                          <a:effectLst/>
                          <a:latin typeface="Times New Roman"/>
                          <a:ea typeface="Times New Roman"/>
                          <a:cs typeface="Times New Roman"/>
                        </a:rPr>
                        <a:t>j</a:t>
                      </a:r>
                      <a:r>
                        <a:rPr lang="en-US" sz="1000" spc="-5">
                          <a:effectLst/>
                          <a:latin typeface="Times New Roman"/>
                          <a:ea typeface="Times New Roman"/>
                          <a:cs typeface="Times New Roman"/>
                        </a:rPr>
                        <a:t>us</a:t>
                      </a:r>
                      <a:r>
                        <a:rPr lang="en-US" sz="1000">
                          <a:effectLst/>
                          <a:latin typeface="Times New Roman"/>
                          <a:ea typeface="Times New Roman"/>
                          <a:cs typeface="Times New Roman"/>
                        </a:rPr>
                        <a:t>ti</a:t>
                      </a:r>
                      <a:r>
                        <a:rPr lang="en-US" sz="1000" spc="5">
                          <a:effectLst/>
                          <a:latin typeface="Times New Roman"/>
                          <a:ea typeface="Times New Roman"/>
                          <a:cs typeface="Times New Roman"/>
                        </a:rPr>
                        <a:t>c</a:t>
                      </a:r>
                      <a:r>
                        <a:rPr lang="en-US" sz="1000" spc="15">
                          <a:effectLst/>
                          <a:latin typeface="Times New Roman"/>
                          <a:ea typeface="Times New Roman"/>
                          <a:cs typeface="Times New Roman"/>
                        </a:rPr>
                        <a:t>e</a:t>
                      </a:r>
                      <a:r>
                        <a:rPr lang="en-US" sz="1000">
                          <a:effectLst/>
                          <a:latin typeface="Times New Roman"/>
                          <a:ea typeface="Times New Roman"/>
                          <a:cs typeface="Times New Roman"/>
                        </a:rPr>
                        <a:t>s</a:t>
                      </a:r>
                      <a:r>
                        <a:rPr lang="en-US" sz="1000" spc="-40">
                          <a:effectLst/>
                          <a:latin typeface="Times New Roman"/>
                          <a:ea typeface="Times New Roman"/>
                          <a:cs typeface="Times New Roman"/>
                        </a:rPr>
                        <a:t> </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g</a:t>
                      </a:r>
                      <a:r>
                        <a:rPr lang="en-US" sz="1000" spc="5">
                          <a:effectLst/>
                          <a:latin typeface="Times New Roman"/>
                          <a:ea typeface="Times New Roman"/>
                          <a:cs typeface="Times New Roman"/>
                        </a:rPr>
                        <a:t>a</a:t>
                      </a:r>
                      <a:r>
                        <a:rPr lang="en-US" sz="1000" spc="10">
                          <a:effectLst/>
                          <a:latin typeface="Times New Roman"/>
                          <a:ea typeface="Times New Roman"/>
                          <a:cs typeface="Times New Roman"/>
                        </a:rPr>
                        <a:t>i</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s</a:t>
                      </a:r>
                      <a:r>
                        <a:rPr lang="en-US" sz="1000">
                          <a:effectLst/>
                          <a:latin typeface="Times New Roman"/>
                          <a:ea typeface="Times New Roman"/>
                          <a:cs typeface="Times New Roman"/>
                        </a:rPr>
                        <a:t>t</a:t>
                      </a:r>
                      <a:r>
                        <a:rPr lang="en-US" sz="1000" spc="-30">
                          <a:effectLst/>
                          <a:latin typeface="Times New Roman"/>
                          <a:ea typeface="Times New Roman"/>
                          <a:cs typeface="Times New Roman"/>
                        </a:rPr>
                        <a:t> </a:t>
                      </a:r>
                      <a:r>
                        <a:rPr lang="en-US" sz="1000">
                          <a:effectLst/>
                          <a:latin typeface="Times New Roman"/>
                          <a:ea typeface="Times New Roman"/>
                          <a:cs typeface="Times New Roman"/>
                        </a:rPr>
                        <a:t>t</a:t>
                      </a:r>
                      <a:r>
                        <a:rPr lang="en-US" sz="1000" spc="-5">
                          <a:effectLst/>
                          <a:latin typeface="Times New Roman"/>
                          <a:ea typeface="Times New Roman"/>
                          <a:cs typeface="Times New Roman"/>
                        </a:rPr>
                        <a:t>h</a:t>
                      </a:r>
                      <a:r>
                        <a:rPr lang="en-US" sz="1000">
                          <a:effectLst/>
                          <a:latin typeface="Times New Roman"/>
                          <a:ea typeface="Times New Roman"/>
                          <a:cs typeface="Times New Roman"/>
                        </a:rPr>
                        <a:t>e</a:t>
                      </a:r>
                      <a:r>
                        <a:rPr lang="en-US" sz="1000" spc="-5">
                          <a:effectLst/>
                          <a:latin typeface="Times New Roman"/>
                          <a:ea typeface="Times New Roman"/>
                          <a:cs typeface="Times New Roman"/>
                        </a:rPr>
                        <a:t> </a:t>
                      </a:r>
                      <a:r>
                        <a:rPr lang="en-US" sz="1000" spc="5">
                          <a:effectLst/>
                          <a:latin typeface="Times New Roman"/>
                          <a:ea typeface="Times New Roman"/>
                          <a:cs typeface="Times New Roman"/>
                        </a:rPr>
                        <a:t>poo</a:t>
                      </a:r>
                      <a:r>
                        <a:rPr lang="en-US" sz="1000">
                          <a:effectLst/>
                          <a:latin typeface="Times New Roman"/>
                          <a:ea typeface="Times New Roman"/>
                          <a:cs typeface="Times New Roman"/>
                        </a:rPr>
                        <a:t>r</a:t>
                      </a:r>
                      <a:endParaRPr lang="en-US" sz="1100">
                        <a:effectLst/>
                        <a:latin typeface="Calibri"/>
                        <a:ea typeface="Calibri"/>
                        <a:cs typeface="Times New Roman"/>
                      </a:endParaRPr>
                    </a:p>
                    <a:p>
                      <a:pPr marL="124460" marR="0" algn="ctr">
                        <a:lnSpc>
                          <a:spcPts val="1205"/>
                        </a:lnSpc>
                        <a:spcBef>
                          <a:spcPts val="0"/>
                        </a:spcBef>
                        <a:spcAft>
                          <a:spcPts val="0"/>
                        </a:spcAft>
                      </a:pPr>
                      <a:r>
                        <a:rPr lang="en-US" sz="1000">
                          <a:effectLst/>
                          <a:latin typeface="Symbol"/>
                          <a:ea typeface="Symbol"/>
                          <a:cs typeface="Symbol"/>
                        </a:rPr>
                        <a:t></a:t>
                      </a:r>
                      <a:r>
                        <a:rPr lang="en-US" sz="1000" spc="190">
                          <a:effectLst/>
                          <a:latin typeface="Symbol"/>
                          <a:ea typeface="Symbol"/>
                          <a:cs typeface="Symbol"/>
                        </a:rPr>
                        <a:t> </a:t>
                      </a:r>
                      <a:r>
                        <a:rPr lang="en-US" sz="1000">
                          <a:effectLst/>
                          <a:latin typeface="Times New Roman"/>
                          <a:ea typeface="Times New Roman"/>
                          <a:cs typeface="Times New Roman"/>
                        </a:rPr>
                        <a:t>K</a:t>
                      </a:r>
                      <a:r>
                        <a:rPr lang="en-US" sz="1000" spc="-5">
                          <a:effectLst/>
                          <a:latin typeface="Times New Roman"/>
                          <a:ea typeface="Times New Roman"/>
                          <a:cs typeface="Times New Roman"/>
                        </a:rPr>
                        <a:t>n</a:t>
                      </a:r>
                      <a:r>
                        <a:rPr lang="en-US" sz="1000" spc="15">
                          <a:effectLst/>
                          <a:latin typeface="Times New Roman"/>
                          <a:ea typeface="Times New Roman"/>
                          <a:cs typeface="Times New Roman"/>
                        </a:rPr>
                        <a:t>e</a:t>
                      </a:r>
                      <a:r>
                        <a:rPr lang="en-US" sz="1000">
                          <a:effectLst/>
                          <a:latin typeface="Times New Roman"/>
                          <a:ea typeface="Times New Roman"/>
                          <a:cs typeface="Times New Roman"/>
                        </a:rPr>
                        <a:t>w</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h</a:t>
                      </a:r>
                      <a:r>
                        <a:rPr lang="en-US" sz="1000" spc="20">
                          <a:effectLst/>
                          <a:latin typeface="Times New Roman"/>
                          <a:ea typeface="Times New Roman"/>
                          <a:cs typeface="Times New Roman"/>
                        </a:rPr>
                        <a:t>o</a:t>
                      </a:r>
                      <a:r>
                        <a:rPr lang="en-US" sz="1000">
                          <a:effectLst/>
                          <a:latin typeface="Times New Roman"/>
                          <a:ea typeface="Times New Roman"/>
                          <a:cs typeface="Times New Roman"/>
                        </a:rPr>
                        <a:t>w</a:t>
                      </a:r>
                      <a:r>
                        <a:rPr lang="en-US" sz="1000" spc="-35">
                          <a:effectLst/>
                          <a:latin typeface="Times New Roman"/>
                          <a:ea typeface="Times New Roman"/>
                          <a:cs typeface="Times New Roman"/>
                        </a:rPr>
                        <a:t> </a:t>
                      </a:r>
                      <a:r>
                        <a:rPr lang="en-US" sz="1000">
                          <a:effectLst/>
                          <a:latin typeface="Times New Roman"/>
                          <a:ea typeface="Times New Roman"/>
                          <a:cs typeface="Times New Roman"/>
                        </a:rPr>
                        <a:t>to</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‘s</a:t>
                      </a:r>
                      <a:r>
                        <a:rPr lang="en-US" sz="1000" spc="5">
                          <a:effectLst/>
                          <a:latin typeface="Times New Roman"/>
                          <a:ea typeface="Times New Roman"/>
                          <a:cs typeface="Times New Roman"/>
                        </a:rPr>
                        <a:t>pea</a:t>
                      </a:r>
                      <a:r>
                        <a:rPr lang="en-US" sz="1000">
                          <a:effectLst/>
                          <a:latin typeface="Times New Roman"/>
                          <a:ea typeface="Times New Roman"/>
                          <a:cs typeface="Times New Roman"/>
                        </a:rPr>
                        <a:t>k</a:t>
                      </a:r>
                      <a:r>
                        <a:rPr lang="en-US" sz="1000" spc="-30">
                          <a:effectLst/>
                          <a:latin typeface="Times New Roman"/>
                          <a:ea typeface="Times New Roman"/>
                          <a:cs typeface="Times New Roman"/>
                        </a:rPr>
                        <a:t> </a:t>
                      </a:r>
                      <a:r>
                        <a:rPr lang="en-US" sz="1000" spc="10">
                          <a:effectLst/>
                          <a:latin typeface="Times New Roman"/>
                          <a:ea typeface="Times New Roman"/>
                          <a:cs typeface="Times New Roman"/>
                        </a:rPr>
                        <a:t>t</a:t>
                      </a:r>
                      <a:r>
                        <a:rPr lang="en-US" sz="1000" spc="-5">
                          <a:effectLst/>
                          <a:latin typeface="Times New Roman"/>
                          <a:ea typeface="Times New Roman"/>
                          <a:cs typeface="Times New Roman"/>
                        </a:rPr>
                        <a:t>h</a:t>
                      </a:r>
                      <a:r>
                        <a:rPr lang="en-US" sz="1000">
                          <a:effectLst/>
                          <a:latin typeface="Times New Roman"/>
                          <a:ea typeface="Times New Roman"/>
                          <a:cs typeface="Times New Roman"/>
                        </a:rPr>
                        <a:t>e</a:t>
                      </a:r>
                      <a:r>
                        <a:rPr lang="en-US" sz="1000" spc="-5">
                          <a:effectLst/>
                          <a:latin typeface="Times New Roman"/>
                          <a:ea typeface="Times New Roman"/>
                          <a:cs typeface="Times New Roman"/>
                        </a:rPr>
                        <a:t> </a:t>
                      </a:r>
                      <a:r>
                        <a:rPr lang="en-US" sz="1000">
                          <a:effectLst/>
                          <a:latin typeface="Times New Roman"/>
                          <a:ea typeface="Times New Roman"/>
                          <a:cs typeface="Times New Roman"/>
                        </a:rPr>
                        <a:t>l</a:t>
                      </a:r>
                      <a:r>
                        <a:rPr lang="en-US" sz="1000" spc="15">
                          <a:effectLst/>
                          <a:latin typeface="Times New Roman"/>
                          <a:ea typeface="Times New Roman"/>
                          <a:cs typeface="Times New Roman"/>
                        </a:rPr>
                        <a:t>a</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gua</a:t>
                      </a:r>
                      <a:r>
                        <a:rPr lang="en-US" sz="1000" spc="-5">
                          <a:effectLst/>
                          <a:latin typeface="Times New Roman"/>
                          <a:ea typeface="Times New Roman"/>
                          <a:cs typeface="Times New Roman"/>
                        </a:rPr>
                        <a:t>g</a:t>
                      </a:r>
                      <a:r>
                        <a:rPr lang="en-US" sz="1000" spc="5">
                          <a:effectLst/>
                          <a:latin typeface="Times New Roman"/>
                          <a:ea typeface="Times New Roman"/>
                          <a:cs typeface="Times New Roman"/>
                        </a:rPr>
                        <a:t>e</a:t>
                      </a:r>
                      <a:r>
                        <a:rPr lang="en-US" sz="1000">
                          <a:effectLst/>
                          <a:latin typeface="Times New Roman"/>
                          <a:ea typeface="Times New Roman"/>
                          <a:cs typeface="Times New Roman"/>
                        </a:rPr>
                        <a:t>’</a:t>
                      </a:r>
                      <a:endParaRPr lang="en-US" sz="1100">
                        <a:effectLst/>
                        <a:latin typeface="Calibri"/>
                        <a:ea typeface="Calibri"/>
                        <a:cs typeface="Times New Roman"/>
                      </a:endParaRPr>
                    </a:p>
                    <a:p>
                      <a:pPr marL="238760" marR="0" algn="ctr">
                        <a:lnSpc>
                          <a:spcPts val="1095"/>
                        </a:lnSpc>
                        <a:spcBef>
                          <a:spcPts val="0"/>
                        </a:spcBef>
                        <a:spcAft>
                          <a:spcPts val="0"/>
                        </a:spcAft>
                      </a:pPr>
                      <a:r>
                        <a:rPr lang="en-US" sz="1000" spc="5">
                          <a:effectLst/>
                          <a:latin typeface="Times New Roman"/>
                          <a:ea typeface="Times New Roman"/>
                          <a:cs typeface="Times New Roman"/>
                        </a:rPr>
                        <a:t>o</a:t>
                      </a:r>
                      <a:r>
                        <a:rPr lang="en-US" sz="1000">
                          <a:effectLst/>
                          <a:latin typeface="Times New Roman"/>
                          <a:ea typeface="Times New Roman"/>
                          <a:cs typeface="Times New Roman"/>
                        </a:rPr>
                        <a:t>f</a:t>
                      </a:r>
                      <a:r>
                        <a:rPr lang="en-US" sz="1000" spc="-15">
                          <a:effectLst/>
                          <a:latin typeface="Times New Roman"/>
                          <a:ea typeface="Times New Roman"/>
                          <a:cs typeface="Times New Roman"/>
                        </a:rPr>
                        <a:t> </a:t>
                      </a:r>
                      <a:r>
                        <a:rPr lang="en-US" sz="1000">
                          <a:effectLst/>
                          <a:latin typeface="Times New Roman"/>
                          <a:ea typeface="Times New Roman"/>
                          <a:cs typeface="Times New Roman"/>
                        </a:rPr>
                        <a:t>t</a:t>
                      </a:r>
                      <a:r>
                        <a:rPr lang="en-US" sz="1000" spc="-5">
                          <a:effectLst/>
                          <a:latin typeface="Times New Roman"/>
                          <a:ea typeface="Times New Roman"/>
                          <a:cs typeface="Times New Roman"/>
                        </a:rPr>
                        <a:t>h</a:t>
                      </a:r>
                      <a:r>
                        <a:rPr lang="en-US" sz="1000">
                          <a:effectLst/>
                          <a:latin typeface="Times New Roman"/>
                          <a:ea typeface="Times New Roman"/>
                          <a:cs typeface="Times New Roman"/>
                        </a:rPr>
                        <a:t>e</a:t>
                      </a:r>
                      <a:r>
                        <a:rPr lang="en-US" sz="1000" spc="-5">
                          <a:effectLst/>
                          <a:latin typeface="Times New Roman"/>
                          <a:ea typeface="Times New Roman"/>
                          <a:cs typeface="Times New Roman"/>
                        </a:rPr>
                        <a:t> </a:t>
                      </a:r>
                      <a:r>
                        <a:rPr lang="en-US" sz="1000" spc="5">
                          <a:effectLst/>
                          <a:latin typeface="Times New Roman"/>
                          <a:ea typeface="Times New Roman"/>
                          <a:cs typeface="Times New Roman"/>
                        </a:rPr>
                        <a:t>poo</a:t>
                      </a:r>
                      <a:r>
                        <a:rPr lang="en-US" sz="1000">
                          <a:effectLst/>
                          <a:latin typeface="Times New Roman"/>
                          <a:ea typeface="Times New Roman"/>
                          <a:cs typeface="Times New Roman"/>
                        </a:rPr>
                        <a:t>r</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n</a:t>
                      </a:r>
                      <a:r>
                        <a:rPr lang="en-US" sz="1000">
                          <a:effectLst/>
                          <a:latin typeface="Times New Roman"/>
                          <a:ea typeface="Times New Roman"/>
                          <a:cs typeface="Times New Roman"/>
                        </a:rPr>
                        <a:t>d</a:t>
                      </a:r>
                      <a:r>
                        <a:rPr lang="en-US" sz="1000" spc="-5">
                          <a:effectLst/>
                          <a:latin typeface="Times New Roman"/>
                          <a:ea typeface="Times New Roman"/>
                          <a:cs typeface="Times New Roman"/>
                        </a:rPr>
                        <a:t> </a:t>
                      </a:r>
                      <a:r>
                        <a:rPr lang="en-US" sz="1000">
                          <a:effectLst/>
                          <a:latin typeface="Times New Roman"/>
                          <a:ea typeface="Times New Roman"/>
                          <a:cs typeface="Times New Roman"/>
                        </a:rPr>
                        <a:t>t</a:t>
                      </a:r>
                      <a:r>
                        <a:rPr lang="en-US" sz="1000" spc="-5">
                          <a:effectLst/>
                          <a:latin typeface="Times New Roman"/>
                          <a:ea typeface="Times New Roman"/>
                          <a:cs typeface="Times New Roman"/>
                        </a:rPr>
                        <a:t>h</a:t>
                      </a:r>
                      <a:r>
                        <a:rPr lang="en-US" sz="1000">
                          <a:effectLst/>
                          <a:latin typeface="Times New Roman"/>
                          <a:ea typeface="Times New Roman"/>
                          <a:cs typeface="Times New Roman"/>
                        </a:rPr>
                        <a:t>e</a:t>
                      </a:r>
                      <a:r>
                        <a:rPr lang="en-US" sz="1000" spc="-5">
                          <a:effectLst/>
                          <a:latin typeface="Times New Roman"/>
                          <a:ea typeface="Times New Roman"/>
                          <a:cs typeface="Times New Roman"/>
                        </a:rPr>
                        <a:t> </a:t>
                      </a:r>
                      <a:r>
                        <a:rPr lang="en-US" sz="1000" spc="5">
                          <a:effectLst/>
                          <a:latin typeface="Times New Roman"/>
                          <a:ea typeface="Times New Roman"/>
                          <a:cs typeface="Times New Roman"/>
                        </a:rPr>
                        <a:t>p</a:t>
                      </a:r>
                      <a:r>
                        <a:rPr lang="en-US" sz="1000" spc="20">
                          <a:effectLst/>
                          <a:latin typeface="Times New Roman"/>
                          <a:ea typeface="Times New Roman"/>
                          <a:cs typeface="Times New Roman"/>
                        </a:rPr>
                        <a:t>o</a:t>
                      </a:r>
                      <a:r>
                        <a:rPr lang="en-US" sz="1000" spc="-20">
                          <a:effectLst/>
                          <a:latin typeface="Times New Roman"/>
                          <a:ea typeface="Times New Roman"/>
                          <a:cs typeface="Times New Roman"/>
                        </a:rPr>
                        <a:t>w</a:t>
                      </a:r>
                      <a:r>
                        <a:rPr lang="en-US" sz="1000" spc="5">
                          <a:effectLst/>
                          <a:latin typeface="Times New Roman"/>
                          <a:ea typeface="Times New Roman"/>
                          <a:cs typeface="Times New Roman"/>
                        </a:rPr>
                        <a:t>erf</a:t>
                      </a:r>
                      <a:r>
                        <a:rPr lang="en-US" sz="1000" spc="-5">
                          <a:effectLst/>
                          <a:latin typeface="Times New Roman"/>
                          <a:ea typeface="Times New Roman"/>
                          <a:cs typeface="Times New Roman"/>
                        </a:rPr>
                        <a:t>u</a:t>
                      </a:r>
                      <a:r>
                        <a:rPr lang="en-US" sz="1000">
                          <a:effectLst/>
                          <a:latin typeface="Times New Roman"/>
                          <a:ea typeface="Times New Roman"/>
                          <a:cs typeface="Times New Roman"/>
                        </a:rPr>
                        <a:t>l</a:t>
                      </a:r>
                      <a:endParaRPr lang="en-US" sz="1100">
                        <a:effectLst/>
                        <a:latin typeface="Calibri"/>
                        <a:ea typeface="Calibri"/>
                        <a:cs typeface="Times New Roman"/>
                      </a:endParaRPr>
                    </a:p>
                    <a:p>
                      <a:pPr marL="124460" marR="0" algn="ctr">
                        <a:lnSpc>
                          <a:spcPts val="1170"/>
                        </a:lnSpc>
                        <a:spcBef>
                          <a:spcPts val="0"/>
                        </a:spcBef>
                        <a:spcAft>
                          <a:spcPts val="0"/>
                        </a:spcAft>
                      </a:pPr>
                      <a:r>
                        <a:rPr lang="en-US" sz="1000">
                          <a:effectLst/>
                          <a:latin typeface="Symbol"/>
                          <a:ea typeface="Symbol"/>
                          <a:cs typeface="Symbol"/>
                        </a:rPr>
                        <a:t></a:t>
                      </a:r>
                      <a:r>
                        <a:rPr lang="en-US" sz="1000" spc="190">
                          <a:effectLst/>
                          <a:latin typeface="Symbol"/>
                          <a:ea typeface="Symbol"/>
                          <a:cs typeface="Symbol"/>
                        </a:rPr>
                        <a:t> </a:t>
                      </a:r>
                      <a:r>
                        <a:rPr lang="en-US" sz="1000">
                          <a:effectLst/>
                          <a:latin typeface="Times New Roman"/>
                          <a:ea typeface="Times New Roman"/>
                          <a:cs typeface="Times New Roman"/>
                        </a:rPr>
                        <a:t>Utili</a:t>
                      </a:r>
                      <a:r>
                        <a:rPr lang="en-US" sz="1000" spc="5">
                          <a:effectLst/>
                          <a:latin typeface="Times New Roman"/>
                          <a:ea typeface="Times New Roman"/>
                          <a:cs typeface="Times New Roman"/>
                        </a:rPr>
                        <a:t>ze</a:t>
                      </a:r>
                      <a:r>
                        <a:rPr lang="en-US" sz="1000">
                          <a:effectLst/>
                          <a:latin typeface="Times New Roman"/>
                          <a:ea typeface="Times New Roman"/>
                          <a:cs typeface="Times New Roman"/>
                        </a:rPr>
                        <a:t>d</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e</a:t>
                      </a:r>
                      <a:r>
                        <a:rPr lang="en-US" sz="1000" spc="10">
                          <a:effectLst/>
                          <a:latin typeface="Times New Roman"/>
                          <a:ea typeface="Times New Roman"/>
                          <a:cs typeface="Times New Roman"/>
                        </a:rPr>
                        <a:t>t</a:t>
                      </a:r>
                      <a:r>
                        <a:rPr lang="en-US" sz="1000" spc="-10">
                          <a:effectLst/>
                          <a:latin typeface="Times New Roman"/>
                          <a:ea typeface="Times New Roman"/>
                          <a:cs typeface="Times New Roman"/>
                        </a:rPr>
                        <a:t>w</a:t>
                      </a:r>
                      <a:r>
                        <a:rPr lang="en-US" sz="1000" spc="5">
                          <a:effectLst/>
                          <a:latin typeface="Times New Roman"/>
                          <a:ea typeface="Times New Roman"/>
                          <a:cs typeface="Times New Roman"/>
                        </a:rPr>
                        <a:t>ork</a:t>
                      </a:r>
                      <a:r>
                        <a:rPr lang="en-US" sz="1000">
                          <a:effectLst/>
                          <a:latin typeface="Times New Roman"/>
                          <a:ea typeface="Times New Roman"/>
                          <a:cs typeface="Times New Roman"/>
                        </a:rPr>
                        <a:t>s</a:t>
                      </a:r>
                      <a:r>
                        <a:rPr lang="en-US" sz="1000" spc="-35">
                          <a:effectLst/>
                          <a:latin typeface="Times New Roman"/>
                          <a:ea typeface="Times New Roman"/>
                          <a:cs typeface="Times New Roman"/>
                        </a:rPr>
                        <a:t> </a:t>
                      </a:r>
                      <a:r>
                        <a:rPr lang="en-US" sz="1000">
                          <a:effectLst/>
                          <a:latin typeface="Times New Roman"/>
                          <a:ea typeface="Times New Roman"/>
                          <a:cs typeface="Times New Roman"/>
                        </a:rPr>
                        <a:t>to </a:t>
                      </a:r>
                      <a:r>
                        <a:rPr lang="en-US" sz="1000" spc="5">
                          <a:effectLst/>
                          <a:latin typeface="Times New Roman"/>
                          <a:ea typeface="Times New Roman"/>
                          <a:cs typeface="Times New Roman"/>
                        </a:rPr>
                        <a:t>acce</a:t>
                      </a:r>
                      <a:r>
                        <a:rPr lang="en-US" sz="1000" spc="-5">
                          <a:effectLst/>
                          <a:latin typeface="Times New Roman"/>
                          <a:ea typeface="Times New Roman"/>
                          <a:cs typeface="Times New Roman"/>
                        </a:rPr>
                        <a:t>s</a:t>
                      </a:r>
                      <a:r>
                        <a:rPr lang="en-US" sz="1000">
                          <a:effectLst/>
                          <a:latin typeface="Times New Roman"/>
                          <a:ea typeface="Times New Roman"/>
                          <a:cs typeface="Times New Roman"/>
                        </a:rPr>
                        <a:t>s</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po</a:t>
                      </a:r>
                      <a:r>
                        <a:rPr lang="en-US" sz="1000" spc="-10">
                          <a:effectLst/>
                          <a:latin typeface="Times New Roman"/>
                          <a:ea typeface="Times New Roman"/>
                          <a:cs typeface="Times New Roman"/>
                        </a:rPr>
                        <a:t>w</a:t>
                      </a:r>
                      <a:r>
                        <a:rPr lang="en-US" sz="1000" spc="5">
                          <a:effectLst/>
                          <a:latin typeface="Times New Roman"/>
                          <a:ea typeface="Times New Roman"/>
                          <a:cs typeface="Times New Roman"/>
                        </a:rPr>
                        <a:t>er</a:t>
                      </a:r>
                      <a:r>
                        <a:rPr lang="en-US" sz="1000">
                          <a:effectLst/>
                          <a:latin typeface="Times New Roman"/>
                          <a:ea typeface="Times New Roman"/>
                          <a:cs typeface="Times New Roman"/>
                        </a:rPr>
                        <a:t>s</a:t>
                      </a:r>
                      <a:endParaRPr lang="en-US" sz="1100">
                        <a:effectLst/>
                        <a:latin typeface="Calibri"/>
                        <a:ea typeface="Calibri"/>
                        <a:cs typeface="Times New Roman"/>
                      </a:endParaRPr>
                    </a:p>
                  </a:txBody>
                  <a:tcPr marL="0" marR="0" marT="0" marB="0"/>
                </a:tc>
              </a:tr>
              <a:tr h="1214115">
                <a:tc>
                  <a:txBody>
                    <a:bodyPr/>
                    <a:lstStyle/>
                    <a:p>
                      <a:pPr marL="0" marR="0" algn="ctr">
                        <a:lnSpc>
                          <a:spcPts val="500"/>
                        </a:lnSpc>
                        <a:spcBef>
                          <a:spcPts val="0"/>
                        </a:spcBef>
                        <a:spcAft>
                          <a:spcPts val="0"/>
                        </a:spcAft>
                      </a:pPr>
                      <a:r>
                        <a:rPr lang="en-US" sz="500">
                          <a:effectLst/>
                          <a:latin typeface="Calibri"/>
                          <a:ea typeface="Calibri"/>
                          <a:cs typeface="Times New Roman"/>
                        </a:rPr>
                        <a:t> </a:t>
                      </a:r>
                      <a:endParaRPr lang="en-US" sz="1100">
                        <a:effectLst/>
                        <a:latin typeface="Calibri"/>
                        <a:ea typeface="Calibri"/>
                        <a:cs typeface="Times New Roman"/>
                      </a:endParaRPr>
                    </a:p>
                    <a:p>
                      <a:pPr marL="0" marR="0" algn="ctr">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0" marR="0" algn="ctr">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149225" marR="139065" algn="ctr">
                        <a:lnSpc>
                          <a:spcPct val="115000"/>
                        </a:lnSpc>
                        <a:spcBef>
                          <a:spcPts val="0"/>
                        </a:spcBef>
                        <a:spcAft>
                          <a:spcPts val="0"/>
                        </a:spcAft>
                      </a:pPr>
                      <a:r>
                        <a:rPr lang="en-US" sz="1000">
                          <a:effectLst/>
                          <a:latin typeface="Times New Roman"/>
                          <a:ea typeface="Times New Roman"/>
                          <a:cs typeface="Times New Roman"/>
                        </a:rPr>
                        <a:t>C</a:t>
                      </a:r>
                      <a:r>
                        <a:rPr lang="en-US" sz="1000" spc="20">
                          <a:effectLst/>
                          <a:latin typeface="Times New Roman"/>
                          <a:ea typeface="Times New Roman"/>
                          <a:cs typeface="Times New Roman"/>
                        </a:rPr>
                        <a:t>o</a:t>
                      </a:r>
                      <a:r>
                        <a:rPr lang="en-US" sz="1000">
                          <a:effectLst/>
                          <a:latin typeface="Times New Roman"/>
                          <a:ea typeface="Times New Roman"/>
                          <a:cs typeface="Times New Roman"/>
                        </a:rPr>
                        <a:t>m</a:t>
                      </a:r>
                      <a:r>
                        <a:rPr lang="en-US" sz="1000" spc="-10">
                          <a:effectLst/>
                          <a:latin typeface="Times New Roman"/>
                          <a:ea typeface="Times New Roman"/>
                          <a:cs typeface="Times New Roman"/>
                        </a:rPr>
                        <a:t>m</a:t>
                      </a:r>
                      <a:r>
                        <a:rPr lang="en-US" sz="1000">
                          <a:effectLst/>
                          <a:latin typeface="Times New Roman"/>
                          <a:ea typeface="Times New Roman"/>
                          <a:cs typeface="Times New Roman"/>
                        </a:rPr>
                        <a:t>i</a:t>
                      </a:r>
                      <a:r>
                        <a:rPr lang="en-US" sz="1000" spc="15">
                          <a:effectLst/>
                          <a:latin typeface="Times New Roman"/>
                          <a:ea typeface="Times New Roman"/>
                          <a:cs typeface="Times New Roman"/>
                        </a:rPr>
                        <a:t>t</a:t>
                      </a:r>
                      <a:r>
                        <a:rPr lang="en-US" sz="1000" spc="-10">
                          <a:effectLst/>
                          <a:latin typeface="Times New Roman"/>
                          <a:ea typeface="Times New Roman"/>
                          <a:cs typeface="Times New Roman"/>
                        </a:rPr>
                        <a:t>m</a:t>
                      </a:r>
                      <a:r>
                        <a:rPr lang="en-US" sz="1000" spc="5">
                          <a:effectLst/>
                          <a:latin typeface="Times New Roman"/>
                          <a:ea typeface="Times New Roman"/>
                          <a:cs typeface="Times New Roman"/>
                        </a:rPr>
                        <a:t>e</a:t>
                      </a:r>
                      <a:r>
                        <a:rPr lang="en-US" sz="1000">
                          <a:effectLst/>
                          <a:latin typeface="Times New Roman"/>
                          <a:ea typeface="Times New Roman"/>
                          <a:cs typeface="Times New Roman"/>
                        </a:rPr>
                        <a:t>nt </a:t>
                      </a:r>
                      <a:r>
                        <a:rPr lang="en-US" sz="1000" spc="5">
                          <a:effectLst/>
                          <a:latin typeface="Times New Roman"/>
                          <a:ea typeface="Times New Roman"/>
                          <a:cs typeface="Times New Roman"/>
                        </a:rPr>
                        <a:t>t</a:t>
                      </a:r>
                      <a:r>
                        <a:rPr lang="en-US" sz="1000">
                          <a:effectLst/>
                          <a:latin typeface="Times New Roman"/>
                          <a:ea typeface="Times New Roman"/>
                          <a:cs typeface="Times New Roman"/>
                        </a:rPr>
                        <a:t>o</a:t>
                      </a:r>
                      <a:endParaRPr lang="en-US" sz="1100">
                        <a:effectLst/>
                        <a:latin typeface="Calibri"/>
                        <a:ea typeface="Calibri"/>
                        <a:cs typeface="Times New Roman"/>
                      </a:endParaRPr>
                    </a:p>
                    <a:p>
                      <a:pPr marL="248285" marR="236220" algn="ctr">
                        <a:lnSpc>
                          <a:spcPct val="115000"/>
                        </a:lnSpc>
                        <a:spcBef>
                          <a:spcPts val="0"/>
                        </a:spcBef>
                        <a:spcAft>
                          <a:spcPts val="0"/>
                        </a:spcAft>
                      </a:pPr>
                      <a:r>
                        <a:rPr lang="en-US" sz="1000">
                          <a:effectLst/>
                          <a:latin typeface="Times New Roman"/>
                          <a:ea typeface="Times New Roman"/>
                          <a:cs typeface="Times New Roman"/>
                        </a:rPr>
                        <a:t>N</a:t>
                      </a:r>
                      <a:r>
                        <a:rPr lang="en-US" sz="1000" spc="5">
                          <a:effectLst/>
                          <a:latin typeface="Times New Roman"/>
                          <a:ea typeface="Times New Roman"/>
                          <a:cs typeface="Times New Roman"/>
                        </a:rPr>
                        <a:t>o</a:t>
                      </a:r>
                      <a:r>
                        <a:rPr lang="en-US" sz="1000">
                          <a:effectLst/>
                          <a:latin typeface="Times New Roman"/>
                          <a:ea typeface="Times New Roman"/>
                          <a:cs typeface="Times New Roman"/>
                        </a:rPr>
                        <a:t>n</a:t>
                      </a:r>
                      <a:r>
                        <a:rPr lang="en-US" sz="1000" spc="5">
                          <a:effectLst/>
                          <a:latin typeface="Times New Roman"/>
                          <a:ea typeface="Times New Roman"/>
                          <a:cs typeface="Times New Roman"/>
                        </a:rPr>
                        <a:t>v</a:t>
                      </a:r>
                      <a:r>
                        <a:rPr lang="en-US" sz="1000">
                          <a:effectLst/>
                          <a:latin typeface="Times New Roman"/>
                          <a:ea typeface="Times New Roman"/>
                          <a:cs typeface="Times New Roman"/>
                        </a:rPr>
                        <a:t>i</a:t>
                      </a:r>
                      <a:r>
                        <a:rPr lang="en-US" sz="1000" spc="5">
                          <a:effectLst/>
                          <a:latin typeface="Times New Roman"/>
                          <a:ea typeface="Times New Roman"/>
                          <a:cs typeface="Times New Roman"/>
                        </a:rPr>
                        <a:t>o</a:t>
                      </a:r>
                      <a:r>
                        <a:rPr lang="en-US" sz="1000">
                          <a:effectLst/>
                          <a:latin typeface="Times New Roman"/>
                          <a:ea typeface="Times New Roman"/>
                          <a:cs typeface="Times New Roman"/>
                        </a:rPr>
                        <a:t>l</a:t>
                      </a:r>
                      <a:r>
                        <a:rPr lang="en-US" sz="1000" spc="5">
                          <a:effectLst/>
                          <a:latin typeface="Times New Roman"/>
                          <a:ea typeface="Times New Roman"/>
                          <a:cs typeface="Times New Roman"/>
                        </a:rPr>
                        <a:t>e</a:t>
                      </a:r>
                      <a:r>
                        <a:rPr lang="en-US" sz="1000">
                          <a:effectLst/>
                          <a:latin typeface="Times New Roman"/>
                          <a:ea typeface="Times New Roman"/>
                          <a:cs typeface="Times New Roman"/>
                        </a:rPr>
                        <a:t>n</a:t>
                      </a:r>
                      <a:r>
                        <a:rPr lang="en-US" sz="1000" spc="5">
                          <a:effectLst/>
                          <a:latin typeface="Times New Roman"/>
                          <a:ea typeface="Times New Roman"/>
                          <a:cs typeface="Times New Roman"/>
                        </a:rPr>
                        <a:t>c</a:t>
                      </a:r>
                      <a:r>
                        <a:rPr lang="en-US" sz="1000">
                          <a:effectLst/>
                          <a:latin typeface="Times New Roman"/>
                          <a:ea typeface="Times New Roman"/>
                          <a:cs typeface="Times New Roman"/>
                        </a:rPr>
                        <a:t>e</a:t>
                      </a:r>
                      <a:endParaRPr lang="en-US" sz="1100">
                        <a:effectLst/>
                        <a:latin typeface="Calibri"/>
                        <a:ea typeface="Calibri"/>
                        <a:cs typeface="Times New Roman"/>
                      </a:endParaRPr>
                    </a:p>
                  </a:txBody>
                  <a:tcPr marL="0" marR="0" marT="0" marB="0"/>
                </a:tc>
                <a:tc>
                  <a:txBody>
                    <a:bodyPr/>
                    <a:lstStyle/>
                    <a:p>
                      <a:pPr marL="0" marR="0" algn="ctr">
                        <a:lnSpc>
                          <a:spcPts val="1100"/>
                        </a:lnSpc>
                        <a:spcBef>
                          <a:spcPts val="0"/>
                        </a:spcBef>
                        <a:spcAft>
                          <a:spcPts val="0"/>
                        </a:spcAft>
                      </a:pPr>
                      <a:r>
                        <a:rPr lang="en-US" sz="1100">
                          <a:effectLst/>
                          <a:latin typeface="Calibri"/>
                          <a:ea typeface="Calibri"/>
                          <a:cs typeface="Times New Roman"/>
                        </a:rPr>
                        <a:t> </a:t>
                      </a:r>
                    </a:p>
                    <a:p>
                      <a:pPr marL="118110" marR="106680" indent="-1905" algn="ctr">
                        <a:lnSpc>
                          <a:spcPct val="115000"/>
                        </a:lnSpc>
                        <a:spcBef>
                          <a:spcPts val="0"/>
                        </a:spcBef>
                        <a:spcAft>
                          <a:spcPts val="0"/>
                        </a:spcAft>
                      </a:pPr>
                      <a:r>
                        <a:rPr lang="en-US" sz="1000" spc="10">
                          <a:effectLst/>
                          <a:latin typeface="Times New Roman"/>
                          <a:ea typeface="Times New Roman"/>
                          <a:cs typeface="Times New Roman"/>
                        </a:rPr>
                        <a:t>“</a:t>
                      </a:r>
                      <a:r>
                        <a:rPr lang="en-US" sz="1000" spc="-10">
                          <a:effectLst/>
                          <a:latin typeface="Times New Roman"/>
                          <a:ea typeface="Times New Roman"/>
                          <a:cs typeface="Times New Roman"/>
                        </a:rPr>
                        <a:t>W</a:t>
                      </a:r>
                      <a:r>
                        <a:rPr lang="en-US" sz="1000">
                          <a:effectLst/>
                          <a:latin typeface="Times New Roman"/>
                          <a:ea typeface="Times New Roman"/>
                          <a:cs typeface="Times New Roman"/>
                        </a:rPr>
                        <a:t>e</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bega</a:t>
                      </a:r>
                      <a:r>
                        <a:rPr lang="en-US" sz="1000">
                          <a:effectLst/>
                          <a:latin typeface="Times New Roman"/>
                          <a:ea typeface="Times New Roman"/>
                          <a:cs typeface="Times New Roman"/>
                        </a:rPr>
                        <a:t>n</a:t>
                      </a:r>
                      <a:r>
                        <a:rPr lang="en-US" sz="1000" spc="45">
                          <a:effectLst/>
                          <a:latin typeface="Times New Roman"/>
                          <a:ea typeface="Times New Roman"/>
                          <a:cs typeface="Times New Roman"/>
                        </a:rPr>
                        <a:t> </a:t>
                      </a:r>
                      <a:r>
                        <a:rPr lang="en-US" sz="1000">
                          <a:effectLst/>
                          <a:latin typeface="Times New Roman"/>
                          <a:ea typeface="Times New Roman"/>
                          <a:cs typeface="Times New Roman"/>
                        </a:rPr>
                        <a:t>to</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o</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gan</a:t>
                      </a:r>
                      <a:r>
                        <a:rPr lang="en-US" sz="1000">
                          <a:effectLst/>
                          <a:latin typeface="Times New Roman"/>
                          <a:ea typeface="Times New Roman"/>
                          <a:cs typeface="Times New Roman"/>
                        </a:rPr>
                        <a:t>i</a:t>
                      </a:r>
                      <a:r>
                        <a:rPr lang="en-US" sz="1000" spc="-5">
                          <a:effectLst/>
                          <a:latin typeface="Times New Roman"/>
                          <a:ea typeface="Times New Roman"/>
                          <a:cs typeface="Times New Roman"/>
                        </a:rPr>
                        <a:t>z</a:t>
                      </a:r>
                      <a:r>
                        <a:rPr lang="en-US" sz="1000">
                          <a:effectLst/>
                          <a:latin typeface="Times New Roman"/>
                          <a:ea typeface="Times New Roman"/>
                          <a:cs typeface="Times New Roman"/>
                        </a:rPr>
                        <a:t>e</a:t>
                      </a:r>
                      <a:r>
                        <a:rPr lang="en-US" sz="1000" spc="30">
                          <a:effectLst/>
                          <a:latin typeface="Times New Roman"/>
                          <a:ea typeface="Times New Roman"/>
                          <a:cs typeface="Times New Roman"/>
                        </a:rPr>
                        <a:t> </a:t>
                      </a:r>
                      <a:r>
                        <a:rPr lang="en-US" sz="1000">
                          <a:effectLst/>
                          <a:latin typeface="Times New Roman"/>
                          <a:ea typeface="Times New Roman"/>
                          <a:cs typeface="Times New Roman"/>
                        </a:rPr>
                        <a:t>t</a:t>
                      </a:r>
                      <a:r>
                        <a:rPr lang="en-US" sz="1000" spc="5">
                          <a:effectLst/>
                          <a:latin typeface="Times New Roman"/>
                          <a:ea typeface="Times New Roman"/>
                          <a:cs typeface="Times New Roman"/>
                        </a:rPr>
                        <a:t>h</a:t>
                      </a:r>
                      <a:r>
                        <a:rPr lang="en-US" sz="1000">
                          <a:effectLst/>
                          <a:latin typeface="Times New Roman"/>
                          <a:ea typeface="Times New Roman"/>
                          <a:cs typeface="Times New Roman"/>
                        </a:rPr>
                        <a:t>e</a:t>
                      </a:r>
                      <a:r>
                        <a:rPr lang="en-US" sz="1000" spc="-5">
                          <a:effectLst/>
                          <a:latin typeface="Times New Roman"/>
                          <a:ea typeface="Times New Roman"/>
                          <a:cs typeface="Times New Roman"/>
                        </a:rPr>
                        <a:t> </a:t>
                      </a:r>
                      <a:r>
                        <a:rPr lang="en-US" sz="1000" spc="5">
                          <a:effectLst/>
                          <a:latin typeface="Times New Roman"/>
                          <a:ea typeface="Times New Roman"/>
                          <a:cs typeface="Times New Roman"/>
                        </a:rPr>
                        <a:t>v</a:t>
                      </a:r>
                      <a:r>
                        <a:rPr lang="en-US" sz="1000">
                          <a:effectLst/>
                          <a:latin typeface="Times New Roman"/>
                          <a:ea typeface="Times New Roman"/>
                          <a:cs typeface="Times New Roman"/>
                        </a:rPr>
                        <a:t>i</a:t>
                      </a:r>
                      <a:r>
                        <a:rPr lang="en-US" sz="1000" spc="-10">
                          <a:effectLst/>
                          <a:latin typeface="Times New Roman"/>
                          <a:ea typeface="Times New Roman"/>
                          <a:cs typeface="Times New Roman"/>
                        </a:rPr>
                        <a:t>c</a:t>
                      </a:r>
                      <a:r>
                        <a:rPr lang="en-US" sz="1000">
                          <a:effectLst/>
                          <a:latin typeface="Times New Roman"/>
                          <a:ea typeface="Times New Roman"/>
                          <a:cs typeface="Times New Roman"/>
                        </a:rPr>
                        <a:t>tims</a:t>
                      </a:r>
                      <a:r>
                        <a:rPr lang="en-US" sz="1000" spc="85">
                          <a:effectLst/>
                          <a:latin typeface="Times New Roman"/>
                          <a:ea typeface="Times New Roman"/>
                          <a:cs typeface="Times New Roman"/>
                        </a:rPr>
                        <a:t> </a:t>
                      </a:r>
                      <a:r>
                        <a:rPr lang="en-US" sz="1000" spc="5">
                          <a:effectLst/>
                          <a:latin typeface="Times New Roman"/>
                          <a:ea typeface="Times New Roman"/>
                          <a:cs typeface="Times New Roman"/>
                        </a:rPr>
                        <a:t>o</a:t>
                      </a:r>
                      <a:r>
                        <a:rPr lang="en-US" sz="1000">
                          <a:effectLst/>
                          <a:latin typeface="Times New Roman"/>
                          <a:ea typeface="Times New Roman"/>
                          <a:cs typeface="Times New Roman"/>
                        </a:rPr>
                        <a:t>f</a:t>
                      </a:r>
                      <a:r>
                        <a:rPr lang="en-US" sz="1000" spc="10">
                          <a:effectLst/>
                          <a:latin typeface="Times New Roman"/>
                          <a:ea typeface="Times New Roman"/>
                          <a:cs typeface="Times New Roman"/>
                        </a:rPr>
                        <a:t> </a:t>
                      </a:r>
                      <a:r>
                        <a:rPr lang="en-US" sz="1000">
                          <a:effectLst/>
                          <a:latin typeface="Times New Roman"/>
                          <a:ea typeface="Times New Roman"/>
                          <a:cs typeface="Times New Roman"/>
                        </a:rPr>
                        <a:t>t</a:t>
                      </a:r>
                      <a:r>
                        <a:rPr lang="en-US" sz="1000" spc="5">
                          <a:effectLst/>
                          <a:latin typeface="Times New Roman"/>
                          <a:ea typeface="Times New Roman"/>
                          <a:cs typeface="Times New Roman"/>
                        </a:rPr>
                        <a:t>h</a:t>
                      </a:r>
                      <a:r>
                        <a:rPr lang="en-US" sz="1000">
                          <a:effectLst/>
                          <a:latin typeface="Times New Roman"/>
                          <a:ea typeface="Times New Roman"/>
                          <a:cs typeface="Times New Roman"/>
                        </a:rPr>
                        <a:t>e </a:t>
                      </a:r>
                      <a:r>
                        <a:rPr lang="en-US" sz="1000" spc="5">
                          <a:effectLst/>
                          <a:latin typeface="Times New Roman"/>
                          <a:ea typeface="Times New Roman"/>
                          <a:cs typeface="Times New Roman"/>
                        </a:rPr>
                        <a:t>v</a:t>
                      </a:r>
                      <a:r>
                        <a:rPr lang="en-US" sz="1000">
                          <a:effectLst/>
                          <a:latin typeface="Times New Roman"/>
                          <a:ea typeface="Times New Roman"/>
                          <a:cs typeface="Times New Roman"/>
                        </a:rPr>
                        <a:t>i</a:t>
                      </a:r>
                      <a:r>
                        <a:rPr lang="en-US" sz="1000" spc="5">
                          <a:effectLst/>
                          <a:latin typeface="Times New Roman"/>
                          <a:ea typeface="Times New Roman"/>
                          <a:cs typeface="Times New Roman"/>
                        </a:rPr>
                        <a:t>o</a:t>
                      </a:r>
                      <a:r>
                        <a:rPr lang="en-US" sz="1000">
                          <a:effectLst/>
                          <a:latin typeface="Times New Roman"/>
                          <a:ea typeface="Times New Roman"/>
                          <a:cs typeface="Times New Roman"/>
                        </a:rPr>
                        <a:t>l</a:t>
                      </a:r>
                      <a:r>
                        <a:rPr lang="en-US" sz="1000" spc="5">
                          <a:effectLst/>
                          <a:latin typeface="Times New Roman"/>
                          <a:ea typeface="Times New Roman"/>
                          <a:cs typeface="Times New Roman"/>
                        </a:rPr>
                        <a:t>ence</a:t>
                      </a:r>
                      <a:r>
                        <a:rPr lang="en-US" sz="1000">
                          <a:effectLst/>
                          <a:latin typeface="Times New Roman"/>
                          <a:ea typeface="Times New Roman"/>
                          <a:cs typeface="Times New Roman"/>
                        </a:rPr>
                        <a:t>.</a:t>
                      </a:r>
                      <a:r>
                        <a:rPr lang="en-US" sz="1000" spc="-85">
                          <a:effectLst/>
                          <a:latin typeface="Times New Roman"/>
                          <a:ea typeface="Times New Roman"/>
                          <a:cs typeface="Times New Roman"/>
                        </a:rPr>
                        <a:t> </a:t>
                      </a:r>
                      <a:r>
                        <a:rPr lang="en-US" sz="1000" spc="-10">
                          <a:effectLst/>
                          <a:latin typeface="Times New Roman"/>
                          <a:ea typeface="Times New Roman"/>
                          <a:cs typeface="Times New Roman"/>
                        </a:rPr>
                        <a:t>W</a:t>
                      </a:r>
                      <a:r>
                        <a:rPr lang="en-US" sz="1000">
                          <a:effectLst/>
                          <a:latin typeface="Times New Roman"/>
                          <a:ea typeface="Times New Roman"/>
                          <a:cs typeface="Times New Roman"/>
                        </a:rPr>
                        <a:t>e</a:t>
                      </a:r>
                      <a:r>
                        <a:rPr lang="en-US" sz="1000" spc="40">
                          <a:effectLst/>
                          <a:latin typeface="Times New Roman"/>
                          <a:ea typeface="Times New Roman"/>
                          <a:cs typeface="Times New Roman"/>
                        </a:rPr>
                        <a:t> </a:t>
                      </a:r>
                      <a:r>
                        <a:rPr lang="en-US" sz="1000" spc="5">
                          <a:effectLst/>
                          <a:latin typeface="Times New Roman"/>
                          <a:ea typeface="Times New Roman"/>
                          <a:cs typeface="Times New Roman"/>
                        </a:rPr>
                        <a:t>he</a:t>
                      </a:r>
                      <a:r>
                        <a:rPr lang="en-US" sz="1000">
                          <a:effectLst/>
                          <a:latin typeface="Times New Roman"/>
                          <a:ea typeface="Times New Roman"/>
                          <a:cs typeface="Times New Roman"/>
                        </a:rPr>
                        <a:t>ld</a:t>
                      </a:r>
                      <a:r>
                        <a:rPr lang="en-US" sz="1000" spc="-5">
                          <a:effectLst/>
                          <a:latin typeface="Times New Roman"/>
                          <a:ea typeface="Times New Roman"/>
                          <a:cs typeface="Times New Roman"/>
                        </a:rPr>
                        <a:t> s</a:t>
                      </a:r>
                      <a:r>
                        <a:rPr lang="en-US" sz="1000" spc="5">
                          <a:effectLst/>
                          <a:latin typeface="Times New Roman"/>
                          <a:ea typeface="Times New Roman"/>
                          <a:cs typeface="Times New Roman"/>
                        </a:rPr>
                        <a:t>e</a:t>
                      </a:r>
                      <a:r>
                        <a:rPr lang="en-US" sz="1000">
                          <a:effectLst/>
                          <a:latin typeface="Times New Roman"/>
                          <a:ea typeface="Times New Roman"/>
                          <a:cs typeface="Times New Roman"/>
                        </a:rPr>
                        <a:t>mi</a:t>
                      </a:r>
                      <a:r>
                        <a:rPr lang="en-US" sz="1000" spc="5">
                          <a:effectLst/>
                          <a:latin typeface="Times New Roman"/>
                          <a:ea typeface="Times New Roman"/>
                          <a:cs typeface="Times New Roman"/>
                        </a:rPr>
                        <a:t>na</a:t>
                      </a:r>
                      <a:r>
                        <a:rPr lang="en-US" sz="1000" spc="-5">
                          <a:effectLst/>
                          <a:latin typeface="Times New Roman"/>
                          <a:ea typeface="Times New Roman"/>
                          <a:cs typeface="Times New Roman"/>
                        </a:rPr>
                        <a:t>rs</a:t>
                      </a:r>
                      <a:r>
                        <a:rPr lang="en-US" sz="1000">
                          <a:effectLst/>
                          <a:latin typeface="Times New Roman"/>
                          <a:ea typeface="Times New Roman"/>
                          <a:cs typeface="Times New Roman"/>
                        </a:rPr>
                        <a:t>,</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u</a:t>
                      </a:r>
                      <a:r>
                        <a:rPr lang="en-US" sz="1000" spc="-5">
                          <a:effectLst/>
                          <a:latin typeface="Times New Roman"/>
                          <a:ea typeface="Times New Roman"/>
                          <a:cs typeface="Times New Roman"/>
                        </a:rPr>
                        <a:t>s</a:t>
                      </a:r>
                      <a:r>
                        <a:rPr lang="en-US" sz="1000" spc="5">
                          <a:effectLst/>
                          <a:latin typeface="Times New Roman"/>
                          <a:ea typeface="Times New Roman"/>
                          <a:cs typeface="Times New Roman"/>
                        </a:rPr>
                        <a:t>ua</a:t>
                      </a:r>
                      <a:r>
                        <a:rPr lang="en-US" sz="1000">
                          <a:effectLst/>
                          <a:latin typeface="Times New Roman"/>
                          <a:ea typeface="Times New Roman"/>
                          <a:cs typeface="Times New Roman"/>
                        </a:rPr>
                        <a:t>lly</a:t>
                      </a:r>
                      <a:r>
                        <a:rPr lang="en-US" sz="1000" spc="-20">
                          <a:effectLst/>
                          <a:latin typeface="Times New Roman"/>
                          <a:ea typeface="Times New Roman"/>
                          <a:cs typeface="Times New Roman"/>
                        </a:rPr>
                        <a:t> </a:t>
                      </a:r>
                      <a:r>
                        <a:rPr lang="en-US" sz="1000">
                          <a:effectLst/>
                          <a:latin typeface="Times New Roman"/>
                          <a:ea typeface="Times New Roman"/>
                          <a:cs typeface="Times New Roman"/>
                        </a:rPr>
                        <a:t>in l</a:t>
                      </a:r>
                      <a:r>
                        <a:rPr lang="en-US" sz="1000" spc="5">
                          <a:effectLst/>
                          <a:latin typeface="Times New Roman"/>
                          <a:ea typeface="Times New Roman"/>
                          <a:cs typeface="Times New Roman"/>
                        </a:rPr>
                        <a:t>oca</a:t>
                      </a:r>
                      <a:r>
                        <a:rPr lang="en-US" sz="1000">
                          <a:effectLst/>
                          <a:latin typeface="Times New Roman"/>
                          <a:ea typeface="Times New Roman"/>
                          <a:cs typeface="Times New Roman"/>
                        </a:rPr>
                        <a:t>l </a:t>
                      </a:r>
                      <a:r>
                        <a:rPr lang="en-US" sz="1000" spc="5">
                          <a:effectLst/>
                          <a:latin typeface="Times New Roman"/>
                          <a:ea typeface="Times New Roman"/>
                          <a:cs typeface="Times New Roman"/>
                        </a:rPr>
                        <a:t>chu</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che</a:t>
                      </a:r>
                      <a:r>
                        <a:rPr lang="en-US" sz="1000" spc="-5">
                          <a:effectLst/>
                          <a:latin typeface="Times New Roman"/>
                          <a:ea typeface="Times New Roman"/>
                          <a:cs typeface="Times New Roman"/>
                        </a:rPr>
                        <a:t>s</a:t>
                      </a:r>
                      <a:r>
                        <a:rPr lang="en-US" sz="1000">
                          <a:effectLst/>
                          <a:latin typeface="Times New Roman"/>
                          <a:ea typeface="Times New Roman"/>
                          <a:cs typeface="Times New Roman"/>
                        </a:rPr>
                        <a:t>,</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w</a:t>
                      </a:r>
                      <a:r>
                        <a:rPr lang="en-US" sz="1000" spc="5">
                          <a:effectLst/>
                          <a:latin typeface="Times New Roman"/>
                          <a:ea typeface="Times New Roman"/>
                          <a:cs typeface="Times New Roman"/>
                        </a:rPr>
                        <a:t>he</a:t>
                      </a:r>
                      <a:r>
                        <a:rPr lang="en-US" sz="1000" spc="-5">
                          <a:effectLst/>
                          <a:latin typeface="Times New Roman"/>
                          <a:ea typeface="Times New Roman"/>
                          <a:cs typeface="Times New Roman"/>
                        </a:rPr>
                        <a:t>r</a:t>
                      </a:r>
                      <a:r>
                        <a:rPr lang="en-US" sz="1000">
                          <a:effectLst/>
                          <a:latin typeface="Times New Roman"/>
                          <a:ea typeface="Times New Roman"/>
                          <a:cs typeface="Times New Roman"/>
                        </a:rPr>
                        <a:t>e</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w</a:t>
                      </a:r>
                      <a:r>
                        <a:rPr lang="en-US" sz="1000">
                          <a:effectLst/>
                          <a:latin typeface="Times New Roman"/>
                          <a:ea typeface="Times New Roman"/>
                          <a:cs typeface="Times New Roman"/>
                        </a:rPr>
                        <a:t>e</a:t>
                      </a:r>
                      <a:r>
                        <a:rPr lang="en-US" sz="1000" spc="-65">
                          <a:effectLst/>
                          <a:latin typeface="Times New Roman"/>
                          <a:ea typeface="Times New Roman"/>
                          <a:cs typeface="Times New Roman"/>
                        </a:rPr>
                        <a:t> </a:t>
                      </a:r>
                      <a:r>
                        <a:rPr lang="en-US" sz="1000" spc="-5">
                          <a:effectLst/>
                          <a:latin typeface="Times New Roman"/>
                          <a:ea typeface="Times New Roman"/>
                          <a:cs typeface="Times New Roman"/>
                        </a:rPr>
                        <a:t>w</a:t>
                      </a:r>
                      <a:r>
                        <a:rPr lang="en-US" sz="1000" spc="5">
                          <a:effectLst/>
                          <a:latin typeface="Times New Roman"/>
                          <a:ea typeface="Times New Roman"/>
                          <a:cs typeface="Times New Roman"/>
                        </a:rPr>
                        <a:t>ou</a:t>
                      </a:r>
                      <a:r>
                        <a:rPr lang="en-US" sz="1000">
                          <a:effectLst/>
                          <a:latin typeface="Times New Roman"/>
                          <a:ea typeface="Times New Roman"/>
                          <a:cs typeface="Times New Roman"/>
                        </a:rPr>
                        <a:t>ld</a:t>
                      </a:r>
                      <a:r>
                        <a:rPr lang="en-US" sz="1000" spc="-75">
                          <a:effectLst/>
                          <a:latin typeface="Times New Roman"/>
                          <a:ea typeface="Times New Roman"/>
                          <a:cs typeface="Times New Roman"/>
                        </a:rPr>
                        <a:t> </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p</a:t>
                      </a:r>
                      <a:r>
                        <a:rPr lang="en-US" sz="1000" spc="5">
                          <a:effectLst/>
                          <a:latin typeface="Times New Roman"/>
                          <a:ea typeface="Times New Roman"/>
                          <a:cs typeface="Times New Roman"/>
                        </a:rPr>
                        <a:t>pea</a:t>
                      </a:r>
                      <a:r>
                        <a:rPr lang="en-US" sz="1000">
                          <a:effectLst/>
                          <a:latin typeface="Times New Roman"/>
                          <a:ea typeface="Times New Roman"/>
                          <a:cs typeface="Times New Roman"/>
                        </a:rPr>
                        <a:t>l</a:t>
                      </a:r>
                      <a:r>
                        <a:rPr lang="en-US" sz="1000" spc="90">
                          <a:effectLst/>
                          <a:latin typeface="Times New Roman"/>
                          <a:ea typeface="Times New Roman"/>
                          <a:cs typeface="Times New Roman"/>
                        </a:rPr>
                        <a:t> </a:t>
                      </a:r>
                      <a:r>
                        <a:rPr lang="en-US" sz="1000">
                          <a:effectLst/>
                          <a:latin typeface="Times New Roman"/>
                          <a:ea typeface="Times New Roman"/>
                          <a:cs typeface="Times New Roman"/>
                        </a:rPr>
                        <a:t>to </a:t>
                      </a:r>
                      <a:r>
                        <a:rPr lang="en-US" sz="1000" spc="5">
                          <a:effectLst/>
                          <a:latin typeface="Times New Roman"/>
                          <a:ea typeface="Times New Roman"/>
                          <a:cs typeface="Times New Roman"/>
                        </a:rPr>
                        <a:t>p</a:t>
                      </a:r>
                      <a:r>
                        <a:rPr lang="en-US" sz="1000" spc="-10">
                          <a:effectLst/>
                          <a:latin typeface="Times New Roman"/>
                          <a:ea typeface="Times New Roman"/>
                          <a:cs typeface="Times New Roman"/>
                        </a:rPr>
                        <a:t>e</a:t>
                      </a:r>
                      <a:r>
                        <a:rPr lang="en-US" sz="1000" spc="5">
                          <a:effectLst/>
                          <a:latin typeface="Times New Roman"/>
                          <a:ea typeface="Times New Roman"/>
                          <a:cs typeface="Times New Roman"/>
                        </a:rPr>
                        <a:t>op</a:t>
                      </a:r>
                      <a:r>
                        <a:rPr lang="en-US" sz="1000">
                          <a:effectLst/>
                          <a:latin typeface="Times New Roman"/>
                          <a:ea typeface="Times New Roman"/>
                          <a:cs typeface="Times New Roman"/>
                        </a:rPr>
                        <a:t>le</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o</a:t>
                      </a:r>
                      <a:r>
                        <a:rPr lang="en-US" sz="1000">
                          <a:effectLst/>
                          <a:latin typeface="Times New Roman"/>
                          <a:ea typeface="Times New Roman"/>
                          <a:cs typeface="Times New Roman"/>
                        </a:rPr>
                        <a:t>t to </a:t>
                      </a:r>
                      <a:r>
                        <a:rPr lang="en-US" sz="1000" spc="5">
                          <a:effectLst/>
                          <a:latin typeface="Times New Roman"/>
                          <a:ea typeface="Times New Roman"/>
                          <a:cs typeface="Times New Roman"/>
                        </a:rPr>
                        <a:t>eng</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g</a:t>
                      </a:r>
                      <a:r>
                        <a:rPr lang="en-US" sz="1000">
                          <a:effectLst/>
                          <a:latin typeface="Times New Roman"/>
                          <a:ea typeface="Times New Roman"/>
                          <a:cs typeface="Times New Roman"/>
                        </a:rPr>
                        <a:t>e</a:t>
                      </a:r>
                      <a:r>
                        <a:rPr lang="en-US" sz="1000" spc="35">
                          <a:effectLst/>
                          <a:latin typeface="Times New Roman"/>
                          <a:ea typeface="Times New Roman"/>
                          <a:cs typeface="Times New Roman"/>
                        </a:rPr>
                        <a:t> </a:t>
                      </a:r>
                      <a:r>
                        <a:rPr lang="en-US" sz="1000">
                          <a:effectLst/>
                          <a:latin typeface="Times New Roman"/>
                          <a:ea typeface="Times New Roman"/>
                          <a:cs typeface="Times New Roman"/>
                        </a:rPr>
                        <a:t>in </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e</a:t>
                      </a:r>
                      <a:r>
                        <a:rPr lang="en-US" sz="1000">
                          <a:effectLst/>
                          <a:latin typeface="Times New Roman"/>
                          <a:ea typeface="Times New Roman"/>
                          <a:cs typeface="Times New Roman"/>
                        </a:rPr>
                        <a:t>t</a:t>
                      </a:r>
                      <a:r>
                        <a:rPr lang="en-US" sz="1000" spc="5">
                          <a:effectLst/>
                          <a:latin typeface="Times New Roman"/>
                          <a:ea typeface="Times New Roman"/>
                          <a:cs typeface="Times New Roman"/>
                        </a:rPr>
                        <a:t>a</a:t>
                      </a:r>
                      <a:r>
                        <a:rPr lang="en-US" sz="1000">
                          <a:effectLst/>
                          <a:latin typeface="Times New Roman"/>
                          <a:ea typeface="Times New Roman"/>
                          <a:cs typeface="Times New Roman"/>
                        </a:rPr>
                        <a:t>li</a:t>
                      </a:r>
                      <a:r>
                        <a:rPr lang="en-US" sz="1000" spc="5">
                          <a:effectLst/>
                          <a:latin typeface="Times New Roman"/>
                          <a:ea typeface="Times New Roman"/>
                          <a:cs typeface="Times New Roman"/>
                        </a:rPr>
                        <a:t>a</a:t>
                      </a:r>
                      <a:r>
                        <a:rPr lang="en-US" sz="1000">
                          <a:effectLst/>
                          <a:latin typeface="Times New Roman"/>
                          <a:ea typeface="Times New Roman"/>
                          <a:cs typeface="Times New Roman"/>
                        </a:rPr>
                        <a:t>t</a:t>
                      </a:r>
                      <a:r>
                        <a:rPr lang="en-US" sz="1000" spc="5">
                          <a:effectLst/>
                          <a:latin typeface="Times New Roman"/>
                          <a:ea typeface="Times New Roman"/>
                          <a:cs typeface="Times New Roman"/>
                        </a:rPr>
                        <a:t>o</a:t>
                      </a:r>
                      <a:r>
                        <a:rPr lang="en-US" sz="1000" spc="-5">
                          <a:effectLst/>
                          <a:latin typeface="Times New Roman"/>
                          <a:ea typeface="Times New Roman"/>
                          <a:cs typeface="Times New Roman"/>
                        </a:rPr>
                        <a:t>r</a:t>
                      </a:r>
                      <a:r>
                        <a:rPr lang="en-US" sz="1000">
                          <a:effectLst/>
                          <a:latin typeface="Times New Roman"/>
                          <a:ea typeface="Times New Roman"/>
                          <a:cs typeface="Times New Roman"/>
                        </a:rPr>
                        <a:t>y</a:t>
                      </a:r>
                      <a:r>
                        <a:rPr lang="en-US" sz="1000" spc="135">
                          <a:effectLst/>
                          <a:latin typeface="Times New Roman"/>
                          <a:ea typeface="Times New Roman"/>
                          <a:cs typeface="Times New Roman"/>
                        </a:rPr>
                        <a:t> </a:t>
                      </a:r>
                      <a:r>
                        <a:rPr lang="en-US" sz="1000" spc="5">
                          <a:effectLst/>
                          <a:latin typeface="Times New Roman"/>
                          <a:ea typeface="Times New Roman"/>
                          <a:cs typeface="Times New Roman"/>
                        </a:rPr>
                        <a:t>a</a:t>
                      </a:r>
                      <a:r>
                        <a:rPr lang="en-US" sz="1000">
                          <a:effectLst/>
                          <a:latin typeface="Times New Roman"/>
                          <a:ea typeface="Times New Roman"/>
                          <a:cs typeface="Times New Roman"/>
                        </a:rPr>
                        <a:t>tt</a:t>
                      </a:r>
                      <a:r>
                        <a:rPr lang="en-US" sz="1000" spc="5">
                          <a:effectLst/>
                          <a:latin typeface="Times New Roman"/>
                          <a:ea typeface="Times New Roman"/>
                          <a:cs typeface="Times New Roman"/>
                        </a:rPr>
                        <a:t>ac</a:t>
                      </a:r>
                      <a:r>
                        <a:rPr lang="en-US" sz="1000" spc="-10">
                          <a:effectLst/>
                          <a:latin typeface="Times New Roman"/>
                          <a:ea typeface="Times New Roman"/>
                          <a:cs typeface="Times New Roman"/>
                        </a:rPr>
                        <a:t>k</a:t>
                      </a:r>
                      <a:r>
                        <a:rPr lang="en-US" sz="1000" spc="-5">
                          <a:effectLst/>
                          <a:latin typeface="Times New Roman"/>
                          <a:ea typeface="Times New Roman"/>
                          <a:cs typeface="Times New Roman"/>
                        </a:rPr>
                        <a:t>s</a:t>
                      </a:r>
                      <a:r>
                        <a:rPr lang="en-US" sz="1000" spc="5">
                          <a:effectLst/>
                          <a:latin typeface="Times New Roman"/>
                          <a:ea typeface="Times New Roman"/>
                          <a:cs typeface="Times New Roman"/>
                        </a:rPr>
                        <a:t>.</a:t>
                      </a:r>
                      <a:r>
                        <a:rPr lang="en-US" sz="1000">
                          <a:effectLst/>
                          <a:latin typeface="Times New Roman"/>
                          <a:ea typeface="Times New Roman"/>
                          <a:cs typeface="Times New Roman"/>
                        </a:rPr>
                        <a:t>”</a:t>
                      </a:r>
                      <a:r>
                        <a:rPr lang="en-US" sz="1000" spc="135">
                          <a:effectLst/>
                          <a:latin typeface="Times New Roman"/>
                          <a:ea typeface="Times New Roman"/>
                          <a:cs typeface="Times New Roman"/>
                        </a:rPr>
                        <a:t> </a:t>
                      </a:r>
                      <a:r>
                        <a:rPr lang="en-US" sz="1000" spc="5">
                          <a:effectLst/>
                          <a:latin typeface="Times New Roman"/>
                          <a:ea typeface="Times New Roman"/>
                          <a:cs typeface="Times New Roman"/>
                        </a:rPr>
                        <a:t>(p</a:t>
                      </a:r>
                      <a:r>
                        <a:rPr lang="en-US" sz="1000">
                          <a:effectLst/>
                          <a:latin typeface="Times New Roman"/>
                          <a:ea typeface="Times New Roman"/>
                          <a:cs typeface="Times New Roman"/>
                        </a:rPr>
                        <a:t>.</a:t>
                      </a:r>
                      <a:r>
                        <a:rPr lang="en-US" sz="1000" spc="-5">
                          <a:effectLst/>
                          <a:latin typeface="Times New Roman"/>
                          <a:ea typeface="Times New Roman"/>
                          <a:cs typeface="Times New Roman"/>
                        </a:rPr>
                        <a:t> </a:t>
                      </a:r>
                      <a:r>
                        <a:rPr lang="en-US" sz="1000" spc="5">
                          <a:effectLst/>
                          <a:latin typeface="Times New Roman"/>
                          <a:ea typeface="Times New Roman"/>
                          <a:cs typeface="Times New Roman"/>
                        </a:rPr>
                        <a:t>23</a:t>
                      </a:r>
                      <a:r>
                        <a:rPr lang="en-US" sz="1000" spc="-5">
                          <a:effectLst/>
                          <a:latin typeface="Times New Roman"/>
                          <a:ea typeface="Times New Roman"/>
                          <a:cs typeface="Times New Roman"/>
                        </a:rPr>
                        <a:t>8</a:t>
                      </a:r>
                      <a:r>
                        <a:rPr lang="en-US" sz="1000">
                          <a:effectLst/>
                          <a:latin typeface="Times New Roman"/>
                          <a:ea typeface="Times New Roman"/>
                          <a:cs typeface="Times New Roman"/>
                        </a:rPr>
                        <a:t>)</a:t>
                      </a:r>
                      <a:endParaRPr lang="en-US" sz="1100">
                        <a:effectLst/>
                        <a:latin typeface="Calibri"/>
                        <a:ea typeface="Calibri"/>
                        <a:cs typeface="Times New Roman"/>
                      </a:endParaRPr>
                    </a:p>
                  </a:txBody>
                  <a:tcPr marL="0" marR="0" marT="0" marB="0"/>
                </a:tc>
                <a:tc>
                  <a:txBody>
                    <a:bodyPr/>
                    <a:lstStyle/>
                    <a:p>
                      <a:pPr marL="223520" marR="396240" indent="-114300" algn="ctr">
                        <a:lnSpc>
                          <a:spcPts val="1140"/>
                        </a:lnSpc>
                        <a:spcBef>
                          <a:spcPts val="0"/>
                        </a:spcBef>
                        <a:spcAft>
                          <a:spcPts val="0"/>
                        </a:spcAft>
                      </a:pPr>
                      <a:r>
                        <a:rPr lang="en-US" sz="1000">
                          <a:effectLst/>
                          <a:latin typeface="Symbol"/>
                          <a:ea typeface="Symbol"/>
                          <a:cs typeface="Symbol"/>
                        </a:rPr>
                        <a:t></a:t>
                      </a:r>
                      <a:r>
                        <a:rPr lang="en-US" sz="1000" spc="190">
                          <a:effectLst/>
                          <a:latin typeface="Symbol"/>
                          <a:ea typeface="Symbol"/>
                          <a:cs typeface="Symbol"/>
                        </a:rPr>
                        <a:t> </a:t>
                      </a:r>
                      <a:r>
                        <a:rPr lang="en-US" sz="1000" spc="10">
                          <a:effectLst/>
                          <a:latin typeface="Times New Roman"/>
                          <a:ea typeface="Times New Roman"/>
                          <a:cs typeface="Times New Roman"/>
                        </a:rPr>
                        <a:t>B</a:t>
                      </a:r>
                      <a:r>
                        <a:rPr lang="en-US" sz="1000" spc="5">
                          <a:effectLst/>
                          <a:latin typeface="Times New Roman"/>
                          <a:ea typeface="Times New Roman"/>
                          <a:cs typeface="Times New Roman"/>
                        </a:rPr>
                        <a:t>e</a:t>
                      </a:r>
                      <a:r>
                        <a:rPr lang="en-US" sz="1000">
                          <a:effectLst/>
                          <a:latin typeface="Times New Roman"/>
                          <a:ea typeface="Times New Roman"/>
                          <a:cs typeface="Times New Roman"/>
                        </a:rPr>
                        <a:t>li</a:t>
                      </a:r>
                      <a:r>
                        <a:rPr lang="en-US" sz="1000" spc="5">
                          <a:effectLst/>
                          <a:latin typeface="Times New Roman"/>
                          <a:ea typeface="Times New Roman"/>
                          <a:cs typeface="Times New Roman"/>
                        </a:rPr>
                        <a:t>e</a:t>
                      </a:r>
                      <a:r>
                        <a:rPr lang="en-US" sz="1000" spc="-5">
                          <a:effectLst/>
                          <a:latin typeface="Times New Roman"/>
                          <a:ea typeface="Times New Roman"/>
                          <a:cs typeface="Times New Roman"/>
                        </a:rPr>
                        <a:t>v</a:t>
                      </a:r>
                      <a:r>
                        <a:rPr lang="en-US" sz="1000" spc="5">
                          <a:effectLst/>
                          <a:latin typeface="Times New Roman"/>
                          <a:ea typeface="Times New Roman"/>
                          <a:cs typeface="Times New Roman"/>
                        </a:rPr>
                        <a:t>e</a:t>
                      </a:r>
                      <a:r>
                        <a:rPr lang="en-US" sz="1000">
                          <a:effectLst/>
                          <a:latin typeface="Times New Roman"/>
                          <a:ea typeface="Times New Roman"/>
                          <a:cs typeface="Times New Roman"/>
                        </a:rPr>
                        <a:t>d</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c</a:t>
                      </a:r>
                      <a:r>
                        <a:rPr lang="en-US" sz="1000" spc="-5">
                          <a:effectLst/>
                          <a:latin typeface="Times New Roman"/>
                          <a:ea typeface="Times New Roman"/>
                          <a:cs typeface="Times New Roman"/>
                        </a:rPr>
                        <a:t>h</a:t>
                      </a:r>
                      <a:r>
                        <a:rPr lang="en-US" sz="1000" spc="5">
                          <a:effectLst/>
                          <a:latin typeface="Times New Roman"/>
                          <a:ea typeface="Times New Roman"/>
                          <a:cs typeface="Times New Roman"/>
                        </a:rPr>
                        <a:t>an</a:t>
                      </a:r>
                      <a:r>
                        <a:rPr lang="en-US" sz="1000" spc="-5">
                          <a:effectLst/>
                          <a:latin typeface="Times New Roman"/>
                          <a:ea typeface="Times New Roman"/>
                          <a:cs typeface="Times New Roman"/>
                        </a:rPr>
                        <a:t>g</a:t>
                      </a:r>
                      <a:r>
                        <a:rPr lang="en-US" sz="1000">
                          <a:effectLst/>
                          <a:latin typeface="Times New Roman"/>
                          <a:ea typeface="Times New Roman"/>
                          <a:cs typeface="Times New Roman"/>
                        </a:rPr>
                        <a:t>e</a:t>
                      </a:r>
                      <a:r>
                        <a:rPr lang="en-US" sz="1000" spc="-15">
                          <a:effectLst/>
                          <a:latin typeface="Times New Roman"/>
                          <a:ea typeface="Times New Roman"/>
                          <a:cs typeface="Times New Roman"/>
                        </a:rPr>
                        <a:t> </a:t>
                      </a:r>
                      <a:r>
                        <a:rPr lang="en-US" sz="1000" spc="-10">
                          <a:effectLst/>
                          <a:latin typeface="Times New Roman"/>
                          <a:ea typeface="Times New Roman"/>
                          <a:cs typeface="Times New Roman"/>
                        </a:rPr>
                        <a:t>w</a:t>
                      </a:r>
                      <a:r>
                        <a:rPr lang="en-US" sz="1000" spc="5">
                          <a:effectLst/>
                          <a:latin typeface="Times New Roman"/>
                          <a:ea typeface="Times New Roman"/>
                          <a:cs typeface="Times New Roman"/>
                        </a:rPr>
                        <a:t>a</a:t>
                      </a:r>
                      <a:r>
                        <a:rPr lang="en-US" sz="1000">
                          <a:effectLst/>
                          <a:latin typeface="Times New Roman"/>
                          <a:ea typeface="Times New Roman"/>
                          <a:cs typeface="Times New Roman"/>
                        </a:rPr>
                        <a:t>s</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po</a:t>
                      </a:r>
                      <a:r>
                        <a:rPr lang="en-US" sz="1000" spc="10">
                          <a:effectLst/>
                          <a:latin typeface="Times New Roman"/>
                          <a:ea typeface="Times New Roman"/>
                          <a:cs typeface="Times New Roman"/>
                        </a:rPr>
                        <a:t>s</a:t>
                      </a:r>
                      <a:r>
                        <a:rPr lang="en-US" sz="1000" spc="-5">
                          <a:effectLst/>
                          <a:latin typeface="Times New Roman"/>
                          <a:ea typeface="Times New Roman"/>
                          <a:cs typeface="Times New Roman"/>
                        </a:rPr>
                        <a:t>s</a:t>
                      </a:r>
                      <a:r>
                        <a:rPr lang="en-US" sz="1000">
                          <a:effectLst/>
                          <a:latin typeface="Times New Roman"/>
                          <a:ea typeface="Times New Roman"/>
                          <a:cs typeface="Times New Roman"/>
                        </a:rPr>
                        <a:t>i</a:t>
                      </a:r>
                      <a:r>
                        <a:rPr lang="en-US" sz="1000" spc="5">
                          <a:effectLst/>
                          <a:latin typeface="Times New Roman"/>
                          <a:ea typeface="Times New Roman"/>
                          <a:cs typeface="Times New Roman"/>
                        </a:rPr>
                        <a:t>b</a:t>
                      </a:r>
                      <a:r>
                        <a:rPr lang="en-US" sz="1000">
                          <a:effectLst/>
                          <a:latin typeface="Times New Roman"/>
                          <a:ea typeface="Times New Roman"/>
                          <a:cs typeface="Times New Roman"/>
                        </a:rPr>
                        <a:t>le </a:t>
                      </a:r>
                      <a:r>
                        <a:rPr lang="en-US" sz="1000" spc="-10">
                          <a:effectLst/>
                          <a:latin typeface="Times New Roman"/>
                          <a:ea typeface="Times New Roman"/>
                          <a:cs typeface="Times New Roman"/>
                        </a:rPr>
                        <a:t>w</a:t>
                      </a:r>
                      <a:r>
                        <a:rPr lang="en-US" sz="1000">
                          <a:effectLst/>
                          <a:latin typeface="Times New Roman"/>
                          <a:ea typeface="Times New Roman"/>
                          <a:cs typeface="Times New Roman"/>
                        </a:rPr>
                        <a:t>i</a:t>
                      </a:r>
                      <a:r>
                        <a:rPr lang="en-US" sz="1000" spc="10">
                          <a:effectLst/>
                          <a:latin typeface="Times New Roman"/>
                          <a:ea typeface="Times New Roman"/>
                          <a:cs typeface="Times New Roman"/>
                        </a:rPr>
                        <a:t>t</a:t>
                      </a:r>
                      <a:r>
                        <a:rPr lang="en-US" sz="1000" spc="-5">
                          <a:effectLst/>
                          <a:latin typeface="Times New Roman"/>
                          <a:ea typeface="Times New Roman"/>
                          <a:cs typeface="Times New Roman"/>
                        </a:rPr>
                        <a:t>h</a:t>
                      </a:r>
                      <a:r>
                        <a:rPr lang="en-US" sz="1000" spc="20">
                          <a:effectLst/>
                          <a:latin typeface="Times New Roman"/>
                          <a:ea typeface="Times New Roman"/>
                          <a:cs typeface="Times New Roman"/>
                        </a:rPr>
                        <a:t>o</a:t>
                      </a:r>
                      <a:r>
                        <a:rPr lang="en-US" sz="1000" spc="-5">
                          <a:effectLst/>
                          <a:latin typeface="Times New Roman"/>
                          <a:ea typeface="Times New Roman"/>
                          <a:cs typeface="Times New Roman"/>
                        </a:rPr>
                        <a:t>u</a:t>
                      </a:r>
                      <a:r>
                        <a:rPr lang="en-US" sz="1000">
                          <a:effectLst/>
                          <a:latin typeface="Times New Roman"/>
                          <a:ea typeface="Times New Roman"/>
                          <a:cs typeface="Times New Roman"/>
                        </a:rPr>
                        <a:t>t</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v</a:t>
                      </a:r>
                      <a:r>
                        <a:rPr lang="en-US" sz="1000">
                          <a:effectLst/>
                          <a:latin typeface="Times New Roman"/>
                          <a:ea typeface="Times New Roman"/>
                          <a:cs typeface="Times New Roman"/>
                        </a:rPr>
                        <a:t>i</a:t>
                      </a:r>
                      <a:r>
                        <a:rPr lang="en-US" sz="1000" spc="5">
                          <a:effectLst/>
                          <a:latin typeface="Times New Roman"/>
                          <a:ea typeface="Times New Roman"/>
                          <a:cs typeface="Times New Roman"/>
                        </a:rPr>
                        <a:t>o</a:t>
                      </a:r>
                      <a:r>
                        <a:rPr lang="en-US" sz="1000">
                          <a:effectLst/>
                          <a:latin typeface="Times New Roman"/>
                          <a:ea typeface="Times New Roman"/>
                          <a:cs typeface="Times New Roman"/>
                        </a:rPr>
                        <a:t>l</a:t>
                      </a:r>
                      <a:r>
                        <a:rPr lang="en-US" sz="1000" spc="15">
                          <a:effectLst/>
                          <a:latin typeface="Times New Roman"/>
                          <a:ea typeface="Times New Roman"/>
                          <a:cs typeface="Times New Roman"/>
                        </a:rPr>
                        <a:t>e</a:t>
                      </a:r>
                      <a:r>
                        <a:rPr lang="en-US" sz="1000" spc="-5">
                          <a:effectLst/>
                          <a:latin typeface="Times New Roman"/>
                          <a:ea typeface="Times New Roman"/>
                          <a:cs typeface="Times New Roman"/>
                        </a:rPr>
                        <a:t>n</a:t>
                      </a:r>
                      <a:r>
                        <a:rPr lang="en-US" sz="1000">
                          <a:effectLst/>
                          <a:latin typeface="Times New Roman"/>
                          <a:ea typeface="Times New Roman"/>
                          <a:cs typeface="Times New Roman"/>
                        </a:rPr>
                        <a:t>t</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re</a:t>
                      </a:r>
                      <a:r>
                        <a:rPr lang="en-US" sz="1000">
                          <a:effectLst/>
                          <a:latin typeface="Times New Roman"/>
                          <a:ea typeface="Times New Roman"/>
                          <a:cs typeface="Times New Roman"/>
                        </a:rPr>
                        <a:t>t</a:t>
                      </a:r>
                      <a:r>
                        <a:rPr lang="en-US" sz="1000" spc="5">
                          <a:effectLst/>
                          <a:latin typeface="Times New Roman"/>
                          <a:ea typeface="Times New Roman"/>
                          <a:cs typeface="Times New Roman"/>
                        </a:rPr>
                        <a:t>a</a:t>
                      </a:r>
                      <a:r>
                        <a:rPr lang="en-US" sz="1000">
                          <a:effectLst/>
                          <a:latin typeface="Times New Roman"/>
                          <a:ea typeface="Times New Roman"/>
                          <a:cs typeface="Times New Roman"/>
                        </a:rPr>
                        <a:t>li</a:t>
                      </a:r>
                      <a:r>
                        <a:rPr lang="en-US" sz="1000" spc="5">
                          <a:effectLst/>
                          <a:latin typeface="Times New Roman"/>
                          <a:ea typeface="Times New Roman"/>
                          <a:cs typeface="Times New Roman"/>
                        </a:rPr>
                        <a:t>a</a:t>
                      </a:r>
                      <a:r>
                        <a:rPr lang="en-US" sz="1000">
                          <a:effectLst/>
                          <a:latin typeface="Times New Roman"/>
                          <a:ea typeface="Times New Roman"/>
                          <a:cs typeface="Times New Roman"/>
                        </a:rPr>
                        <a:t>ti</a:t>
                      </a:r>
                      <a:r>
                        <a:rPr lang="en-US" sz="1000" spc="20">
                          <a:effectLst/>
                          <a:latin typeface="Times New Roman"/>
                          <a:ea typeface="Times New Roman"/>
                          <a:cs typeface="Times New Roman"/>
                        </a:rPr>
                        <a:t>o</a:t>
                      </a:r>
                      <a:r>
                        <a:rPr lang="en-US" sz="1000">
                          <a:effectLst/>
                          <a:latin typeface="Times New Roman"/>
                          <a:ea typeface="Times New Roman"/>
                          <a:cs typeface="Times New Roman"/>
                        </a:rPr>
                        <a:t>n</a:t>
                      </a:r>
                      <a:endParaRPr lang="en-US" sz="1100">
                        <a:effectLst/>
                        <a:latin typeface="Calibri"/>
                        <a:ea typeface="Calibri"/>
                        <a:cs typeface="Times New Roman"/>
                      </a:endParaRPr>
                    </a:p>
                    <a:p>
                      <a:pPr marL="223520" marR="174625" indent="-114300" algn="ctr">
                        <a:lnSpc>
                          <a:spcPts val="1150"/>
                        </a:lnSpc>
                        <a:spcBef>
                          <a:spcPts val="0"/>
                        </a:spcBef>
                        <a:spcAft>
                          <a:spcPts val="0"/>
                        </a:spcAft>
                      </a:pPr>
                      <a:r>
                        <a:rPr lang="en-US" sz="1000">
                          <a:effectLst/>
                          <a:latin typeface="Symbol"/>
                          <a:ea typeface="Symbol"/>
                          <a:cs typeface="Symbol"/>
                        </a:rPr>
                        <a:t></a:t>
                      </a:r>
                      <a:r>
                        <a:rPr lang="en-US" sz="1000" spc="190">
                          <a:effectLst/>
                          <a:latin typeface="Symbol"/>
                          <a:ea typeface="Symbol"/>
                          <a:cs typeface="Symbol"/>
                        </a:rPr>
                        <a:t> </a:t>
                      </a:r>
                      <a:r>
                        <a:rPr lang="en-US" sz="1000" spc="-5">
                          <a:effectLst/>
                          <a:latin typeface="Times New Roman"/>
                          <a:ea typeface="Times New Roman"/>
                          <a:cs typeface="Times New Roman"/>
                        </a:rPr>
                        <a:t>R</a:t>
                      </a:r>
                      <a:r>
                        <a:rPr lang="en-US" sz="1000" spc="15">
                          <a:effectLst/>
                          <a:latin typeface="Times New Roman"/>
                          <a:ea typeface="Times New Roman"/>
                          <a:cs typeface="Times New Roman"/>
                        </a:rPr>
                        <a:t>e</a:t>
                      </a:r>
                      <a:r>
                        <a:rPr lang="en-US" sz="1000" spc="-15">
                          <a:effectLst/>
                          <a:latin typeface="Times New Roman"/>
                          <a:ea typeface="Times New Roman"/>
                          <a:cs typeface="Times New Roman"/>
                        </a:rPr>
                        <a:t>m</a:t>
                      </a:r>
                      <a:r>
                        <a:rPr lang="en-US" sz="1000" spc="15">
                          <a:effectLst/>
                          <a:latin typeface="Times New Roman"/>
                          <a:ea typeface="Times New Roman"/>
                          <a:cs typeface="Times New Roman"/>
                        </a:rPr>
                        <a:t>a</a:t>
                      </a:r>
                      <a:r>
                        <a:rPr lang="en-US" sz="1000">
                          <a:effectLst/>
                          <a:latin typeface="Times New Roman"/>
                          <a:ea typeface="Times New Roman"/>
                          <a:cs typeface="Times New Roman"/>
                        </a:rPr>
                        <a:t>i</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e</a:t>
                      </a:r>
                      <a:r>
                        <a:rPr lang="en-US" sz="1000">
                          <a:effectLst/>
                          <a:latin typeface="Times New Roman"/>
                          <a:ea typeface="Times New Roman"/>
                          <a:cs typeface="Times New Roman"/>
                        </a:rPr>
                        <a:t>d</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n</a:t>
                      </a:r>
                      <a:r>
                        <a:rPr lang="en-US" sz="1000" spc="20">
                          <a:effectLst/>
                          <a:latin typeface="Times New Roman"/>
                          <a:ea typeface="Times New Roman"/>
                          <a:cs typeface="Times New Roman"/>
                        </a:rPr>
                        <a:t>o</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a:t>
                      </a:r>
                      <a:r>
                        <a:rPr lang="en-US" sz="1000" spc="-5">
                          <a:effectLst/>
                          <a:latin typeface="Times New Roman"/>
                          <a:ea typeface="Times New Roman"/>
                          <a:cs typeface="Times New Roman"/>
                        </a:rPr>
                        <a:t>v</a:t>
                      </a:r>
                      <a:r>
                        <a:rPr lang="en-US" sz="1000">
                          <a:effectLst/>
                          <a:latin typeface="Times New Roman"/>
                          <a:ea typeface="Times New Roman"/>
                          <a:cs typeface="Times New Roman"/>
                        </a:rPr>
                        <a:t>i</a:t>
                      </a:r>
                      <a:r>
                        <a:rPr lang="en-US" sz="1000" spc="5">
                          <a:effectLst/>
                          <a:latin typeface="Times New Roman"/>
                          <a:ea typeface="Times New Roman"/>
                          <a:cs typeface="Times New Roman"/>
                        </a:rPr>
                        <a:t>o</a:t>
                      </a:r>
                      <a:r>
                        <a:rPr lang="en-US" sz="1000">
                          <a:effectLst/>
                          <a:latin typeface="Times New Roman"/>
                          <a:ea typeface="Times New Roman"/>
                          <a:cs typeface="Times New Roman"/>
                        </a:rPr>
                        <a:t>l</a:t>
                      </a:r>
                      <a:r>
                        <a:rPr lang="en-US" sz="1000" spc="15">
                          <a:effectLst/>
                          <a:latin typeface="Times New Roman"/>
                          <a:ea typeface="Times New Roman"/>
                          <a:cs typeface="Times New Roman"/>
                        </a:rPr>
                        <a:t>e</a:t>
                      </a:r>
                      <a:r>
                        <a:rPr lang="en-US" sz="1000" spc="-5">
                          <a:effectLst/>
                          <a:latin typeface="Times New Roman"/>
                          <a:ea typeface="Times New Roman"/>
                          <a:cs typeface="Times New Roman"/>
                        </a:rPr>
                        <a:t>n</a:t>
                      </a:r>
                      <a:r>
                        <a:rPr lang="en-US" sz="1000">
                          <a:effectLst/>
                          <a:latin typeface="Times New Roman"/>
                          <a:ea typeface="Times New Roman"/>
                          <a:cs typeface="Times New Roman"/>
                        </a:rPr>
                        <a:t>t,</a:t>
                      </a:r>
                      <a:r>
                        <a:rPr lang="en-US" sz="1000" spc="-45">
                          <a:effectLst/>
                          <a:latin typeface="Times New Roman"/>
                          <a:ea typeface="Times New Roman"/>
                          <a:cs typeface="Times New Roman"/>
                        </a:rPr>
                        <a:t> </a:t>
                      </a:r>
                      <a:r>
                        <a:rPr lang="en-US" sz="1000" spc="5">
                          <a:effectLst/>
                          <a:latin typeface="Times New Roman"/>
                          <a:ea typeface="Times New Roman"/>
                          <a:cs typeface="Times New Roman"/>
                        </a:rPr>
                        <a:t>e</a:t>
                      </a:r>
                      <a:r>
                        <a:rPr lang="en-US" sz="1000" spc="-5">
                          <a:effectLst/>
                          <a:latin typeface="Times New Roman"/>
                          <a:ea typeface="Times New Roman"/>
                          <a:cs typeface="Times New Roman"/>
                        </a:rPr>
                        <a:t>v</a:t>
                      </a:r>
                      <a:r>
                        <a:rPr lang="en-US" sz="1000" spc="15">
                          <a:effectLst/>
                          <a:latin typeface="Times New Roman"/>
                          <a:ea typeface="Times New Roman"/>
                          <a:cs typeface="Times New Roman"/>
                        </a:rPr>
                        <a:t>e</a:t>
                      </a:r>
                      <a:r>
                        <a:rPr lang="en-US" sz="1000">
                          <a:effectLst/>
                          <a:latin typeface="Times New Roman"/>
                          <a:ea typeface="Times New Roman"/>
                          <a:cs typeface="Times New Roman"/>
                        </a:rPr>
                        <a:t>n</a:t>
                      </a:r>
                      <a:r>
                        <a:rPr lang="en-US" sz="1000" spc="-10">
                          <a:effectLst/>
                          <a:latin typeface="Times New Roman"/>
                          <a:ea typeface="Times New Roman"/>
                          <a:cs typeface="Times New Roman"/>
                        </a:rPr>
                        <a:t> </a:t>
                      </a:r>
                      <a:r>
                        <a:rPr lang="en-US" sz="1000">
                          <a:effectLst/>
                          <a:latin typeface="Times New Roman"/>
                          <a:ea typeface="Times New Roman"/>
                          <a:cs typeface="Times New Roman"/>
                        </a:rPr>
                        <a:t>w</a:t>
                      </a:r>
                      <a:r>
                        <a:rPr lang="en-US" sz="1000" spc="-5">
                          <a:effectLst/>
                          <a:latin typeface="Times New Roman"/>
                          <a:ea typeface="Times New Roman"/>
                          <a:cs typeface="Times New Roman"/>
                        </a:rPr>
                        <a:t>h</a:t>
                      </a:r>
                      <a:r>
                        <a:rPr lang="en-US" sz="1000" spc="5">
                          <a:effectLst/>
                          <a:latin typeface="Times New Roman"/>
                          <a:ea typeface="Times New Roman"/>
                          <a:cs typeface="Times New Roman"/>
                        </a:rPr>
                        <a:t>e</a:t>
                      </a:r>
                      <a:r>
                        <a:rPr lang="en-US" sz="1000">
                          <a:effectLst/>
                          <a:latin typeface="Times New Roman"/>
                          <a:ea typeface="Times New Roman"/>
                          <a:cs typeface="Times New Roman"/>
                        </a:rPr>
                        <a:t>n </a:t>
                      </a:r>
                      <a:r>
                        <a:rPr lang="en-US" sz="1000" spc="5">
                          <a:effectLst/>
                          <a:latin typeface="Times New Roman"/>
                          <a:ea typeface="Times New Roman"/>
                          <a:cs typeface="Times New Roman"/>
                        </a:rPr>
                        <a:t>bea</a:t>
                      </a:r>
                      <a:r>
                        <a:rPr lang="en-US" sz="1000">
                          <a:effectLst/>
                          <a:latin typeface="Times New Roman"/>
                          <a:ea typeface="Times New Roman"/>
                          <a:cs typeface="Times New Roman"/>
                        </a:rPr>
                        <a:t>t</a:t>
                      </a:r>
                      <a:r>
                        <a:rPr lang="en-US" sz="1000" spc="5">
                          <a:effectLst/>
                          <a:latin typeface="Times New Roman"/>
                          <a:ea typeface="Times New Roman"/>
                          <a:cs typeface="Times New Roman"/>
                        </a:rPr>
                        <a:t>e</a:t>
                      </a:r>
                      <a:r>
                        <a:rPr lang="en-US" sz="1000">
                          <a:effectLst/>
                          <a:latin typeface="Times New Roman"/>
                          <a:ea typeface="Times New Roman"/>
                          <a:cs typeface="Times New Roman"/>
                        </a:rPr>
                        <a:t>n</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n</a:t>
                      </a:r>
                      <a:r>
                        <a:rPr lang="en-US" sz="1000">
                          <a:effectLst/>
                          <a:latin typeface="Times New Roman"/>
                          <a:ea typeface="Times New Roman"/>
                          <a:cs typeface="Times New Roman"/>
                        </a:rPr>
                        <a:t>d</a:t>
                      </a:r>
                      <a:r>
                        <a:rPr lang="en-US" sz="1000" spc="-5">
                          <a:effectLst/>
                          <a:latin typeface="Times New Roman"/>
                          <a:ea typeface="Times New Roman"/>
                          <a:cs typeface="Times New Roman"/>
                        </a:rPr>
                        <a:t> </a:t>
                      </a:r>
                      <a:r>
                        <a:rPr lang="en-US" sz="1000" spc="10">
                          <a:effectLst/>
                          <a:latin typeface="Times New Roman"/>
                          <a:ea typeface="Times New Roman"/>
                          <a:cs typeface="Times New Roman"/>
                        </a:rPr>
                        <a:t>j</a:t>
                      </a:r>
                      <a:r>
                        <a:rPr lang="en-US" sz="1000" spc="5">
                          <a:effectLst/>
                          <a:latin typeface="Times New Roman"/>
                          <a:ea typeface="Times New Roman"/>
                          <a:cs typeface="Times New Roman"/>
                        </a:rPr>
                        <a:t>a</a:t>
                      </a:r>
                      <a:r>
                        <a:rPr lang="en-US" sz="1000">
                          <a:effectLst/>
                          <a:latin typeface="Times New Roman"/>
                          <a:ea typeface="Times New Roman"/>
                          <a:cs typeface="Times New Roman"/>
                        </a:rPr>
                        <a:t>il</a:t>
                      </a:r>
                      <a:r>
                        <a:rPr lang="en-US" sz="1000" spc="5">
                          <a:effectLst/>
                          <a:latin typeface="Times New Roman"/>
                          <a:ea typeface="Times New Roman"/>
                          <a:cs typeface="Times New Roman"/>
                        </a:rPr>
                        <a:t>e</a:t>
                      </a:r>
                      <a:r>
                        <a:rPr lang="en-US" sz="1000">
                          <a:effectLst/>
                          <a:latin typeface="Times New Roman"/>
                          <a:ea typeface="Times New Roman"/>
                          <a:cs typeface="Times New Roman"/>
                        </a:rPr>
                        <a:t>d</a:t>
                      </a:r>
                      <a:endParaRPr lang="en-US" sz="1100">
                        <a:effectLst/>
                        <a:latin typeface="Calibri"/>
                        <a:ea typeface="Calibri"/>
                        <a:cs typeface="Times New Roman"/>
                      </a:endParaRPr>
                    </a:p>
                    <a:p>
                      <a:pPr marL="223520" marR="85725" indent="-114300" algn="ctr">
                        <a:lnSpc>
                          <a:spcPts val="1150"/>
                        </a:lnSpc>
                        <a:spcBef>
                          <a:spcPts val="0"/>
                        </a:spcBef>
                        <a:spcAft>
                          <a:spcPts val="0"/>
                        </a:spcAft>
                      </a:pPr>
                      <a:r>
                        <a:rPr lang="en-US" sz="1000">
                          <a:effectLst/>
                          <a:latin typeface="Symbol"/>
                          <a:ea typeface="Symbol"/>
                          <a:cs typeface="Symbol"/>
                        </a:rPr>
                        <a:t></a:t>
                      </a:r>
                      <a:r>
                        <a:rPr lang="en-US" sz="1000" spc="190">
                          <a:effectLst/>
                          <a:latin typeface="Symbol"/>
                          <a:ea typeface="Symbol"/>
                          <a:cs typeface="Symbol"/>
                        </a:rPr>
                        <a:t> </a:t>
                      </a:r>
                      <a:r>
                        <a:rPr lang="en-US" sz="1000">
                          <a:effectLst/>
                          <a:latin typeface="Times New Roman"/>
                          <a:ea typeface="Times New Roman"/>
                          <a:cs typeface="Times New Roman"/>
                        </a:rPr>
                        <a:t>H</a:t>
                      </a:r>
                      <a:r>
                        <a:rPr lang="en-US" sz="1000" spc="5">
                          <a:effectLst/>
                          <a:latin typeface="Times New Roman"/>
                          <a:ea typeface="Times New Roman"/>
                          <a:cs typeface="Times New Roman"/>
                        </a:rPr>
                        <a:t>e</a:t>
                      </a:r>
                      <a:r>
                        <a:rPr lang="en-US" sz="1000">
                          <a:effectLst/>
                          <a:latin typeface="Times New Roman"/>
                          <a:ea typeface="Times New Roman"/>
                          <a:cs typeface="Times New Roman"/>
                        </a:rPr>
                        <a:t>ld</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p</a:t>
                      </a:r>
                      <a:r>
                        <a:rPr lang="en-US" sz="1000" spc="-5">
                          <a:effectLst/>
                          <a:latin typeface="Times New Roman"/>
                          <a:ea typeface="Times New Roman"/>
                          <a:cs typeface="Times New Roman"/>
                        </a:rPr>
                        <a:t>u</a:t>
                      </a:r>
                      <a:r>
                        <a:rPr lang="en-US" sz="1000" spc="5">
                          <a:effectLst/>
                          <a:latin typeface="Times New Roman"/>
                          <a:ea typeface="Times New Roman"/>
                          <a:cs typeface="Times New Roman"/>
                        </a:rPr>
                        <a:t>b</a:t>
                      </a:r>
                      <a:r>
                        <a:rPr lang="en-US" sz="1000">
                          <a:effectLst/>
                          <a:latin typeface="Times New Roman"/>
                          <a:ea typeface="Times New Roman"/>
                          <a:cs typeface="Times New Roman"/>
                        </a:rPr>
                        <a:t>li</a:t>
                      </a:r>
                      <a:r>
                        <a:rPr lang="en-US" sz="1000" spc="5">
                          <a:effectLst/>
                          <a:latin typeface="Times New Roman"/>
                          <a:ea typeface="Times New Roman"/>
                          <a:cs typeface="Times New Roman"/>
                        </a:rPr>
                        <a:t>c</a:t>
                      </a:r>
                      <a:r>
                        <a:rPr lang="en-US" sz="1000">
                          <a:effectLst/>
                          <a:latin typeface="Times New Roman"/>
                          <a:ea typeface="Times New Roman"/>
                          <a:cs typeface="Times New Roman"/>
                        </a:rPr>
                        <a:t>,</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on</a:t>
                      </a:r>
                      <a:r>
                        <a:rPr lang="en-US" sz="1000" spc="-5">
                          <a:effectLst/>
                          <a:latin typeface="Times New Roman"/>
                          <a:ea typeface="Times New Roman"/>
                          <a:cs typeface="Times New Roman"/>
                        </a:rPr>
                        <a:t>-v</a:t>
                      </a:r>
                      <a:r>
                        <a:rPr lang="en-US" sz="1000">
                          <a:effectLst/>
                          <a:latin typeface="Times New Roman"/>
                          <a:ea typeface="Times New Roman"/>
                          <a:cs typeface="Times New Roman"/>
                        </a:rPr>
                        <a:t>i</a:t>
                      </a:r>
                      <a:r>
                        <a:rPr lang="en-US" sz="1000" spc="5">
                          <a:effectLst/>
                          <a:latin typeface="Times New Roman"/>
                          <a:ea typeface="Times New Roman"/>
                          <a:cs typeface="Times New Roman"/>
                        </a:rPr>
                        <a:t>o</a:t>
                      </a:r>
                      <a:r>
                        <a:rPr lang="en-US" sz="1000">
                          <a:effectLst/>
                          <a:latin typeface="Times New Roman"/>
                          <a:ea typeface="Times New Roman"/>
                          <a:cs typeface="Times New Roman"/>
                        </a:rPr>
                        <a:t>l</a:t>
                      </a:r>
                      <a:r>
                        <a:rPr lang="en-US" sz="1000" spc="15">
                          <a:effectLst/>
                          <a:latin typeface="Times New Roman"/>
                          <a:ea typeface="Times New Roman"/>
                          <a:cs typeface="Times New Roman"/>
                        </a:rPr>
                        <a:t>e</a:t>
                      </a:r>
                      <a:r>
                        <a:rPr lang="en-US" sz="1000" spc="-5">
                          <a:effectLst/>
                          <a:latin typeface="Times New Roman"/>
                          <a:ea typeface="Times New Roman"/>
                          <a:cs typeface="Times New Roman"/>
                        </a:rPr>
                        <a:t>n</a:t>
                      </a:r>
                      <a:r>
                        <a:rPr lang="en-US" sz="1000">
                          <a:effectLst/>
                          <a:latin typeface="Times New Roman"/>
                          <a:ea typeface="Times New Roman"/>
                          <a:cs typeface="Times New Roman"/>
                        </a:rPr>
                        <a:t>t</a:t>
                      </a:r>
                      <a:r>
                        <a:rPr lang="en-US" sz="1000" spc="-45">
                          <a:effectLst/>
                          <a:latin typeface="Times New Roman"/>
                          <a:ea typeface="Times New Roman"/>
                          <a:cs typeface="Times New Roman"/>
                        </a:rPr>
                        <a:t> </a:t>
                      </a:r>
                      <a:r>
                        <a:rPr lang="en-US" sz="1000" spc="15">
                          <a:effectLst/>
                          <a:latin typeface="Times New Roman"/>
                          <a:ea typeface="Times New Roman"/>
                          <a:cs typeface="Times New Roman"/>
                        </a:rPr>
                        <a:t>e</a:t>
                      </a:r>
                      <a:r>
                        <a:rPr lang="en-US" sz="1000" spc="-5">
                          <a:effectLst/>
                          <a:latin typeface="Times New Roman"/>
                          <a:ea typeface="Times New Roman"/>
                          <a:cs typeface="Times New Roman"/>
                        </a:rPr>
                        <a:t>v</a:t>
                      </a:r>
                      <a:r>
                        <a:rPr lang="en-US" sz="1000" spc="5">
                          <a:effectLst/>
                          <a:latin typeface="Times New Roman"/>
                          <a:ea typeface="Times New Roman"/>
                          <a:cs typeface="Times New Roman"/>
                        </a:rPr>
                        <a:t>e</a:t>
                      </a:r>
                      <a:r>
                        <a:rPr lang="en-US" sz="1000" spc="-5">
                          <a:effectLst/>
                          <a:latin typeface="Times New Roman"/>
                          <a:ea typeface="Times New Roman"/>
                          <a:cs typeface="Times New Roman"/>
                        </a:rPr>
                        <a:t>n</a:t>
                      </a:r>
                      <a:r>
                        <a:rPr lang="en-US" sz="1000" spc="10">
                          <a:effectLst/>
                          <a:latin typeface="Times New Roman"/>
                          <a:ea typeface="Times New Roman"/>
                          <a:cs typeface="Times New Roman"/>
                        </a:rPr>
                        <a:t>t</a:t>
                      </a:r>
                      <a:r>
                        <a:rPr lang="en-US" sz="1000">
                          <a:effectLst/>
                          <a:latin typeface="Times New Roman"/>
                          <a:ea typeface="Times New Roman"/>
                          <a:cs typeface="Times New Roman"/>
                        </a:rPr>
                        <a:t>s</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a:t>
                      </a:r>
                      <a:r>
                        <a:rPr lang="en-US" sz="1000">
                          <a:effectLst/>
                          <a:latin typeface="Times New Roman"/>
                          <a:ea typeface="Times New Roman"/>
                          <a:cs typeface="Times New Roman"/>
                        </a:rPr>
                        <a:t>i</a:t>
                      </a:r>
                      <a:r>
                        <a:rPr lang="en-US" sz="1000" spc="5">
                          <a:effectLst/>
                          <a:latin typeface="Times New Roman"/>
                          <a:ea typeface="Times New Roman"/>
                          <a:cs typeface="Times New Roman"/>
                        </a:rPr>
                        <a:t>.e</a:t>
                      </a:r>
                      <a:r>
                        <a:rPr lang="en-US" sz="1000">
                          <a:effectLst/>
                          <a:latin typeface="Times New Roman"/>
                          <a:ea typeface="Times New Roman"/>
                          <a:cs typeface="Times New Roman"/>
                        </a:rPr>
                        <a:t>. </a:t>
                      </a:r>
                      <a:r>
                        <a:rPr lang="en-US" sz="1000" spc="5">
                          <a:effectLst/>
                          <a:latin typeface="Times New Roman"/>
                          <a:ea typeface="Times New Roman"/>
                          <a:cs typeface="Times New Roman"/>
                        </a:rPr>
                        <a:t>ca</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d</a:t>
                      </a:r>
                      <a:r>
                        <a:rPr lang="en-US" sz="1000">
                          <a:effectLst/>
                          <a:latin typeface="Times New Roman"/>
                          <a:ea typeface="Times New Roman"/>
                          <a:cs typeface="Times New Roman"/>
                        </a:rPr>
                        <a:t>le</a:t>
                      </a:r>
                      <a:r>
                        <a:rPr lang="en-US" sz="1000" spc="-20">
                          <a:effectLst/>
                          <a:latin typeface="Times New Roman"/>
                          <a:ea typeface="Times New Roman"/>
                          <a:cs typeface="Times New Roman"/>
                        </a:rPr>
                        <a:t> </a:t>
                      </a:r>
                      <a:r>
                        <a:rPr lang="en-US" sz="1000">
                          <a:effectLst/>
                          <a:latin typeface="Times New Roman"/>
                          <a:ea typeface="Times New Roman"/>
                          <a:cs typeface="Times New Roman"/>
                        </a:rPr>
                        <a:t>li</a:t>
                      </a:r>
                      <a:r>
                        <a:rPr lang="en-US" sz="1000" spc="5">
                          <a:effectLst/>
                          <a:latin typeface="Times New Roman"/>
                          <a:ea typeface="Times New Roman"/>
                          <a:cs typeface="Times New Roman"/>
                        </a:rPr>
                        <a:t>g</a:t>
                      </a:r>
                      <a:r>
                        <a:rPr lang="en-US" sz="1000" spc="-5">
                          <a:effectLst/>
                          <a:latin typeface="Times New Roman"/>
                          <a:ea typeface="Times New Roman"/>
                          <a:cs typeface="Times New Roman"/>
                        </a:rPr>
                        <a:t>h</a:t>
                      </a:r>
                      <a:r>
                        <a:rPr lang="en-US" sz="1000">
                          <a:effectLst/>
                          <a:latin typeface="Times New Roman"/>
                          <a:ea typeface="Times New Roman"/>
                          <a:cs typeface="Times New Roman"/>
                        </a:rPr>
                        <a:t>t</a:t>
                      </a:r>
                      <a:r>
                        <a:rPr lang="en-US" sz="1000" spc="-5">
                          <a:effectLst/>
                          <a:latin typeface="Times New Roman"/>
                          <a:ea typeface="Times New Roman"/>
                          <a:cs typeface="Times New Roman"/>
                        </a:rPr>
                        <a:t> v</a:t>
                      </a:r>
                      <a:r>
                        <a:rPr lang="en-US" sz="1000">
                          <a:effectLst/>
                          <a:latin typeface="Times New Roman"/>
                          <a:ea typeface="Times New Roman"/>
                          <a:cs typeface="Times New Roman"/>
                        </a:rPr>
                        <a:t>i</a:t>
                      </a:r>
                      <a:r>
                        <a:rPr lang="en-US" sz="1000" spc="5">
                          <a:effectLst/>
                          <a:latin typeface="Times New Roman"/>
                          <a:ea typeface="Times New Roman"/>
                          <a:cs typeface="Times New Roman"/>
                        </a:rPr>
                        <a:t>g</a:t>
                      </a:r>
                      <a:r>
                        <a:rPr lang="en-US" sz="1000">
                          <a:effectLst/>
                          <a:latin typeface="Times New Roman"/>
                          <a:ea typeface="Times New Roman"/>
                          <a:cs typeface="Times New Roman"/>
                        </a:rPr>
                        <a:t>il)</a:t>
                      </a:r>
                      <a:endParaRPr lang="en-US" sz="1100">
                        <a:effectLst/>
                        <a:latin typeface="Calibri"/>
                        <a:ea typeface="Calibri"/>
                        <a:cs typeface="Times New Roman"/>
                      </a:endParaRPr>
                    </a:p>
                  </a:txBody>
                  <a:tcPr marL="0" marR="0" marT="0" marB="0"/>
                </a:tc>
              </a:tr>
              <a:tr h="984417">
                <a:tc>
                  <a:txBody>
                    <a:bodyPr/>
                    <a:lstStyle/>
                    <a:p>
                      <a:pPr marL="0" marR="0" algn="ctr">
                        <a:lnSpc>
                          <a:spcPts val="800"/>
                        </a:lnSpc>
                        <a:spcBef>
                          <a:spcPts val="0"/>
                        </a:spcBef>
                        <a:spcAft>
                          <a:spcPts val="0"/>
                        </a:spcAft>
                      </a:pPr>
                      <a:r>
                        <a:rPr lang="en-US" sz="800">
                          <a:effectLst/>
                          <a:latin typeface="Calibri"/>
                          <a:ea typeface="Calibri"/>
                          <a:cs typeface="Times New Roman"/>
                        </a:rPr>
                        <a:t> </a:t>
                      </a:r>
                      <a:endParaRPr lang="en-US" sz="1100">
                        <a:effectLst/>
                        <a:latin typeface="Calibri"/>
                        <a:ea typeface="Calibri"/>
                        <a:cs typeface="Times New Roman"/>
                      </a:endParaRPr>
                    </a:p>
                    <a:p>
                      <a:pPr marL="0" marR="0" algn="ctr">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71120" marR="0" algn="ctr">
                        <a:lnSpc>
                          <a:spcPct val="115000"/>
                        </a:lnSpc>
                        <a:spcBef>
                          <a:spcPts val="0"/>
                        </a:spcBef>
                        <a:spcAft>
                          <a:spcPts val="0"/>
                        </a:spcAft>
                      </a:pPr>
                      <a:r>
                        <a:rPr lang="en-US" sz="1000">
                          <a:effectLst/>
                          <a:latin typeface="Times New Roman"/>
                          <a:ea typeface="Times New Roman"/>
                          <a:cs typeface="Times New Roman"/>
                        </a:rPr>
                        <a:t>Cul</a:t>
                      </a:r>
                      <a:r>
                        <a:rPr lang="en-US" sz="1000" spc="5">
                          <a:effectLst/>
                          <a:latin typeface="Times New Roman"/>
                          <a:ea typeface="Times New Roman"/>
                          <a:cs typeface="Times New Roman"/>
                        </a:rPr>
                        <a:t>t</a:t>
                      </a:r>
                      <a:r>
                        <a:rPr lang="en-US" sz="1000">
                          <a:effectLst/>
                          <a:latin typeface="Times New Roman"/>
                          <a:ea typeface="Times New Roman"/>
                          <a:cs typeface="Times New Roman"/>
                        </a:rPr>
                        <a:t>u</a:t>
                      </a:r>
                      <a:r>
                        <a:rPr lang="en-US" sz="1000" spc="5">
                          <a:effectLst/>
                          <a:latin typeface="Times New Roman"/>
                          <a:ea typeface="Times New Roman"/>
                          <a:cs typeface="Times New Roman"/>
                        </a:rPr>
                        <a:t>ra</a:t>
                      </a:r>
                      <a:r>
                        <a:rPr lang="en-US" sz="1000">
                          <a:effectLst/>
                          <a:latin typeface="Times New Roman"/>
                          <a:ea typeface="Times New Roman"/>
                          <a:cs typeface="Times New Roman"/>
                        </a:rPr>
                        <a:t>l S</a:t>
                      </a:r>
                      <a:r>
                        <a:rPr lang="en-US" sz="1000" spc="5">
                          <a:effectLst/>
                          <a:latin typeface="Times New Roman"/>
                          <a:ea typeface="Times New Roman"/>
                          <a:cs typeface="Times New Roman"/>
                        </a:rPr>
                        <a:t>e</a:t>
                      </a:r>
                      <a:r>
                        <a:rPr lang="en-US" sz="1000" spc="10">
                          <a:effectLst/>
                          <a:latin typeface="Times New Roman"/>
                          <a:ea typeface="Times New Roman"/>
                          <a:cs typeface="Times New Roman"/>
                        </a:rPr>
                        <a:t>n</a:t>
                      </a:r>
                      <a:r>
                        <a:rPr lang="en-US" sz="1000" spc="-5">
                          <a:effectLst/>
                          <a:latin typeface="Times New Roman"/>
                          <a:ea typeface="Times New Roman"/>
                          <a:cs typeface="Times New Roman"/>
                        </a:rPr>
                        <a:t>s</a:t>
                      </a:r>
                      <a:r>
                        <a:rPr lang="en-US" sz="1000">
                          <a:effectLst/>
                          <a:latin typeface="Times New Roman"/>
                          <a:ea typeface="Times New Roman"/>
                          <a:cs typeface="Times New Roman"/>
                        </a:rPr>
                        <a:t>i</a:t>
                      </a:r>
                      <a:r>
                        <a:rPr lang="en-US" sz="1000" spc="5">
                          <a:effectLst/>
                          <a:latin typeface="Times New Roman"/>
                          <a:ea typeface="Times New Roman"/>
                          <a:cs typeface="Times New Roman"/>
                        </a:rPr>
                        <a:t>t</a:t>
                      </a:r>
                      <a:r>
                        <a:rPr lang="en-US" sz="1000">
                          <a:effectLst/>
                          <a:latin typeface="Times New Roman"/>
                          <a:ea typeface="Times New Roman"/>
                          <a:cs typeface="Times New Roman"/>
                        </a:rPr>
                        <a:t>i</a:t>
                      </a:r>
                      <a:r>
                        <a:rPr lang="en-US" sz="1000" spc="5">
                          <a:effectLst/>
                          <a:latin typeface="Times New Roman"/>
                          <a:ea typeface="Times New Roman"/>
                          <a:cs typeface="Times New Roman"/>
                        </a:rPr>
                        <a:t>v</a:t>
                      </a:r>
                      <a:r>
                        <a:rPr lang="en-US" sz="1000">
                          <a:effectLst/>
                          <a:latin typeface="Times New Roman"/>
                          <a:ea typeface="Times New Roman"/>
                          <a:cs typeface="Times New Roman"/>
                        </a:rPr>
                        <a:t>i</a:t>
                      </a:r>
                      <a:r>
                        <a:rPr lang="en-US" sz="1000" spc="5">
                          <a:effectLst/>
                          <a:latin typeface="Times New Roman"/>
                          <a:ea typeface="Times New Roman"/>
                          <a:cs typeface="Times New Roman"/>
                        </a:rPr>
                        <a:t>t</a:t>
                      </a:r>
                      <a:r>
                        <a:rPr lang="en-US" sz="1000">
                          <a:effectLst/>
                          <a:latin typeface="Times New Roman"/>
                          <a:ea typeface="Times New Roman"/>
                          <a:cs typeface="Times New Roman"/>
                        </a:rPr>
                        <a:t>y</a:t>
                      </a:r>
                      <a:endParaRPr lang="en-US" sz="1100">
                        <a:effectLst/>
                        <a:latin typeface="Calibri"/>
                        <a:ea typeface="Calibri"/>
                        <a:cs typeface="Times New Roman"/>
                      </a:endParaRPr>
                    </a:p>
                  </a:txBody>
                  <a:tcPr marL="0" marR="0" marT="0" marB="0"/>
                </a:tc>
                <a:tc>
                  <a:txBody>
                    <a:bodyPr/>
                    <a:lstStyle/>
                    <a:p>
                      <a:pPr marL="156845" marR="147955" algn="ctr">
                        <a:lnSpc>
                          <a:spcPts val="1125"/>
                        </a:lnSpc>
                        <a:spcBef>
                          <a:spcPts val="0"/>
                        </a:spcBef>
                        <a:spcAft>
                          <a:spcPts val="0"/>
                        </a:spcAft>
                      </a:pPr>
                      <a:r>
                        <a:rPr lang="en-US" sz="1000">
                          <a:effectLst/>
                          <a:latin typeface="Times New Roman"/>
                          <a:ea typeface="Times New Roman"/>
                          <a:cs typeface="Times New Roman"/>
                        </a:rPr>
                        <a:t>“</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s</a:t>
                      </a:r>
                      <a:r>
                        <a:rPr lang="en-US" sz="1000" spc="5">
                          <a:effectLst/>
                          <a:latin typeface="Times New Roman"/>
                          <a:ea typeface="Times New Roman"/>
                          <a:cs typeface="Times New Roman"/>
                        </a:rPr>
                        <a:t>pec</a:t>
                      </a:r>
                      <a:r>
                        <a:rPr lang="en-US" sz="1000">
                          <a:effectLst/>
                          <a:latin typeface="Times New Roman"/>
                          <a:ea typeface="Times New Roman"/>
                          <a:cs typeface="Times New Roman"/>
                        </a:rPr>
                        <a:t>ts</a:t>
                      </a:r>
                      <a:r>
                        <a:rPr lang="en-US" sz="1000" spc="-35">
                          <a:effectLst/>
                          <a:latin typeface="Times New Roman"/>
                          <a:ea typeface="Times New Roman"/>
                          <a:cs typeface="Times New Roman"/>
                        </a:rPr>
                        <a:t> </a:t>
                      </a:r>
                      <a:r>
                        <a:rPr lang="en-US" sz="1000" spc="5">
                          <a:effectLst/>
                          <a:latin typeface="Times New Roman"/>
                          <a:ea typeface="Times New Roman"/>
                          <a:cs typeface="Times New Roman"/>
                        </a:rPr>
                        <a:t>o</a:t>
                      </a:r>
                      <a:r>
                        <a:rPr lang="en-US" sz="1000">
                          <a:effectLst/>
                          <a:latin typeface="Times New Roman"/>
                          <a:ea typeface="Times New Roman"/>
                          <a:cs typeface="Times New Roman"/>
                        </a:rPr>
                        <a:t>f</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peop</a:t>
                      </a:r>
                      <a:r>
                        <a:rPr lang="en-US" sz="1000">
                          <a:effectLst/>
                          <a:latin typeface="Times New Roman"/>
                          <a:ea typeface="Times New Roman"/>
                          <a:cs typeface="Times New Roman"/>
                        </a:rPr>
                        <a:t>l</a:t>
                      </a:r>
                      <a:r>
                        <a:rPr lang="en-US" sz="1000" spc="5">
                          <a:effectLst/>
                          <a:latin typeface="Times New Roman"/>
                          <a:ea typeface="Times New Roman"/>
                          <a:cs typeface="Times New Roman"/>
                        </a:rPr>
                        <a:t>e’</a:t>
                      </a:r>
                      <a:r>
                        <a:rPr lang="en-US" sz="1000">
                          <a:effectLst/>
                          <a:latin typeface="Times New Roman"/>
                          <a:ea typeface="Times New Roman"/>
                          <a:cs typeface="Times New Roman"/>
                        </a:rPr>
                        <a:t>s</a:t>
                      </a:r>
                      <a:r>
                        <a:rPr lang="en-US" sz="1000" spc="-35">
                          <a:effectLst/>
                          <a:latin typeface="Times New Roman"/>
                          <a:ea typeface="Times New Roman"/>
                          <a:cs typeface="Times New Roman"/>
                        </a:rPr>
                        <a:t> </a:t>
                      </a:r>
                      <a:r>
                        <a:rPr lang="en-US" sz="1000">
                          <a:effectLst/>
                          <a:latin typeface="Times New Roman"/>
                          <a:ea typeface="Times New Roman"/>
                          <a:cs typeface="Times New Roman"/>
                        </a:rPr>
                        <a:t>li</a:t>
                      </a:r>
                      <a:r>
                        <a:rPr lang="en-US" sz="1000" spc="5">
                          <a:effectLst/>
                          <a:latin typeface="Times New Roman"/>
                          <a:ea typeface="Times New Roman"/>
                          <a:cs typeface="Times New Roman"/>
                        </a:rPr>
                        <a:t>ve</a:t>
                      </a:r>
                      <a:r>
                        <a:rPr lang="en-US" sz="1000">
                          <a:effectLst/>
                          <a:latin typeface="Times New Roman"/>
                          <a:ea typeface="Times New Roman"/>
                          <a:cs typeface="Times New Roman"/>
                        </a:rPr>
                        <a:t>s</a:t>
                      </a:r>
                      <a:r>
                        <a:rPr lang="en-US" sz="1000" spc="-75">
                          <a:effectLst/>
                          <a:latin typeface="Times New Roman"/>
                          <a:ea typeface="Times New Roman"/>
                          <a:cs typeface="Times New Roman"/>
                        </a:rPr>
                        <a:t> </a:t>
                      </a:r>
                      <a:r>
                        <a:rPr lang="en-US" sz="1000" spc="-5">
                          <a:effectLst/>
                          <a:latin typeface="Times New Roman"/>
                          <a:ea typeface="Times New Roman"/>
                          <a:cs typeface="Times New Roman"/>
                        </a:rPr>
                        <a:t>s</a:t>
                      </a:r>
                      <a:r>
                        <a:rPr lang="en-US" sz="1000" spc="5">
                          <a:effectLst/>
                          <a:latin typeface="Times New Roman"/>
                          <a:ea typeface="Times New Roman"/>
                          <a:cs typeface="Times New Roman"/>
                        </a:rPr>
                        <a:t>uc</a:t>
                      </a:r>
                      <a:r>
                        <a:rPr lang="en-US" sz="1000">
                          <a:effectLst/>
                          <a:latin typeface="Times New Roman"/>
                          <a:ea typeface="Times New Roman"/>
                          <a:cs typeface="Times New Roman"/>
                        </a:rPr>
                        <a:t>h</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a</a:t>
                      </a:r>
                      <a:r>
                        <a:rPr lang="en-US" sz="1000">
                          <a:effectLst/>
                          <a:latin typeface="Times New Roman"/>
                          <a:ea typeface="Times New Roman"/>
                          <a:cs typeface="Times New Roman"/>
                        </a:rPr>
                        <a:t>s</a:t>
                      </a:r>
                      <a:r>
                        <a:rPr lang="en-US" sz="1000" spc="50">
                          <a:effectLst/>
                          <a:latin typeface="Times New Roman"/>
                          <a:ea typeface="Times New Roman"/>
                          <a:cs typeface="Times New Roman"/>
                        </a:rPr>
                        <a:t> </a:t>
                      </a:r>
                      <a:r>
                        <a:rPr lang="en-US" sz="1000" spc="5">
                          <a:effectLst/>
                          <a:latin typeface="Times New Roman"/>
                          <a:ea typeface="Times New Roman"/>
                          <a:cs typeface="Times New Roman"/>
                        </a:rPr>
                        <a:t>cu</a:t>
                      </a:r>
                      <a:r>
                        <a:rPr lang="en-US" sz="1000">
                          <a:effectLst/>
                          <a:latin typeface="Times New Roman"/>
                          <a:ea typeface="Times New Roman"/>
                          <a:cs typeface="Times New Roman"/>
                        </a:rPr>
                        <a:t>lt</a:t>
                      </a:r>
                      <a:r>
                        <a:rPr lang="en-US" sz="1000" spc="5">
                          <a:effectLst/>
                          <a:latin typeface="Times New Roman"/>
                          <a:ea typeface="Times New Roman"/>
                          <a:cs typeface="Times New Roman"/>
                        </a:rPr>
                        <a:t>u</a:t>
                      </a:r>
                      <a:r>
                        <a:rPr lang="en-US" sz="1000" spc="-5">
                          <a:effectLst/>
                          <a:latin typeface="Times New Roman"/>
                          <a:ea typeface="Times New Roman"/>
                          <a:cs typeface="Times New Roman"/>
                        </a:rPr>
                        <a:t>r</a:t>
                      </a:r>
                      <a:r>
                        <a:rPr lang="en-US" sz="1000">
                          <a:effectLst/>
                          <a:latin typeface="Times New Roman"/>
                          <a:ea typeface="Times New Roman"/>
                          <a:cs typeface="Times New Roman"/>
                        </a:rPr>
                        <a:t>e</a:t>
                      </a:r>
                      <a:r>
                        <a:rPr lang="en-US" sz="1000" spc="35">
                          <a:effectLst/>
                          <a:latin typeface="Times New Roman"/>
                          <a:ea typeface="Times New Roman"/>
                          <a:cs typeface="Times New Roman"/>
                        </a:rPr>
                        <a:t> </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r</a:t>
                      </a:r>
                      <a:r>
                        <a:rPr lang="en-US" sz="1000">
                          <a:effectLst/>
                          <a:latin typeface="Times New Roman"/>
                          <a:ea typeface="Times New Roman"/>
                          <a:cs typeface="Times New Roman"/>
                        </a:rPr>
                        <a:t>e</a:t>
                      </a:r>
                      <a:endParaRPr lang="en-US" sz="1100">
                        <a:effectLst/>
                        <a:latin typeface="Calibri"/>
                        <a:ea typeface="Calibri"/>
                        <a:cs typeface="Times New Roman"/>
                      </a:endParaRPr>
                    </a:p>
                    <a:p>
                      <a:pPr marL="88900" marR="79375" algn="ctr">
                        <a:lnSpc>
                          <a:spcPts val="1150"/>
                        </a:lnSpc>
                        <a:spcBef>
                          <a:spcPts val="0"/>
                        </a:spcBef>
                        <a:spcAft>
                          <a:spcPts val="0"/>
                        </a:spcAft>
                      </a:pPr>
                      <a:r>
                        <a:rPr lang="en-US" sz="1000" spc="5">
                          <a:effectLst/>
                          <a:latin typeface="Times New Roman"/>
                          <a:ea typeface="Times New Roman"/>
                          <a:cs typeface="Times New Roman"/>
                        </a:rPr>
                        <a:t>ve</a:t>
                      </a:r>
                      <a:r>
                        <a:rPr lang="en-US" sz="1000" spc="-5">
                          <a:effectLst/>
                          <a:latin typeface="Times New Roman"/>
                          <a:ea typeface="Times New Roman"/>
                          <a:cs typeface="Times New Roman"/>
                        </a:rPr>
                        <a:t>r</a:t>
                      </a:r>
                      <a:r>
                        <a:rPr lang="en-US" sz="1000">
                          <a:effectLst/>
                          <a:latin typeface="Times New Roman"/>
                          <a:ea typeface="Times New Roman"/>
                          <a:cs typeface="Times New Roman"/>
                        </a:rPr>
                        <a:t>y</a:t>
                      </a:r>
                      <a:r>
                        <a:rPr lang="en-US" sz="1000" spc="-65">
                          <a:effectLst/>
                          <a:latin typeface="Times New Roman"/>
                          <a:ea typeface="Times New Roman"/>
                          <a:cs typeface="Times New Roman"/>
                        </a:rPr>
                        <a:t> </a:t>
                      </a:r>
                      <a:r>
                        <a:rPr lang="en-US" sz="1000">
                          <a:effectLst/>
                          <a:latin typeface="Times New Roman"/>
                          <a:ea typeface="Times New Roman"/>
                          <a:cs typeface="Times New Roman"/>
                        </a:rPr>
                        <a:t>im</a:t>
                      </a:r>
                      <a:r>
                        <a:rPr lang="en-US" sz="1000" spc="5">
                          <a:effectLst/>
                          <a:latin typeface="Times New Roman"/>
                          <a:ea typeface="Times New Roman"/>
                          <a:cs typeface="Times New Roman"/>
                        </a:rPr>
                        <a:t>po</a:t>
                      </a:r>
                      <a:r>
                        <a:rPr lang="en-US" sz="1000" spc="-5">
                          <a:effectLst/>
                          <a:latin typeface="Times New Roman"/>
                          <a:ea typeface="Times New Roman"/>
                          <a:cs typeface="Times New Roman"/>
                        </a:rPr>
                        <a:t>r</a:t>
                      </a:r>
                      <a:r>
                        <a:rPr lang="en-US" sz="1000">
                          <a:effectLst/>
                          <a:latin typeface="Times New Roman"/>
                          <a:ea typeface="Times New Roman"/>
                          <a:cs typeface="Times New Roman"/>
                        </a:rPr>
                        <a:t>t</a:t>
                      </a:r>
                      <a:r>
                        <a:rPr lang="en-US" sz="1000" spc="5">
                          <a:effectLst/>
                          <a:latin typeface="Times New Roman"/>
                          <a:ea typeface="Times New Roman"/>
                          <a:cs typeface="Times New Roman"/>
                        </a:rPr>
                        <a:t>an</a:t>
                      </a:r>
                      <a:r>
                        <a:rPr lang="en-US" sz="1000">
                          <a:effectLst/>
                          <a:latin typeface="Times New Roman"/>
                          <a:ea typeface="Times New Roman"/>
                          <a:cs typeface="Times New Roman"/>
                        </a:rPr>
                        <a:t>t:</a:t>
                      </a:r>
                      <a:r>
                        <a:rPr lang="en-US" sz="1000" spc="80">
                          <a:effectLst/>
                          <a:latin typeface="Times New Roman"/>
                          <a:ea typeface="Times New Roman"/>
                          <a:cs typeface="Times New Roman"/>
                        </a:rPr>
                        <a:t> </a:t>
                      </a:r>
                      <a:r>
                        <a:rPr lang="en-US" sz="1000">
                          <a:effectLst/>
                          <a:latin typeface="Times New Roman"/>
                          <a:ea typeface="Times New Roman"/>
                          <a:cs typeface="Times New Roman"/>
                        </a:rPr>
                        <a:t>Y</a:t>
                      </a:r>
                      <a:r>
                        <a:rPr lang="en-US" sz="1000" spc="5">
                          <a:effectLst/>
                          <a:latin typeface="Times New Roman"/>
                          <a:ea typeface="Times New Roman"/>
                          <a:cs typeface="Times New Roman"/>
                        </a:rPr>
                        <a:t>o</a:t>
                      </a:r>
                      <a:r>
                        <a:rPr lang="en-US" sz="1000">
                          <a:effectLst/>
                          <a:latin typeface="Times New Roman"/>
                          <a:ea typeface="Times New Roman"/>
                          <a:cs typeface="Times New Roman"/>
                        </a:rPr>
                        <a:t>u</a:t>
                      </a:r>
                      <a:r>
                        <a:rPr lang="en-US" sz="1000" spc="45">
                          <a:effectLst/>
                          <a:latin typeface="Times New Roman"/>
                          <a:ea typeface="Times New Roman"/>
                          <a:cs typeface="Times New Roman"/>
                        </a:rPr>
                        <a:t> </a:t>
                      </a:r>
                      <a:r>
                        <a:rPr lang="en-US" sz="1000">
                          <a:effectLst/>
                          <a:latin typeface="Times New Roman"/>
                          <a:ea typeface="Times New Roman"/>
                          <a:cs typeface="Times New Roman"/>
                        </a:rPr>
                        <a:t>m</a:t>
                      </a:r>
                      <a:r>
                        <a:rPr lang="en-US" sz="1000" spc="5">
                          <a:effectLst/>
                          <a:latin typeface="Times New Roman"/>
                          <a:ea typeface="Times New Roman"/>
                          <a:cs typeface="Times New Roman"/>
                        </a:rPr>
                        <a:t>a</a:t>
                      </a:r>
                      <a:r>
                        <a:rPr lang="en-US" sz="1000">
                          <a:effectLst/>
                          <a:latin typeface="Times New Roman"/>
                          <a:ea typeface="Times New Roman"/>
                          <a:cs typeface="Times New Roman"/>
                        </a:rPr>
                        <a:t>y</a:t>
                      </a:r>
                      <a:r>
                        <a:rPr lang="en-US" sz="1000" spc="-65">
                          <a:effectLst/>
                          <a:latin typeface="Times New Roman"/>
                          <a:ea typeface="Times New Roman"/>
                          <a:cs typeface="Times New Roman"/>
                        </a:rPr>
                        <a:t> </a:t>
                      </a:r>
                      <a:r>
                        <a:rPr lang="en-US" sz="1000">
                          <a:effectLst/>
                          <a:latin typeface="Times New Roman"/>
                          <a:ea typeface="Times New Roman"/>
                          <a:cs typeface="Times New Roman"/>
                        </a:rPr>
                        <a:t>t</a:t>
                      </a:r>
                      <a:r>
                        <a:rPr lang="en-US" sz="1000" spc="5">
                          <a:effectLst/>
                          <a:latin typeface="Times New Roman"/>
                          <a:ea typeface="Times New Roman"/>
                          <a:cs typeface="Times New Roman"/>
                        </a:rPr>
                        <a:t>h</a:t>
                      </a:r>
                      <a:r>
                        <a:rPr lang="en-US" sz="1000" spc="-10">
                          <a:effectLst/>
                          <a:latin typeface="Times New Roman"/>
                          <a:ea typeface="Times New Roman"/>
                          <a:cs typeface="Times New Roman"/>
                        </a:rPr>
                        <a:t>i</a:t>
                      </a:r>
                      <a:r>
                        <a:rPr lang="en-US" sz="1000" spc="5">
                          <a:effectLst/>
                          <a:latin typeface="Times New Roman"/>
                          <a:ea typeface="Times New Roman"/>
                          <a:cs typeface="Times New Roman"/>
                        </a:rPr>
                        <a:t>n</a:t>
                      </a:r>
                      <a:r>
                        <a:rPr lang="en-US" sz="1000">
                          <a:effectLst/>
                          <a:latin typeface="Times New Roman"/>
                          <a:ea typeface="Times New Roman"/>
                          <a:cs typeface="Times New Roman"/>
                        </a:rPr>
                        <a:t>k</a:t>
                      </a:r>
                      <a:r>
                        <a:rPr lang="en-US" sz="1000" spc="-80">
                          <a:effectLst/>
                          <a:latin typeface="Times New Roman"/>
                          <a:ea typeface="Times New Roman"/>
                          <a:cs typeface="Times New Roman"/>
                        </a:rPr>
                        <a:t> </a:t>
                      </a:r>
                      <a:r>
                        <a:rPr lang="en-US" sz="1000" spc="5">
                          <a:effectLst/>
                          <a:latin typeface="Times New Roman"/>
                          <a:ea typeface="Times New Roman"/>
                          <a:cs typeface="Times New Roman"/>
                        </a:rPr>
                        <a:t>yo</a:t>
                      </a:r>
                      <a:r>
                        <a:rPr lang="en-US" sz="1000">
                          <a:effectLst/>
                          <a:latin typeface="Times New Roman"/>
                          <a:ea typeface="Times New Roman"/>
                          <a:cs typeface="Times New Roman"/>
                        </a:rPr>
                        <a:t>u</a:t>
                      </a:r>
                      <a:r>
                        <a:rPr lang="en-US" sz="1000" spc="-60">
                          <a:effectLst/>
                          <a:latin typeface="Times New Roman"/>
                          <a:ea typeface="Times New Roman"/>
                          <a:cs typeface="Times New Roman"/>
                        </a:rPr>
                        <a:t> </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r</a:t>
                      </a:r>
                      <a:r>
                        <a:rPr lang="en-US" sz="1000">
                          <a:effectLst/>
                          <a:latin typeface="Times New Roman"/>
                          <a:ea typeface="Times New Roman"/>
                          <a:cs typeface="Times New Roman"/>
                        </a:rPr>
                        <a:t>e</a:t>
                      </a:r>
                      <a:r>
                        <a:rPr lang="en-US" sz="1000" spc="105">
                          <a:effectLst/>
                          <a:latin typeface="Times New Roman"/>
                          <a:ea typeface="Times New Roman"/>
                          <a:cs typeface="Times New Roman"/>
                        </a:rPr>
                        <a:t> </a:t>
                      </a:r>
                      <a:r>
                        <a:rPr lang="en-US" sz="1000" spc="-5">
                          <a:effectLst/>
                          <a:latin typeface="Times New Roman"/>
                          <a:ea typeface="Times New Roman"/>
                          <a:cs typeface="Times New Roman"/>
                        </a:rPr>
                        <a:t>d</a:t>
                      </a:r>
                      <a:r>
                        <a:rPr lang="en-US" sz="1000" spc="5">
                          <a:effectLst/>
                          <a:latin typeface="Times New Roman"/>
                          <a:ea typeface="Times New Roman"/>
                          <a:cs typeface="Times New Roman"/>
                        </a:rPr>
                        <a:t>o</a:t>
                      </a:r>
                      <a:r>
                        <a:rPr lang="en-US" sz="1000">
                          <a:effectLst/>
                          <a:latin typeface="Times New Roman"/>
                          <a:ea typeface="Times New Roman"/>
                          <a:cs typeface="Times New Roman"/>
                        </a:rPr>
                        <a:t>i</a:t>
                      </a:r>
                      <a:r>
                        <a:rPr lang="en-US" sz="1000" spc="5">
                          <a:effectLst/>
                          <a:latin typeface="Times New Roman"/>
                          <a:ea typeface="Times New Roman"/>
                          <a:cs typeface="Times New Roman"/>
                        </a:rPr>
                        <a:t>n</a:t>
                      </a:r>
                      <a:r>
                        <a:rPr lang="en-US" sz="1000">
                          <a:effectLst/>
                          <a:latin typeface="Times New Roman"/>
                          <a:ea typeface="Times New Roman"/>
                          <a:cs typeface="Times New Roman"/>
                        </a:rPr>
                        <a:t>g</a:t>
                      </a:r>
                      <a:r>
                        <a:rPr lang="en-US" sz="1000" spc="-15">
                          <a:effectLst/>
                          <a:latin typeface="Times New Roman"/>
                          <a:ea typeface="Times New Roman"/>
                          <a:cs typeface="Times New Roman"/>
                        </a:rPr>
                        <a:t> </a:t>
                      </a:r>
                      <a:r>
                        <a:rPr lang="en-US" sz="1000" spc="-10">
                          <a:effectLst/>
                          <a:latin typeface="Times New Roman"/>
                          <a:ea typeface="Times New Roman"/>
                          <a:cs typeface="Times New Roman"/>
                        </a:rPr>
                        <a:t>t</a:t>
                      </a:r>
                      <a:r>
                        <a:rPr lang="en-US" sz="1000" spc="5">
                          <a:effectLst/>
                          <a:latin typeface="Times New Roman"/>
                          <a:ea typeface="Times New Roman"/>
                          <a:cs typeface="Times New Roman"/>
                        </a:rPr>
                        <a:t>h</a:t>
                      </a:r>
                      <a:r>
                        <a:rPr lang="en-US" sz="1000">
                          <a:effectLst/>
                          <a:latin typeface="Times New Roman"/>
                          <a:ea typeface="Times New Roman"/>
                          <a:cs typeface="Times New Roman"/>
                        </a:rPr>
                        <a:t>e </a:t>
                      </a:r>
                      <a:r>
                        <a:rPr lang="en-US" sz="1000" spc="-5">
                          <a:effectLst/>
                          <a:latin typeface="Times New Roman"/>
                          <a:ea typeface="Times New Roman"/>
                          <a:cs typeface="Times New Roman"/>
                        </a:rPr>
                        <a:t>r</a:t>
                      </a:r>
                      <a:r>
                        <a:rPr lang="en-US" sz="1000">
                          <a:effectLst/>
                          <a:latin typeface="Times New Roman"/>
                          <a:ea typeface="Times New Roman"/>
                          <a:cs typeface="Times New Roman"/>
                        </a:rPr>
                        <a:t>i</a:t>
                      </a:r>
                      <a:r>
                        <a:rPr lang="en-US" sz="1000" spc="5">
                          <a:effectLst/>
                          <a:latin typeface="Times New Roman"/>
                          <a:ea typeface="Times New Roman"/>
                          <a:cs typeface="Times New Roman"/>
                        </a:rPr>
                        <a:t>gh</a:t>
                      </a:r>
                      <a:r>
                        <a:rPr lang="en-US" sz="1000">
                          <a:effectLst/>
                          <a:latin typeface="Times New Roman"/>
                          <a:ea typeface="Times New Roman"/>
                          <a:cs typeface="Times New Roman"/>
                        </a:rPr>
                        <a:t>t</a:t>
                      </a:r>
                      <a:r>
                        <a:rPr lang="en-US" sz="1000" spc="40">
                          <a:effectLst/>
                          <a:latin typeface="Times New Roman"/>
                          <a:ea typeface="Times New Roman"/>
                          <a:cs typeface="Times New Roman"/>
                        </a:rPr>
                        <a:t> </a:t>
                      </a:r>
                      <a:r>
                        <a:rPr lang="en-US" sz="1000">
                          <a:effectLst/>
                          <a:latin typeface="Times New Roman"/>
                          <a:ea typeface="Times New Roman"/>
                          <a:cs typeface="Times New Roman"/>
                        </a:rPr>
                        <a:t>t</a:t>
                      </a:r>
                      <a:r>
                        <a:rPr lang="en-US" sz="1000" spc="5">
                          <a:effectLst/>
                          <a:latin typeface="Times New Roman"/>
                          <a:ea typeface="Times New Roman"/>
                          <a:cs typeface="Times New Roman"/>
                        </a:rPr>
                        <a:t>h</a:t>
                      </a:r>
                      <a:r>
                        <a:rPr lang="en-US" sz="1000">
                          <a:effectLst/>
                          <a:latin typeface="Times New Roman"/>
                          <a:ea typeface="Times New Roman"/>
                          <a:cs typeface="Times New Roman"/>
                        </a:rPr>
                        <a:t>i</a:t>
                      </a:r>
                      <a:r>
                        <a:rPr lang="en-US" sz="1000" spc="5">
                          <a:effectLst/>
                          <a:latin typeface="Times New Roman"/>
                          <a:ea typeface="Times New Roman"/>
                          <a:cs typeface="Times New Roman"/>
                        </a:rPr>
                        <a:t>ng</a:t>
                      </a:r>
                      <a:r>
                        <a:rPr lang="en-US" sz="1000">
                          <a:effectLst/>
                          <a:latin typeface="Times New Roman"/>
                          <a:ea typeface="Times New Roman"/>
                          <a:cs typeface="Times New Roman"/>
                        </a:rPr>
                        <a:t>,</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b</a:t>
                      </a:r>
                      <a:r>
                        <a:rPr lang="en-US" sz="1000" spc="5">
                          <a:effectLst/>
                          <a:latin typeface="Times New Roman"/>
                          <a:ea typeface="Times New Roman"/>
                          <a:cs typeface="Times New Roman"/>
                        </a:rPr>
                        <a:t>u</a:t>
                      </a:r>
                      <a:r>
                        <a:rPr lang="en-US" sz="1000">
                          <a:effectLst/>
                          <a:latin typeface="Times New Roman"/>
                          <a:ea typeface="Times New Roman"/>
                          <a:cs typeface="Times New Roman"/>
                        </a:rPr>
                        <a:t>t</a:t>
                      </a:r>
                      <a:r>
                        <a:rPr lang="en-US" sz="1000" spc="-15">
                          <a:effectLst/>
                          <a:latin typeface="Times New Roman"/>
                          <a:ea typeface="Times New Roman"/>
                          <a:cs typeface="Times New Roman"/>
                        </a:rPr>
                        <a:t> </a:t>
                      </a:r>
                      <a:r>
                        <a:rPr lang="en-US" sz="1000">
                          <a:effectLst/>
                          <a:latin typeface="Times New Roman"/>
                          <a:ea typeface="Times New Roman"/>
                          <a:cs typeface="Times New Roman"/>
                        </a:rPr>
                        <a:t>in t</a:t>
                      </a:r>
                      <a:r>
                        <a:rPr lang="en-US" sz="1000" spc="5">
                          <a:effectLst/>
                          <a:latin typeface="Times New Roman"/>
                          <a:ea typeface="Times New Roman"/>
                          <a:cs typeface="Times New Roman"/>
                        </a:rPr>
                        <a:t>h</a:t>
                      </a:r>
                      <a:r>
                        <a:rPr lang="en-US" sz="1000">
                          <a:effectLst/>
                          <a:latin typeface="Times New Roman"/>
                          <a:ea typeface="Times New Roman"/>
                          <a:cs typeface="Times New Roman"/>
                        </a:rPr>
                        <a:t>e</a:t>
                      </a:r>
                      <a:r>
                        <a:rPr lang="en-US" sz="1000" spc="-5">
                          <a:effectLst/>
                          <a:latin typeface="Times New Roman"/>
                          <a:ea typeface="Times New Roman"/>
                          <a:cs typeface="Times New Roman"/>
                        </a:rPr>
                        <a:t> </a:t>
                      </a:r>
                      <a:r>
                        <a:rPr lang="en-US" sz="1000" spc="-10">
                          <a:effectLst/>
                          <a:latin typeface="Times New Roman"/>
                          <a:ea typeface="Times New Roman"/>
                          <a:cs typeface="Times New Roman"/>
                        </a:rPr>
                        <a:t>l</a:t>
                      </a:r>
                      <a:r>
                        <a:rPr lang="en-US" sz="1000" spc="5">
                          <a:effectLst/>
                          <a:latin typeface="Times New Roman"/>
                          <a:ea typeface="Times New Roman"/>
                          <a:cs typeface="Times New Roman"/>
                        </a:rPr>
                        <a:t>oca</a:t>
                      </a:r>
                      <a:r>
                        <a:rPr lang="en-US" sz="1000">
                          <a:effectLst/>
                          <a:latin typeface="Times New Roman"/>
                          <a:ea typeface="Times New Roman"/>
                          <a:cs typeface="Times New Roman"/>
                        </a:rPr>
                        <a:t>l</a:t>
                      </a:r>
                      <a:r>
                        <a:rPr lang="en-US" sz="1000" spc="40">
                          <a:effectLst/>
                          <a:latin typeface="Times New Roman"/>
                          <a:ea typeface="Times New Roman"/>
                          <a:cs typeface="Times New Roman"/>
                        </a:rPr>
                        <a:t> </a:t>
                      </a:r>
                      <a:r>
                        <a:rPr lang="en-US" sz="1000" spc="5">
                          <a:effectLst/>
                          <a:latin typeface="Times New Roman"/>
                          <a:ea typeface="Times New Roman"/>
                          <a:cs typeface="Times New Roman"/>
                        </a:rPr>
                        <a:t>c</a:t>
                      </a:r>
                      <a:r>
                        <a:rPr lang="en-US" sz="1000" spc="-5">
                          <a:effectLst/>
                          <a:latin typeface="Times New Roman"/>
                          <a:ea typeface="Times New Roman"/>
                          <a:cs typeface="Times New Roman"/>
                        </a:rPr>
                        <a:t>o</a:t>
                      </a:r>
                      <a:r>
                        <a:rPr lang="en-US" sz="1000" spc="5">
                          <a:effectLst/>
                          <a:latin typeface="Times New Roman"/>
                          <a:ea typeface="Times New Roman"/>
                          <a:cs typeface="Times New Roman"/>
                        </a:rPr>
                        <a:t>n</a:t>
                      </a:r>
                      <a:r>
                        <a:rPr lang="en-US" sz="1000">
                          <a:effectLst/>
                          <a:latin typeface="Times New Roman"/>
                          <a:ea typeface="Times New Roman"/>
                          <a:cs typeface="Times New Roman"/>
                        </a:rPr>
                        <a:t>t</a:t>
                      </a:r>
                      <a:r>
                        <a:rPr lang="en-US" sz="1000" spc="5">
                          <a:effectLst/>
                          <a:latin typeface="Times New Roman"/>
                          <a:ea typeface="Times New Roman"/>
                          <a:cs typeface="Times New Roman"/>
                        </a:rPr>
                        <a:t>ex</a:t>
                      </a:r>
                      <a:r>
                        <a:rPr lang="en-US" sz="1000">
                          <a:effectLst/>
                          <a:latin typeface="Times New Roman"/>
                          <a:ea typeface="Times New Roman"/>
                          <a:cs typeface="Times New Roman"/>
                        </a:rPr>
                        <a:t>t,</a:t>
                      </a:r>
                      <a:r>
                        <a:rPr lang="en-US" sz="1000" spc="-80">
                          <a:effectLst/>
                          <a:latin typeface="Times New Roman"/>
                          <a:ea typeface="Times New Roman"/>
                          <a:cs typeface="Times New Roman"/>
                        </a:rPr>
                        <a:t> </a:t>
                      </a:r>
                      <a:r>
                        <a:rPr lang="en-US" sz="1000" spc="5">
                          <a:effectLst/>
                          <a:latin typeface="Times New Roman"/>
                          <a:ea typeface="Times New Roman"/>
                          <a:cs typeface="Times New Roman"/>
                        </a:rPr>
                        <a:t>yo</a:t>
                      </a:r>
                      <a:r>
                        <a:rPr lang="en-US" sz="1000">
                          <a:effectLst/>
                          <a:latin typeface="Times New Roman"/>
                          <a:ea typeface="Times New Roman"/>
                          <a:cs typeface="Times New Roman"/>
                        </a:rPr>
                        <a:t>u</a:t>
                      </a:r>
                      <a:r>
                        <a:rPr lang="en-US" sz="1000" spc="-75">
                          <a:effectLst/>
                          <a:latin typeface="Times New Roman"/>
                          <a:ea typeface="Times New Roman"/>
                          <a:cs typeface="Times New Roman"/>
                        </a:rPr>
                        <a:t> </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r</a:t>
                      </a:r>
                      <a:r>
                        <a:rPr lang="en-US" sz="1000">
                          <a:effectLst/>
                          <a:latin typeface="Times New Roman"/>
                          <a:ea typeface="Times New Roman"/>
                          <a:cs typeface="Times New Roman"/>
                        </a:rPr>
                        <a:t>e </a:t>
                      </a:r>
                      <a:r>
                        <a:rPr lang="en-US" sz="1000" spc="5">
                          <a:effectLst/>
                          <a:latin typeface="Times New Roman"/>
                          <a:ea typeface="Times New Roman"/>
                          <a:cs typeface="Times New Roman"/>
                        </a:rPr>
                        <a:t>co</a:t>
                      </a:r>
                      <a:r>
                        <a:rPr lang="en-US" sz="1000">
                          <a:effectLst/>
                          <a:latin typeface="Times New Roman"/>
                          <a:ea typeface="Times New Roman"/>
                          <a:cs typeface="Times New Roman"/>
                        </a:rPr>
                        <a:t>m</a:t>
                      </a:r>
                      <a:r>
                        <a:rPr lang="en-US" sz="1000" spc="5">
                          <a:effectLst/>
                          <a:latin typeface="Times New Roman"/>
                          <a:ea typeface="Times New Roman"/>
                          <a:cs typeface="Times New Roman"/>
                        </a:rPr>
                        <a:t>p</a:t>
                      </a:r>
                      <a:r>
                        <a:rPr lang="en-US" sz="1000">
                          <a:effectLst/>
                          <a:latin typeface="Times New Roman"/>
                          <a:ea typeface="Times New Roman"/>
                          <a:cs typeface="Times New Roman"/>
                        </a:rPr>
                        <a:t>l</a:t>
                      </a:r>
                      <a:r>
                        <a:rPr lang="en-US" sz="1000" spc="5">
                          <a:effectLst/>
                          <a:latin typeface="Times New Roman"/>
                          <a:ea typeface="Times New Roman"/>
                          <a:cs typeface="Times New Roman"/>
                        </a:rPr>
                        <a:t>e</a:t>
                      </a:r>
                      <a:r>
                        <a:rPr lang="en-US" sz="1000">
                          <a:effectLst/>
                          <a:latin typeface="Times New Roman"/>
                          <a:ea typeface="Times New Roman"/>
                          <a:cs typeface="Times New Roman"/>
                        </a:rPr>
                        <a:t>t</a:t>
                      </a:r>
                      <a:r>
                        <a:rPr lang="en-US" sz="1000" spc="5">
                          <a:effectLst/>
                          <a:latin typeface="Times New Roman"/>
                          <a:ea typeface="Times New Roman"/>
                          <a:cs typeface="Times New Roman"/>
                        </a:rPr>
                        <a:t>e</a:t>
                      </a:r>
                      <a:r>
                        <a:rPr lang="en-US" sz="1000">
                          <a:effectLst/>
                          <a:latin typeface="Times New Roman"/>
                          <a:ea typeface="Times New Roman"/>
                          <a:cs typeface="Times New Roman"/>
                        </a:rPr>
                        <a:t>ly</a:t>
                      </a:r>
                      <a:r>
                        <a:rPr lang="en-US" sz="1000" spc="230">
                          <a:effectLst/>
                          <a:latin typeface="Times New Roman"/>
                          <a:ea typeface="Times New Roman"/>
                          <a:cs typeface="Times New Roman"/>
                        </a:rPr>
                        <a:t> </a:t>
                      </a:r>
                      <a:r>
                        <a:rPr lang="en-US" sz="1000" spc="5">
                          <a:effectLst/>
                          <a:latin typeface="Times New Roman"/>
                          <a:ea typeface="Times New Roman"/>
                          <a:cs typeface="Times New Roman"/>
                        </a:rPr>
                        <a:t>o</a:t>
                      </a:r>
                      <a:r>
                        <a:rPr lang="en-US" sz="1000">
                          <a:effectLst/>
                          <a:latin typeface="Times New Roman"/>
                          <a:ea typeface="Times New Roman"/>
                          <a:cs typeface="Times New Roman"/>
                        </a:rPr>
                        <a:t>ff</a:t>
                      </a:r>
                      <a:r>
                        <a:rPr lang="en-US" sz="1000" spc="-10">
                          <a:effectLst/>
                          <a:latin typeface="Times New Roman"/>
                          <a:ea typeface="Times New Roman"/>
                          <a:cs typeface="Times New Roman"/>
                        </a:rPr>
                        <a:t> </a:t>
                      </a:r>
                      <a:r>
                        <a:rPr lang="en-US" sz="1000">
                          <a:effectLst/>
                          <a:latin typeface="Times New Roman"/>
                          <a:ea typeface="Times New Roman"/>
                          <a:cs typeface="Times New Roman"/>
                        </a:rPr>
                        <a:t>t</a:t>
                      </a:r>
                      <a:r>
                        <a:rPr lang="en-US" sz="1000" spc="-5">
                          <a:effectLst/>
                          <a:latin typeface="Times New Roman"/>
                          <a:ea typeface="Times New Roman"/>
                          <a:cs typeface="Times New Roman"/>
                        </a:rPr>
                        <a:t>r</a:t>
                      </a:r>
                      <a:r>
                        <a:rPr lang="en-US" sz="1000" spc="5">
                          <a:effectLst/>
                          <a:latin typeface="Times New Roman"/>
                          <a:ea typeface="Times New Roman"/>
                          <a:cs typeface="Times New Roman"/>
                        </a:rPr>
                        <a:t>ack.</a:t>
                      </a:r>
                      <a:r>
                        <a:rPr lang="en-US" sz="1000">
                          <a:effectLst/>
                          <a:latin typeface="Times New Roman"/>
                          <a:ea typeface="Times New Roman"/>
                          <a:cs typeface="Times New Roman"/>
                        </a:rPr>
                        <a:t>”</a:t>
                      </a:r>
                      <a:r>
                        <a:rPr lang="en-US" sz="1000" spc="145">
                          <a:effectLst/>
                          <a:latin typeface="Times New Roman"/>
                          <a:ea typeface="Times New Roman"/>
                          <a:cs typeface="Times New Roman"/>
                        </a:rPr>
                        <a:t> </a:t>
                      </a:r>
                      <a:r>
                        <a:rPr lang="en-US" sz="1000" spc="5">
                          <a:effectLst/>
                          <a:latin typeface="Times New Roman"/>
                          <a:ea typeface="Times New Roman"/>
                          <a:cs typeface="Times New Roman"/>
                        </a:rPr>
                        <a:t>(p</a:t>
                      </a:r>
                      <a:r>
                        <a:rPr lang="en-US" sz="1000">
                          <a:effectLst/>
                          <a:latin typeface="Times New Roman"/>
                          <a:ea typeface="Times New Roman"/>
                          <a:cs typeface="Times New Roman"/>
                        </a:rPr>
                        <a:t>.</a:t>
                      </a:r>
                      <a:r>
                        <a:rPr lang="en-US" sz="1000" spc="-5">
                          <a:effectLst/>
                          <a:latin typeface="Times New Roman"/>
                          <a:ea typeface="Times New Roman"/>
                          <a:cs typeface="Times New Roman"/>
                        </a:rPr>
                        <a:t> 1</a:t>
                      </a:r>
                      <a:r>
                        <a:rPr lang="en-US" sz="1000" spc="5">
                          <a:effectLst/>
                          <a:latin typeface="Times New Roman"/>
                          <a:ea typeface="Times New Roman"/>
                          <a:cs typeface="Times New Roman"/>
                        </a:rPr>
                        <a:t>33</a:t>
                      </a:r>
                      <a:r>
                        <a:rPr lang="en-US" sz="1000">
                          <a:effectLst/>
                          <a:latin typeface="Times New Roman"/>
                          <a:ea typeface="Times New Roman"/>
                          <a:cs typeface="Times New Roman"/>
                        </a:rPr>
                        <a:t>)</a:t>
                      </a:r>
                      <a:endParaRPr lang="en-US" sz="1100">
                        <a:effectLst/>
                        <a:latin typeface="Calibri"/>
                        <a:ea typeface="Calibri"/>
                        <a:cs typeface="Times New Roman"/>
                      </a:endParaRPr>
                    </a:p>
                  </a:txBody>
                  <a:tcPr marL="0" marR="0" marT="0" marB="0"/>
                </a:tc>
                <a:tc>
                  <a:txBody>
                    <a:bodyPr/>
                    <a:lstStyle/>
                    <a:p>
                      <a:pPr marL="109220" marR="0" algn="ctr">
                        <a:lnSpc>
                          <a:spcPts val="1190"/>
                        </a:lnSpc>
                        <a:spcBef>
                          <a:spcPts val="0"/>
                        </a:spcBef>
                        <a:spcAft>
                          <a:spcPts val="0"/>
                        </a:spcAft>
                      </a:pPr>
                      <a:r>
                        <a:rPr lang="en-US" sz="1000">
                          <a:effectLst/>
                          <a:latin typeface="Symbol"/>
                          <a:ea typeface="Symbol"/>
                          <a:cs typeface="Symbol"/>
                        </a:rPr>
                        <a:t></a:t>
                      </a:r>
                      <a:r>
                        <a:rPr lang="en-US" sz="1000" spc="190">
                          <a:effectLst/>
                          <a:latin typeface="Symbol"/>
                          <a:ea typeface="Symbol"/>
                          <a:cs typeface="Symbol"/>
                        </a:rPr>
                        <a:t> </a:t>
                      </a:r>
                      <a:r>
                        <a:rPr lang="en-US" sz="1000" spc="-5">
                          <a:effectLst/>
                          <a:latin typeface="Times New Roman"/>
                          <a:ea typeface="Times New Roman"/>
                          <a:cs typeface="Times New Roman"/>
                        </a:rPr>
                        <a:t>L</a:t>
                      </a:r>
                      <a:r>
                        <a:rPr lang="en-US" sz="1000" spc="5">
                          <a:effectLst/>
                          <a:latin typeface="Times New Roman"/>
                          <a:ea typeface="Times New Roman"/>
                          <a:cs typeface="Times New Roman"/>
                        </a:rPr>
                        <a:t>ear</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e</a:t>
                      </a:r>
                      <a:r>
                        <a:rPr lang="en-US" sz="1000">
                          <a:effectLst/>
                          <a:latin typeface="Times New Roman"/>
                          <a:ea typeface="Times New Roman"/>
                          <a:cs typeface="Times New Roman"/>
                        </a:rPr>
                        <a:t>d</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n</a:t>
                      </a:r>
                      <a:r>
                        <a:rPr lang="en-US" sz="1000">
                          <a:effectLst/>
                          <a:latin typeface="Times New Roman"/>
                          <a:ea typeface="Times New Roman"/>
                          <a:cs typeface="Times New Roman"/>
                        </a:rPr>
                        <a:t>d</a:t>
                      </a:r>
                      <a:r>
                        <a:rPr lang="en-US" sz="1000" spc="-5">
                          <a:effectLst/>
                          <a:latin typeface="Times New Roman"/>
                          <a:ea typeface="Times New Roman"/>
                          <a:cs typeface="Times New Roman"/>
                        </a:rPr>
                        <a:t> </a:t>
                      </a:r>
                      <a:r>
                        <a:rPr lang="en-US" sz="1000">
                          <a:effectLst/>
                          <a:latin typeface="Times New Roman"/>
                          <a:ea typeface="Times New Roman"/>
                          <a:cs typeface="Times New Roman"/>
                        </a:rPr>
                        <a:t>l</a:t>
                      </a:r>
                      <a:r>
                        <a:rPr lang="en-US" sz="1000" spc="10">
                          <a:effectLst/>
                          <a:latin typeface="Times New Roman"/>
                          <a:ea typeface="Times New Roman"/>
                          <a:cs typeface="Times New Roman"/>
                        </a:rPr>
                        <a:t>i</a:t>
                      </a:r>
                      <a:r>
                        <a:rPr lang="en-US" sz="1000" spc="-5">
                          <a:effectLst/>
                          <a:latin typeface="Times New Roman"/>
                          <a:ea typeface="Times New Roman"/>
                          <a:cs typeface="Times New Roman"/>
                        </a:rPr>
                        <a:t>s</a:t>
                      </a:r>
                      <a:r>
                        <a:rPr lang="en-US" sz="1000">
                          <a:effectLst/>
                          <a:latin typeface="Times New Roman"/>
                          <a:ea typeface="Times New Roman"/>
                          <a:cs typeface="Times New Roman"/>
                        </a:rPr>
                        <a:t>t</a:t>
                      </a:r>
                      <a:r>
                        <a:rPr lang="en-US" sz="1000" spc="15">
                          <a:effectLst/>
                          <a:latin typeface="Times New Roman"/>
                          <a:ea typeface="Times New Roman"/>
                          <a:cs typeface="Times New Roman"/>
                        </a:rPr>
                        <a:t>e</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e</a:t>
                      </a:r>
                      <a:r>
                        <a:rPr lang="en-US" sz="1000">
                          <a:effectLst/>
                          <a:latin typeface="Times New Roman"/>
                          <a:ea typeface="Times New Roman"/>
                          <a:cs typeface="Times New Roman"/>
                        </a:rPr>
                        <a:t>d</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be</a:t>
                      </a:r>
                      <a:r>
                        <a:rPr lang="en-US" sz="1000" spc="-5">
                          <a:effectLst/>
                          <a:latin typeface="Times New Roman"/>
                          <a:ea typeface="Times New Roman"/>
                          <a:cs typeface="Times New Roman"/>
                        </a:rPr>
                        <a:t>f</a:t>
                      </a:r>
                      <a:r>
                        <a:rPr lang="en-US" sz="1000" spc="5">
                          <a:effectLst/>
                          <a:latin typeface="Times New Roman"/>
                          <a:ea typeface="Times New Roman"/>
                          <a:cs typeface="Times New Roman"/>
                        </a:rPr>
                        <a:t>or</a:t>
                      </a:r>
                      <a:r>
                        <a:rPr lang="en-US" sz="1000">
                          <a:effectLst/>
                          <a:latin typeface="Times New Roman"/>
                          <a:ea typeface="Times New Roman"/>
                          <a:cs typeface="Times New Roman"/>
                        </a:rPr>
                        <a:t>e</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ac</a:t>
                      </a:r>
                      <a:r>
                        <a:rPr lang="en-US" sz="1000">
                          <a:effectLst/>
                          <a:latin typeface="Times New Roman"/>
                          <a:ea typeface="Times New Roman"/>
                          <a:cs typeface="Times New Roman"/>
                        </a:rPr>
                        <a:t>ti</a:t>
                      </a:r>
                      <a:r>
                        <a:rPr lang="en-US" sz="1000" spc="5">
                          <a:effectLst/>
                          <a:latin typeface="Times New Roman"/>
                          <a:ea typeface="Times New Roman"/>
                          <a:cs typeface="Times New Roman"/>
                        </a:rPr>
                        <a:t>o</a:t>
                      </a:r>
                      <a:r>
                        <a:rPr lang="en-US" sz="1000">
                          <a:effectLst/>
                          <a:latin typeface="Times New Roman"/>
                          <a:ea typeface="Times New Roman"/>
                          <a:cs typeface="Times New Roman"/>
                        </a:rPr>
                        <a:t>n</a:t>
                      </a:r>
                      <a:endParaRPr lang="en-US" sz="1100">
                        <a:effectLst/>
                        <a:latin typeface="Calibri"/>
                        <a:ea typeface="Calibri"/>
                        <a:cs typeface="Times New Roman"/>
                      </a:endParaRPr>
                    </a:p>
                    <a:p>
                      <a:pPr marL="109220" marR="0" algn="ctr">
                        <a:lnSpc>
                          <a:spcPts val="1195"/>
                        </a:lnSpc>
                        <a:spcBef>
                          <a:spcPts val="0"/>
                        </a:spcBef>
                        <a:spcAft>
                          <a:spcPts val="0"/>
                        </a:spcAft>
                      </a:pPr>
                      <a:r>
                        <a:rPr lang="en-US" sz="1000">
                          <a:effectLst/>
                          <a:latin typeface="Symbol"/>
                          <a:ea typeface="Symbol"/>
                          <a:cs typeface="Symbol"/>
                        </a:rPr>
                        <a:t></a:t>
                      </a:r>
                      <a:r>
                        <a:rPr lang="en-US" sz="1000" spc="190">
                          <a:effectLst/>
                          <a:latin typeface="Symbol"/>
                          <a:ea typeface="Symbol"/>
                          <a:cs typeface="Symbol"/>
                        </a:rPr>
                        <a:t> </a:t>
                      </a:r>
                      <a:r>
                        <a:rPr lang="en-US" sz="1000">
                          <a:effectLst/>
                          <a:latin typeface="Times New Roman"/>
                          <a:ea typeface="Times New Roman"/>
                          <a:cs typeface="Times New Roman"/>
                        </a:rPr>
                        <a:t>Utili</a:t>
                      </a:r>
                      <a:r>
                        <a:rPr lang="en-US" sz="1000" spc="5">
                          <a:effectLst/>
                          <a:latin typeface="Times New Roman"/>
                          <a:ea typeface="Times New Roman"/>
                          <a:cs typeface="Times New Roman"/>
                        </a:rPr>
                        <a:t>ze</a:t>
                      </a:r>
                      <a:r>
                        <a:rPr lang="en-US" sz="1000">
                          <a:effectLst/>
                          <a:latin typeface="Times New Roman"/>
                          <a:ea typeface="Times New Roman"/>
                          <a:cs typeface="Times New Roman"/>
                        </a:rPr>
                        <a:t>d</a:t>
                      </a:r>
                      <a:r>
                        <a:rPr lang="en-US" sz="1000" spc="-20">
                          <a:effectLst/>
                          <a:latin typeface="Times New Roman"/>
                          <a:ea typeface="Times New Roman"/>
                          <a:cs typeface="Times New Roman"/>
                        </a:rPr>
                        <a:t> </a:t>
                      </a:r>
                      <a:r>
                        <a:rPr lang="en-US" sz="1000">
                          <a:effectLst/>
                          <a:latin typeface="Times New Roman"/>
                          <a:ea typeface="Times New Roman"/>
                          <a:cs typeface="Times New Roman"/>
                        </a:rPr>
                        <a:t>l</a:t>
                      </a:r>
                      <a:r>
                        <a:rPr lang="en-US" sz="1000" spc="5">
                          <a:effectLst/>
                          <a:latin typeface="Times New Roman"/>
                          <a:ea typeface="Times New Roman"/>
                          <a:cs typeface="Times New Roman"/>
                        </a:rPr>
                        <a:t>oca</a:t>
                      </a:r>
                      <a:r>
                        <a:rPr lang="en-US" sz="1000">
                          <a:effectLst/>
                          <a:latin typeface="Times New Roman"/>
                          <a:ea typeface="Times New Roman"/>
                          <a:cs typeface="Times New Roman"/>
                        </a:rPr>
                        <a:t>l</a:t>
                      </a:r>
                      <a:r>
                        <a:rPr lang="en-US" sz="1000" spc="-20">
                          <a:effectLst/>
                          <a:latin typeface="Times New Roman"/>
                          <a:ea typeface="Times New Roman"/>
                          <a:cs typeface="Times New Roman"/>
                        </a:rPr>
                        <a:t> </a:t>
                      </a:r>
                      <a:r>
                        <a:rPr lang="en-US" sz="1000">
                          <a:effectLst/>
                          <a:latin typeface="Times New Roman"/>
                          <a:ea typeface="Times New Roman"/>
                          <a:cs typeface="Times New Roman"/>
                        </a:rPr>
                        <a:t>l</a:t>
                      </a:r>
                      <a:r>
                        <a:rPr lang="en-US" sz="1000" spc="5">
                          <a:effectLst/>
                          <a:latin typeface="Times New Roman"/>
                          <a:ea typeface="Times New Roman"/>
                          <a:cs typeface="Times New Roman"/>
                        </a:rPr>
                        <a:t>eader</a:t>
                      </a:r>
                      <a:r>
                        <a:rPr lang="en-US" sz="1000">
                          <a:effectLst/>
                          <a:latin typeface="Times New Roman"/>
                          <a:ea typeface="Times New Roman"/>
                          <a:cs typeface="Times New Roman"/>
                        </a:rPr>
                        <a:t>s</a:t>
                      </a:r>
                      <a:endParaRPr lang="en-US" sz="1100">
                        <a:effectLst/>
                        <a:latin typeface="Calibri"/>
                        <a:ea typeface="Calibri"/>
                        <a:cs typeface="Times New Roman"/>
                      </a:endParaRPr>
                    </a:p>
                    <a:p>
                      <a:pPr marL="223520" marR="209550" indent="-114300" algn="ctr">
                        <a:lnSpc>
                          <a:spcPts val="1150"/>
                        </a:lnSpc>
                        <a:spcBef>
                          <a:spcPts val="0"/>
                        </a:spcBef>
                        <a:spcAft>
                          <a:spcPts val="0"/>
                        </a:spcAft>
                      </a:pPr>
                      <a:r>
                        <a:rPr lang="en-US" sz="1000">
                          <a:effectLst/>
                          <a:latin typeface="Symbol"/>
                          <a:ea typeface="Symbol"/>
                          <a:cs typeface="Symbol"/>
                        </a:rPr>
                        <a:t></a:t>
                      </a:r>
                      <a:r>
                        <a:rPr lang="en-US" sz="1000" spc="190">
                          <a:effectLst/>
                          <a:latin typeface="Symbol"/>
                          <a:ea typeface="Symbol"/>
                          <a:cs typeface="Symbol"/>
                        </a:rPr>
                        <a:t> </a:t>
                      </a:r>
                      <a:r>
                        <a:rPr lang="en-US" sz="1000" spc="-10">
                          <a:effectLst/>
                          <a:latin typeface="Times New Roman"/>
                          <a:ea typeface="Times New Roman"/>
                          <a:cs typeface="Times New Roman"/>
                        </a:rPr>
                        <a:t>A</a:t>
                      </a:r>
                      <a:r>
                        <a:rPr lang="en-US" sz="1000" spc="5">
                          <a:effectLst/>
                          <a:latin typeface="Times New Roman"/>
                          <a:ea typeface="Times New Roman"/>
                          <a:cs typeface="Times New Roman"/>
                        </a:rPr>
                        <a:t>dap</a:t>
                      </a:r>
                      <a:r>
                        <a:rPr lang="en-US" sz="1000">
                          <a:effectLst/>
                          <a:latin typeface="Times New Roman"/>
                          <a:ea typeface="Times New Roman"/>
                          <a:cs typeface="Times New Roman"/>
                        </a:rPr>
                        <a:t>t</a:t>
                      </a:r>
                      <a:r>
                        <a:rPr lang="en-US" sz="1000" spc="5">
                          <a:effectLst/>
                          <a:latin typeface="Times New Roman"/>
                          <a:ea typeface="Times New Roman"/>
                          <a:cs typeface="Times New Roman"/>
                        </a:rPr>
                        <a:t>e</a:t>
                      </a:r>
                      <a:r>
                        <a:rPr lang="en-US" sz="1000">
                          <a:effectLst/>
                          <a:latin typeface="Times New Roman"/>
                          <a:ea typeface="Times New Roman"/>
                          <a:cs typeface="Times New Roman"/>
                        </a:rPr>
                        <a:t>d</a:t>
                      </a:r>
                      <a:r>
                        <a:rPr lang="en-US" sz="1000" spc="-25">
                          <a:effectLst/>
                          <a:latin typeface="Times New Roman"/>
                          <a:ea typeface="Times New Roman"/>
                          <a:cs typeface="Times New Roman"/>
                        </a:rPr>
                        <a:t> </a:t>
                      </a:r>
                      <a:r>
                        <a:rPr lang="en-US" sz="1000">
                          <a:effectLst/>
                          <a:latin typeface="Times New Roman"/>
                          <a:ea typeface="Times New Roman"/>
                          <a:cs typeface="Times New Roman"/>
                        </a:rPr>
                        <a:t>to </a:t>
                      </a:r>
                      <a:r>
                        <a:rPr lang="en-US" sz="1000" spc="5">
                          <a:effectLst/>
                          <a:latin typeface="Times New Roman"/>
                          <a:ea typeface="Times New Roman"/>
                          <a:cs typeface="Times New Roman"/>
                        </a:rPr>
                        <a:t>c</a:t>
                      </a:r>
                      <a:r>
                        <a:rPr lang="en-US" sz="1000" spc="-5">
                          <a:effectLst/>
                          <a:latin typeface="Times New Roman"/>
                          <a:ea typeface="Times New Roman"/>
                          <a:cs typeface="Times New Roman"/>
                        </a:rPr>
                        <a:t>u</a:t>
                      </a:r>
                      <a:r>
                        <a:rPr lang="en-US" sz="1000">
                          <a:effectLst/>
                          <a:latin typeface="Times New Roman"/>
                          <a:ea typeface="Times New Roman"/>
                          <a:cs typeface="Times New Roman"/>
                        </a:rPr>
                        <a:t>lt</a:t>
                      </a:r>
                      <a:r>
                        <a:rPr lang="en-US" sz="1000" spc="-5">
                          <a:effectLst/>
                          <a:latin typeface="Times New Roman"/>
                          <a:ea typeface="Times New Roman"/>
                          <a:cs typeface="Times New Roman"/>
                        </a:rPr>
                        <a:t>u</a:t>
                      </a:r>
                      <a:r>
                        <a:rPr lang="en-US" sz="1000" spc="5">
                          <a:effectLst/>
                          <a:latin typeface="Times New Roman"/>
                          <a:ea typeface="Times New Roman"/>
                          <a:cs typeface="Times New Roman"/>
                        </a:rPr>
                        <a:t>ra</a:t>
                      </a:r>
                      <a:r>
                        <a:rPr lang="en-US" sz="1000">
                          <a:effectLst/>
                          <a:latin typeface="Times New Roman"/>
                          <a:ea typeface="Times New Roman"/>
                          <a:cs typeface="Times New Roman"/>
                        </a:rPr>
                        <a:t>l</a:t>
                      </a:r>
                      <a:r>
                        <a:rPr lang="en-US" sz="1000" spc="-30">
                          <a:effectLst/>
                          <a:latin typeface="Times New Roman"/>
                          <a:ea typeface="Times New Roman"/>
                          <a:cs typeface="Times New Roman"/>
                        </a:rPr>
                        <a:t> </a:t>
                      </a:r>
                      <a:r>
                        <a:rPr lang="en-US" sz="1000">
                          <a:effectLst/>
                          <a:latin typeface="Times New Roman"/>
                          <a:ea typeface="Times New Roman"/>
                          <a:cs typeface="Times New Roman"/>
                        </a:rPr>
                        <a:t>t</a:t>
                      </a:r>
                      <a:r>
                        <a:rPr lang="en-US" sz="1000" spc="5">
                          <a:effectLst/>
                          <a:latin typeface="Times New Roman"/>
                          <a:ea typeface="Times New Roman"/>
                          <a:cs typeface="Times New Roman"/>
                        </a:rPr>
                        <a:t>rad</a:t>
                      </a:r>
                      <a:r>
                        <a:rPr lang="en-US" sz="1000">
                          <a:effectLst/>
                          <a:latin typeface="Times New Roman"/>
                          <a:ea typeface="Times New Roman"/>
                          <a:cs typeface="Times New Roman"/>
                        </a:rPr>
                        <a:t>iti</a:t>
                      </a:r>
                      <a:r>
                        <a:rPr lang="en-US" sz="1000" spc="20">
                          <a:effectLst/>
                          <a:latin typeface="Times New Roman"/>
                          <a:ea typeface="Times New Roman"/>
                          <a:cs typeface="Times New Roman"/>
                        </a:rPr>
                        <a:t>o</a:t>
                      </a:r>
                      <a:r>
                        <a:rPr lang="en-US" sz="1000" spc="-5">
                          <a:effectLst/>
                          <a:latin typeface="Times New Roman"/>
                          <a:ea typeface="Times New Roman"/>
                          <a:cs typeface="Times New Roman"/>
                        </a:rPr>
                        <a:t>n</a:t>
                      </a:r>
                      <a:r>
                        <a:rPr lang="en-US" sz="1000">
                          <a:effectLst/>
                          <a:latin typeface="Times New Roman"/>
                          <a:ea typeface="Times New Roman"/>
                          <a:cs typeface="Times New Roman"/>
                        </a:rPr>
                        <a:t>s</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a</a:t>
                      </a:r>
                      <a:r>
                        <a:rPr lang="en-US" sz="1000" spc="-5">
                          <a:effectLst/>
                          <a:latin typeface="Times New Roman"/>
                          <a:ea typeface="Times New Roman"/>
                          <a:cs typeface="Times New Roman"/>
                        </a:rPr>
                        <a:t>n</a:t>
                      </a:r>
                      <a:r>
                        <a:rPr lang="en-US" sz="1000">
                          <a:effectLst/>
                          <a:latin typeface="Times New Roman"/>
                          <a:ea typeface="Times New Roman"/>
                          <a:cs typeface="Times New Roman"/>
                        </a:rPr>
                        <a:t>d i</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d</a:t>
                      </a:r>
                      <a:r>
                        <a:rPr lang="en-US" sz="1000">
                          <a:effectLst/>
                          <a:latin typeface="Times New Roman"/>
                          <a:ea typeface="Times New Roman"/>
                          <a:cs typeface="Times New Roman"/>
                        </a:rPr>
                        <a:t>i</a:t>
                      </a:r>
                      <a:r>
                        <a:rPr lang="en-US" sz="1000" spc="-5">
                          <a:effectLst/>
                          <a:latin typeface="Times New Roman"/>
                          <a:ea typeface="Times New Roman"/>
                          <a:cs typeface="Times New Roman"/>
                        </a:rPr>
                        <a:t>g</a:t>
                      </a:r>
                      <a:r>
                        <a:rPr lang="en-US" sz="1000" spc="15">
                          <a:effectLst/>
                          <a:latin typeface="Times New Roman"/>
                          <a:ea typeface="Times New Roman"/>
                          <a:cs typeface="Times New Roman"/>
                        </a:rPr>
                        <a:t>e</a:t>
                      </a:r>
                      <a:r>
                        <a:rPr lang="en-US" sz="1000" spc="-5">
                          <a:effectLst/>
                          <a:latin typeface="Times New Roman"/>
                          <a:ea typeface="Times New Roman"/>
                          <a:cs typeface="Times New Roman"/>
                        </a:rPr>
                        <a:t>n</a:t>
                      </a:r>
                      <a:r>
                        <a:rPr lang="en-US" sz="1000" spc="5">
                          <a:effectLst/>
                          <a:latin typeface="Times New Roman"/>
                          <a:ea typeface="Times New Roman"/>
                          <a:cs typeface="Times New Roman"/>
                        </a:rPr>
                        <a:t>ou</a:t>
                      </a:r>
                      <a:r>
                        <a:rPr lang="en-US" sz="1000">
                          <a:effectLst/>
                          <a:latin typeface="Times New Roman"/>
                          <a:ea typeface="Times New Roman"/>
                          <a:cs typeface="Times New Roman"/>
                        </a:rPr>
                        <a:t>s</a:t>
                      </a:r>
                      <a:r>
                        <a:rPr lang="en-US" sz="1000" spc="-45">
                          <a:effectLst/>
                          <a:latin typeface="Times New Roman"/>
                          <a:ea typeface="Times New Roman"/>
                          <a:cs typeface="Times New Roman"/>
                        </a:rPr>
                        <a:t> </a:t>
                      </a:r>
                      <a:r>
                        <a:rPr lang="en-US" sz="1000" spc="-5">
                          <a:effectLst/>
                          <a:latin typeface="Times New Roman"/>
                          <a:ea typeface="Times New Roman"/>
                          <a:cs typeface="Times New Roman"/>
                        </a:rPr>
                        <a:t>f</a:t>
                      </a:r>
                      <a:r>
                        <a:rPr lang="en-US" sz="1000" spc="5">
                          <a:effectLst/>
                          <a:latin typeface="Times New Roman"/>
                          <a:ea typeface="Times New Roman"/>
                          <a:cs typeface="Times New Roman"/>
                        </a:rPr>
                        <a:t>eedbac</a:t>
                      </a:r>
                      <a:r>
                        <a:rPr lang="en-US" sz="1000">
                          <a:effectLst/>
                          <a:latin typeface="Times New Roman"/>
                          <a:ea typeface="Times New Roman"/>
                          <a:cs typeface="Times New Roman"/>
                        </a:rPr>
                        <a:t>k</a:t>
                      </a:r>
                      <a:endParaRPr lang="en-US" sz="110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3286162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err="1" smtClean="0"/>
              <a:t>Wangari’s</a:t>
            </a:r>
            <a:r>
              <a:rPr lang="en-US" dirty="0" smtClean="0"/>
              <a:t> Maathai (</a:t>
            </a:r>
            <a:r>
              <a:rPr lang="en-US" dirty="0" err="1"/>
              <a:t>contd</a:t>
            </a:r>
            <a:r>
              <a:rPr lang="en-US"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15507400"/>
              </p:ext>
            </p:extLst>
          </p:nvPr>
        </p:nvGraphicFramePr>
        <p:xfrm>
          <a:off x="31592" y="914400"/>
          <a:ext cx="8502807" cy="5836920"/>
        </p:xfrm>
        <a:graphic>
          <a:graphicData uri="http://schemas.openxmlformats.org/drawingml/2006/table">
            <a:tbl>
              <a:tblPr firstRow="1" bandRow="1">
                <a:tableStyleId>{5C22544A-7EE6-4342-B048-85BDC9FD1C3A}</a:tableStyleId>
              </a:tblPr>
              <a:tblGrid>
                <a:gridCol w="1700561"/>
                <a:gridCol w="3967977"/>
                <a:gridCol w="2834269"/>
              </a:tblGrid>
              <a:tr h="1548342">
                <a:tc>
                  <a:txBody>
                    <a:bodyPr/>
                    <a:lstStyle/>
                    <a:p>
                      <a:pPr marL="0" marR="0">
                        <a:lnSpc>
                          <a:spcPts val="1000"/>
                        </a:lnSpc>
                        <a:spcBef>
                          <a:spcPts val="0"/>
                        </a:spcBef>
                        <a:spcAft>
                          <a:spcPts val="0"/>
                        </a:spcAft>
                      </a:pPr>
                      <a:r>
                        <a:rPr lang="en-US" sz="1600">
                          <a:effectLst/>
                          <a:latin typeface="Calibri"/>
                          <a:ea typeface="Calibri"/>
                          <a:cs typeface="Times New Roman"/>
                        </a:rPr>
                        <a:t> </a:t>
                      </a:r>
                    </a:p>
                    <a:p>
                      <a:pPr marL="0" marR="0">
                        <a:lnSpc>
                          <a:spcPts val="1000"/>
                        </a:lnSpc>
                        <a:spcBef>
                          <a:spcPts val="0"/>
                        </a:spcBef>
                        <a:spcAft>
                          <a:spcPts val="0"/>
                        </a:spcAft>
                      </a:pPr>
                      <a:r>
                        <a:rPr lang="en-US" sz="1600">
                          <a:effectLst/>
                          <a:latin typeface="Calibri"/>
                          <a:ea typeface="Calibri"/>
                          <a:cs typeface="Times New Roman"/>
                        </a:rPr>
                        <a:t> </a:t>
                      </a:r>
                    </a:p>
                    <a:p>
                      <a:pPr marL="0" marR="0">
                        <a:lnSpc>
                          <a:spcPts val="1200"/>
                        </a:lnSpc>
                        <a:spcBef>
                          <a:spcPts val="0"/>
                        </a:spcBef>
                        <a:spcAft>
                          <a:spcPts val="0"/>
                        </a:spcAft>
                      </a:pPr>
                      <a:r>
                        <a:rPr lang="en-US" sz="1600">
                          <a:effectLst/>
                          <a:latin typeface="Calibri"/>
                          <a:ea typeface="Calibri"/>
                          <a:cs typeface="Times New Roman"/>
                        </a:rPr>
                        <a:t> </a:t>
                      </a:r>
                    </a:p>
                    <a:p>
                      <a:pPr marL="80010" marR="0">
                        <a:lnSpc>
                          <a:spcPct val="115000"/>
                        </a:lnSpc>
                        <a:spcBef>
                          <a:spcPts val="0"/>
                        </a:spcBef>
                        <a:spcAft>
                          <a:spcPts val="0"/>
                        </a:spcAft>
                      </a:pPr>
                      <a:r>
                        <a:rPr lang="en-US" sz="1600">
                          <a:effectLst/>
                          <a:latin typeface="Times New Roman"/>
                          <a:ea typeface="Times New Roman"/>
                          <a:cs typeface="Times New Roman"/>
                        </a:rPr>
                        <a:t>Willin</a:t>
                      </a:r>
                      <a:r>
                        <a:rPr lang="en-US" sz="1600" spc="5">
                          <a:effectLst/>
                          <a:latin typeface="Times New Roman"/>
                          <a:ea typeface="Times New Roman"/>
                          <a:cs typeface="Times New Roman"/>
                        </a:rPr>
                        <a:t>g</a:t>
                      </a:r>
                      <a:r>
                        <a:rPr lang="en-US" sz="1600">
                          <a:effectLst/>
                          <a:latin typeface="Times New Roman"/>
                          <a:ea typeface="Times New Roman"/>
                          <a:cs typeface="Times New Roman"/>
                        </a:rPr>
                        <a:t>n</a:t>
                      </a:r>
                      <a:r>
                        <a:rPr lang="en-US" sz="1600" spc="15">
                          <a:effectLst/>
                          <a:latin typeface="Times New Roman"/>
                          <a:ea typeface="Times New Roman"/>
                          <a:cs typeface="Times New Roman"/>
                        </a:rPr>
                        <a:t>e</a:t>
                      </a:r>
                      <a:r>
                        <a:rPr lang="en-US" sz="1600" spc="-5">
                          <a:effectLst/>
                          <a:latin typeface="Times New Roman"/>
                          <a:ea typeface="Times New Roman"/>
                          <a:cs typeface="Times New Roman"/>
                        </a:rPr>
                        <a:t>s</a:t>
                      </a:r>
                      <a:r>
                        <a:rPr lang="en-US" sz="1600">
                          <a:effectLst/>
                          <a:latin typeface="Times New Roman"/>
                          <a:ea typeface="Times New Roman"/>
                          <a:cs typeface="Times New Roman"/>
                        </a:rPr>
                        <a:t>s</a:t>
                      </a:r>
                      <a:r>
                        <a:rPr lang="en-US" sz="1600" spc="120">
                          <a:effectLst/>
                          <a:latin typeface="Times New Roman"/>
                          <a:ea typeface="Times New Roman"/>
                          <a:cs typeface="Times New Roman"/>
                        </a:rPr>
                        <a:t> </a:t>
                      </a:r>
                      <a:r>
                        <a:rPr lang="en-US" sz="1600" spc="5">
                          <a:effectLst/>
                          <a:latin typeface="Times New Roman"/>
                          <a:ea typeface="Times New Roman"/>
                          <a:cs typeface="Times New Roman"/>
                        </a:rPr>
                        <a:t>t</a:t>
                      </a:r>
                      <a:r>
                        <a:rPr lang="en-US" sz="1600">
                          <a:effectLst/>
                          <a:latin typeface="Times New Roman"/>
                          <a:ea typeface="Times New Roman"/>
                          <a:cs typeface="Times New Roman"/>
                        </a:rPr>
                        <a:t>o</a:t>
                      </a:r>
                      <a:r>
                        <a:rPr lang="en-US" sz="1600" spc="60">
                          <a:effectLst/>
                          <a:latin typeface="Times New Roman"/>
                          <a:ea typeface="Times New Roman"/>
                          <a:cs typeface="Times New Roman"/>
                        </a:rPr>
                        <a:t> </a:t>
                      </a:r>
                      <a:r>
                        <a:rPr lang="en-US" sz="1600">
                          <a:effectLst/>
                          <a:latin typeface="Times New Roman"/>
                          <a:ea typeface="Times New Roman"/>
                          <a:cs typeface="Times New Roman"/>
                        </a:rPr>
                        <a:t>Ri</a:t>
                      </a:r>
                      <a:r>
                        <a:rPr lang="en-US" sz="1600" spc="10">
                          <a:effectLst/>
                          <a:latin typeface="Times New Roman"/>
                          <a:ea typeface="Times New Roman"/>
                          <a:cs typeface="Times New Roman"/>
                        </a:rPr>
                        <a:t>s</a:t>
                      </a:r>
                      <a:r>
                        <a:rPr lang="en-US" sz="1600">
                          <a:effectLst/>
                          <a:latin typeface="Times New Roman"/>
                          <a:ea typeface="Times New Roman"/>
                          <a:cs typeface="Times New Roman"/>
                        </a:rPr>
                        <a:t>k</a:t>
                      </a:r>
                      <a:endParaRPr lang="en-US" sz="1600">
                        <a:effectLst/>
                        <a:latin typeface="Calibri"/>
                        <a:ea typeface="Calibri"/>
                        <a:cs typeface="Times New Roman"/>
                      </a:endParaRPr>
                    </a:p>
                  </a:txBody>
                  <a:tcPr marL="0" marR="0" marT="0" marB="0"/>
                </a:tc>
                <a:tc>
                  <a:txBody>
                    <a:bodyPr/>
                    <a:lstStyle/>
                    <a:p>
                      <a:pPr marL="80645" marR="71120" algn="ctr">
                        <a:lnSpc>
                          <a:spcPct val="100000"/>
                        </a:lnSpc>
                        <a:spcBef>
                          <a:spcPts val="0"/>
                        </a:spcBef>
                        <a:spcAft>
                          <a:spcPts val="0"/>
                        </a:spcAft>
                      </a:pPr>
                      <a:r>
                        <a:rPr lang="en-US" sz="1600">
                          <a:effectLst/>
                          <a:latin typeface="Times New Roman"/>
                          <a:ea typeface="Times New Roman"/>
                          <a:cs typeface="Times New Roman"/>
                        </a:rPr>
                        <a:t>“T</a:t>
                      </a:r>
                      <a:r>
                        <a:rPr lang="en-US" sz="1600" spc="5">
                          <a:effectLst/>
                          <a:latin typeface="Times New Roman"/>
                          <a:ea typeface="Times New Roman"/>
                          <a:cs typeface="Times New Roman"/>
                        </a:rPr>
                        <a:t>h</a:t>
                      </a:r>
                      <a:r>
                        <a:rPr lang="en-US" sz="1600">
                          <a:effectLst/>
                          <a:latin typeface="Times New Roman"/>
                          <a:ea typeface="Times New Roman"/>
                          <a:cs typeface="Times New Roman"/>
                        </a:rPr>
                        <a:t>e</a:t>
                      </a:r>
                      <a:r>
                        <a:rPr lang="en-US" sz="1600" spc="40">
                          <a:effectLst/>
                          <a:latin typeface="Times New Roman"/>
                          <a:ea typeface="Times New Roman"/>
                          <a:cs typeface="Times New Roman"/>
                        </a:rPr>
                        <a:t> </a:t>
                      </a:r>
                      <a:r>
                        <a:rPr lang="en-US" sz="1600">
                          <a:effectLst/>
                          <a:latin typeface="Times New Roman"/>
                          <a:ea typeface="Times New Roman"/>
                          <a:cs typeface="Times New Roman"/>
                        </a:rPr>
                        <a:t>f</a:t>
                      </a:r>
                      <a:r>
                        <a:rPr lang="en-US" sz="1600" spc="5">
                          <a:effectLst/>
                          <a:latin typeface="Times New Roman"/>
                          <a:ea typeface="Times New Roman"/>
                          <a:cs typeface="Times New Roman"/>
                        </a:rPr>
                        <a:t>ea</a:t>
                      </a:r>
                      <a:r>
                        <a:rPr lang="en-US" sz="1600">
                          <a:effectLst/>
                          <a:latin typeface="Times New Roman"/>
                          <a:ea typeface="Times New Roman"/>
                          <a:cs typeface="Times New Roman"/>
                        </a:rPr>
                        <a:t>r </a:t>
                      </a:r>
                      <a:r>
                        <a:rPr lang="en-US" sz="1600" spc="5">
                          <a:effectLst/>
                          <a:latin typeface="Times New Roman"/>
                          <a:ea typeface="Times New Roman"/>
                          <a:cs typeface="Times New Roman"/>
                        </a:rPr>
                        <a:t>o</a:t>
                      </a:r>
                      <a:r>
                        <a:rPr lang="en-US" sz="1600">
                          <a:effectLst/>
                          <a:latin typeface="Times New Roman"/>
                          <a:ea typeface="Times New Roman"/>
                          <a:cs typeface="Times New Roman"/>
                        </a:rPr>
                        <a:t>f</a:t>
                      </a:r>
                      <a:r>
                        <a:rPr lang="en-US" sz="1600" spc="20">
                          <a:effectLst/>
                          <a:latin typeface="Times New Roman"/>
                          <a:ea typeface="Times New Roman"/>
                          <a:cs typeface="Times New Roman"/>
                        </a:rPr>
                        <a:t> </a:t>
                      </a:r>
                      <a:r>
                        <a:rPr lang="en-US" sz="1600" spc="5">
                          <a:effectLst/>
                          <a:latin typeface="Times New Roman"/>
                          <a:ea typeface="Times New Roman"/>
                          <a:cs typeface="Times New Roman"/>
                        </a:rPr>
                        <a:t>po</a:t>
                      </a:r>
                      <a:r>
                        <a:rPr lang="en-US" sz="1600">
                          <a:effectLst/>
                          <a:latin typeface="Times New Roman"/>
                          <a:ea typeface="Times New Roman"/>
                          <a:cs typeface="Times New Roman"/>
                        </a:rPr>
                        <a:t>liti</a:t>
                      </a:r>
                      <a:r>
                        <a:rPr lang="en-US" sz="1600" spc="5">
                          <a:effectLst/>
                          <a:latin typeface="Times New Roman"/>
                          <a:ea typeface="Times New Roman"/>
                          <a:cs typeface="Times New Roman"/>
                        </a:rPr>
                        <a:t>ca</a:t>
                      </a:r>
                      <a:r>
                        <a:rPr lang="en-US" sz="1600">
                          <a:effectLst/>
                          <a:latin typeface="Times New Roman"/>
                          <a:ea typeface="Times New Roman"/>
                          <a:cs typeface="Times New Roman"/>
                        </a:rPr>
                        <a:t>l</a:t>
                      </a:r>
                      <a:r>
                        <a:rPr lang="en-US" sz="1600" spc="25">
                          <a:effectLst/>
                          <a:latin typeface="Times New Roman"/>
                          <a:ea typeface="Times New Roman"/>
                          <a:cs typeface="Times New Roman"/>
                        </a:rPr>
                        <a:t> </a:t>
                      </a:r>
                      <a:r>
                        <a:rPr lang="en-US" sz="1600" spc="5">
                          <a:effectLst/>
                          <a:latin typeface="Times New Roman"/>
                          <a:ea typeface="Times New Roman"/>
                          <a:cs typeface="Times New Roman"/>
                        </a:rPr>
                        <a:t>v</a:t>
                      </a:r>
                      <a:r>
                        <a:rPr lang="en-US" sz="1600">
                          <a:effectLst/>
                          <a:latin typeface="Times New Roman"/>
                          <a:ea typeface="Times New Roman"/>
                          <a:cs typeface="Times New Roman"/>
                        </a:rPr>
                        <a:t>i</a:t>
                      </a:r>
                      <a:r>
                        <a:rPr lang="en-US" sz="1600" spc="5">
                          <a:effectLst/>
                          <a:latin typeface="Times New Roman"/>
                          <a:ea typeface="Times New Roman"/>
                          <a:cs typeface="Times New Roman"/>
                        </a:rPr>
                        <a:t>o</a:t>
                      </a:r>
                      <a:r>
                        <a:rPr lang="en-US" sz="1600">
                          <a:effectLst/>
                          <a:latin typeface="Times New Roman"/>
                          <a:ea typeface="Times New Roman"/>
                          <a:cs typeface="Times New Roman"/>
                        </a:rPr>
                        <a:t>l</a:t>
                      </a:r>
                      <a:r>
                        <a:rPr lang="en-US" sz="1600" spc="5">
                          <a:effectLst/>
                          <a:latin typeface="Times New Roman"/>
                          <a:ea typeface="Times New Roman"/>
                          <a:cs typeface="Times New Roman"/>
                        </a:rPr>
                        <a:t>enc</a:t>
                      </a:r>
                      <a:r>
                        <a:rPr lang="en-US" sz="1600">
                          <a:effectLst/>
                          <a:latin typeface="Times New Roman"/>
                          <a:ea typeface="Times New Roman"/>
                          <a:cs typeface="Times New Roman"/>
                        </a:rPr>
                        <a:t>e</a:t>
                      </a:r>
                      <a:r>
                        <a:rPr lang="en-US" sz="1600" spc="-95">
                          <a:effectLst/>
                          <a:latin typeface="Times New Roman"/>
                          <a:ea typeface="Times New Roman"/>
                          <a:cs typeface="Times New Roman"/>
                        </a:rPr>
                        <a:t> </a:t>
                      </a:r>
                      <a:r>
                        <a:rPr lang="en-US" sz="1600" spc="5">
                          <a:effectLst/>
                          <a:latin typeface="Times New Roman"/>
                          <a:ea typeface="Times New Roman"/>
                          <a:cs typeface="Times New Roman"/>
                        </a:rPr>
                        <a:t>o</a:t>
                      </a:r>
                      <a:r>
                        <a:rPr lang="en-US" sz="1600">
                          <a:effectLst/>
                          <a:latin typeface="Times New Roman"/>
                          <a:ea typeface="Times New Roman"/>
                          <a:cs typeface="Times New Roman"/>
                        </a:rPr>
                        <a:t>r</a:t>
                      </a:r>
                      <a:r>
                        <a:rPr lang="en-US" sz="1600" spc="50">
                          <a:effectLst/>
                          <a:latin typeface="Times New Roman"/>
                          <a:ea typeface="Times New Roman"/>
                          <a:cs typeface="Times New Roman"/>
                        </a:rPr>
                        <a:t> </a:t>
                      </a:r>
                      <a:r>
                        <a:rPr lang="en-US" sz="1600" spc="5">
                          <a:effectLst/>
                          <a:latin typeface="Times New Roman"/>
                          <a:ea typeface="Times New Roman"/>
                          <a:cs typeface="Times New Roman"/>
                        </a:rPr>
                        <a:t>dea</a:t>
                      </a:r>
                      <a:r>
                        <a:rPr lang="en-US" sz="1600">
                          <a:effectLst/>
                          <a:latin typeface="Times New Roman"/>
                          <a:ea typeface="Times New Roman"/>
                          <a:cs typeface="Times New Roman"/>
                        </a:rPr>
                        <a:t>t</a:t>
                      </a:r>
                      <a:r>
                        <a:rPr lang="en-US" sz="1600" spc="5">
                          <a:effectLst/>
                          <a:latin typeface="Times New Roman"/>
                          <a:ea typeface="Times New Roman"/>
                          <a:cs typeface="Times New Roman"/>
                        </a:rPr>
                        <a:t>h</a:t>
                      </a:r>
                      <a:r>
                        <a:rPr lang="en-US" sz="1600">
                          <a:effectLst/>
                          <a:latin typeface="Times New Roman"/>
                          <a:ea typeface="Times New Roman"/>
                          <a:cs typeface="Times New Roman"/>
                        </a:rPr>
                        <a:t>,</a:t>
                      </a:r>
                      <a:r>
                        <a:rPr lang="en-US" sz="1600" spc="40">
                          <a:effectLst/>
                          <a:latin typeface="Times New Roman"/>
                          <a:ea typeface="Times New Roman"/>
                          <a:cs typeface="Times New Roman"/>
                        </a:rPr>
                        <a:t> </a:t>
                      </a:r>
                      <a:r>
                        <a:rPr lang="en-US" sz="1600" spc="-5" smtClean="0">
                          <a:effectLst/>
                          <a:latin typeface="Times New Roman"/>
                          <a:ea typeface="Times New Roman"/>
                          <a:cs typeface="Times New Roman"/>
                        </a:rPr>
                        <a:t>w</a:t>
                      </a:r>
                      <a:r>
                        <a:rPr lang="en-US" sz="1600" spc="5" smtClean="0">
                          <a:effectLst/>
                          <a:latin typeface="Times New Roman"/>
                          <a:ea typeface="Times New Roman"/>
                          <a:cs typeface="Times New Roman"/>
                        </a:rPr>
                        <a:t>he</a:t>
                      </a:r>
                      <a:r>
                        <a:rPr lang="en-US" sz="1600" smtClean="0">
                          <a:effectLst/>
                          <a:latin typeface="Times New Roman"/>
                          <a:ea typeface="Times New Roman"/>
                          <a:cs typeface="Times New Roman"/>
                        </a:rPr>
                        <a:t>t</a:t>
                      </a:r>
                      <a:r>
                        <a:rPr lang="en-US" sz="1600" spc="5" smtClean="0">
                          <a:effectLst/>
                          <a:latin typeface="Times New Roman"/>
                          <a:ea typeface="Times New Roman"/>
                          <a:cs typeface="Times New Roman"/>
                        </a:rPr>
                        <a:t>he</a:t>
                      </a:r>
                      <a:r>
                        <a:rPr lang="en-US" sz="1600" smtClean="0">
                          <a:effectLst/>
                          <a:latin typeface="Times New Roman"/>
                          <a:ea typeface="Times New Roman"/>
                          <a:cs typeface="Times New Roman"/>
                        </a:rPr>
                        <a:t>r</a:t>
                      </a:r>
                      <a:r>
                        <a:rPr lang="en-US" sz="1600" baseline="0" smtClean="0">
                          <a:effectLst/>
                          <a:latin typeface="Calibri"/>
                          <a:ea typeface="Calibri"/>
                          <a:cs typeface="Times New Roman"/>
                        </a:rPr>
                        <a:t> </a:t>
                      </a:r>
                      <a:r>
                        <a:rPr lang="en-US" sz="1600" smtClean="0">
                          <a:effectLst/>
                          <a:latin typeface="Times New Roman"/>
                          <a:ea typeface="Times New Roman"/>
                          <a:cs typeface="Times New Roman"/>
                        </a:rPr>
                        <a:t>t</a:t>
                      </a:r>
                      <a:r>
                        <a:rPr lang="en-US" sz="1600" spc="5" smtClean="0">
                          <a:effectLst/>
                          <a:latin typeface="Times New Roman"/>
                          <a:ea typeface="Times New Roman"/>
                          <a:cs typeface="Times New Roman"/>
                        </a:rPr>
                        <a:t>h</a:t>
                      </a:r>
                      <a:r>
                        <a:rPr lang="en-US" sz="1600" spc="-5" smtClean="0">
                          <a:effectLst/>
                          <a:latin typeface="Times New Roman"/>
                          <a:ea typeface="Times New Roman"/>
                          <a:cs typeface="Times New Roman"/>
                        </a:rPr>
                        <a:t>r</a:t>
                      </a:r>
                      <a:r>
                        <a:rPr lang="en-US" sz="1600" spc="5" smtClean="0">
                          <a:effectLst/>
                          <a:latin typeface="Times New Roman"/>
                          <a:ea typeface="Times New Roman"/>
                          <a:cs typeface="Times New Roman"/>
                        </a:rPr>
                        <a:t>oug</a:t>
                      </a:r>
                      <a:r>
                        <a:rPr lang="en-US" sz="1600" smtClean="0">
                          <a:effectLst/>
                          <a:latin typeface="Times New Roman"/>
                          <a:ea typeface="Times New Roman"/>
                          <a:cs typeface="Times New Roman"/>
                        </a:rPr>
                        <a:t>h</a:t>
                      </a:r>
                      <a:r>
                        <a:rPr lang="en-US" sz="1600" spc="20" smtClean="0">
                          <a:effectLst/>
                          <a:latin typeface="Times New Roman"/>
                          <a:ea typeface="Times New Roman"/>
                          <a:cs typeface="Times New Roman"/>
                        </a:rPr>
                        <a:t> </a:t>
                      </a:r>
                      <a:r>
                        <a:rPr lang="en-US" sz="1600" spc="5">
                          <a:effectLst/>
                          <a:latin typeface="Times New Roman"/>
                          <a:ea typeface="Times New Roman"/>
                          <a:cs typeface="Times New Roman"/>
                        </a:rPr>
                        <a:t>d</a:t>
                      </a:r>
                      <a:r>
                        <a:rPr lang="en-US" sz="1600">
                          <a:effectLst/>
                          <a:latin typeface="Times New Roman"/>
                          <a:ea typeface="Times New Roman"/>
                          <a:cs typeface="Times New Roman"/>
                        </a:rPr>
                        <a:t>i</a:t>
                      </a:r>
                      <a:r>
                        <a:rPr lang="en-US" sz="1600" spc="-5">
                          <a:effectLst/>
                          <a:latin typeface="Times New Roman"/>
                          <a:ea typeface="Times New Roman"/>
                          <a:cs typeface="Times New Roman"/>
                        </a:rPr>
                        <a:t>r</a:t>
                      </a:r>
                      <a:r>
                        <a:rPr lang="en-US" sz="1600" spc="5">
                          <a:effectLst/>
                          <a:latin typeface="Times New Roman"/>
                          <a:ea typeface="Times New Roman"/>
                          <a:cs typeface="Times New Roman"/>
                        </a:rPr>
                        <a:t>ec</a:t>
                      </a:r>
                      <a:r>
                        <a:rPr lang="en-US" sz="1600">
                          <a:effectLst/>
                          <a:latin typeface="Times New Roman"/>
                          <a:ea typeface="Times New Roman"/>
                          <a:cs typeface="Times New Roman"/>
                        </a:rPr>
                        <a:t>t</a:t>
                      </a:r>
                      <a:r>
                        <a:rPr lang="en-US" sz="1600" spc="35">
                          <a:effectLst/>
                          <a:latin typeface="Times New Roman"/>
                          <a:ea typeface="Times New Roman"/>
                          <a:cs typeface="Times New Roman"/>
                        </a:rPr>
                        <a:t> </a:t>
                      </a:r>
                      <a:r>
                        <a:rPr lang="en-US" sz="1600" spc="5">
                          <a:effectLst/>
                          <a:latin typeface="Times New Roman"/>
                          <a:ea typeface="Times New Roman"/>
                          <a:cs typeface="Times New Roman"/>
                        </a:rPr>
                        <a:t>a</a:t>
                      </a:r>
                      <a:r>
                        <a:rPr lang="en-US" sz="1600" spc="-5">
                          <a:effectLst/>
                          <a:latin typeface="Times New Roman"/>
                          <a:ea typeface="Times New Roman"/>
                          <a:cs typeface="Times New Roman"/>
                        </a:rPr>
                        <a:t>ss</a:t>
                      </a:r>
                      <a:r>
                        <a:rPr lang="en-US" sz="1600" spc="5">
                          <a:effectLst/>
                          <a:latin typeface="Times New Roman"/>
                          <a:ea typeface="Times New Roman"/>
                          <a:cs typeface="Times New Roman"/>
                        </a:rPr>
                        <a:t>a</a:t>
                      </a:r>
                      <a:r>
                        <a:rPr lang="en-US" sz="1600" spc="-5">
                          <a:effectLst/>
                          <a:latin typeface="Times New Roman"/>
                          <a:ea typeface="Times New Roman"/>
                          <a:cs typeface="Times New Roman"/>
                        </a:rPr>
                        <a:t>ss</a:t>
                      </a:r>
                      <a:r>
                        <a:rPr lang="en-US" sz="1600">
                          <a:effectLst/>
                          <a:latin typeface="Times New Roman"/>
                          <a:ea typeface="Times New Roman"/>
                          <a:cs typeface="Times New Roman"/>
                        </a:rPr>
                        <a:t>i</a:t>
                      </a:r>
                      <a:r>
                        <a:rPr lang="en-US" sz="1600" spc="5">
                          <a:effectLst/>
                          <a:latin typeface="Times New Roman"/>
                          <a:ea typeface="Times New Roman"/>
                          <a:cs typeface="Times New Roman"/>
                        </a:rPr>
                        <a:t>na</a:t>
                      </a:r>
                      <a:r>
                        <a:rPr lang="en-US" sz="1600">
                          <a:effectLst/>
                          <a:latin typeface="Times New Roman"/>
                          <a:ea typeface="Times New Roman"/>
                          <a:cs typeface="Times New Roman"/>
                        </a:rPr>
                        <a:t>ti</a:t>
                      </a:r>
                      <a:r>
                        <a:rPr lang="en-US" sz="1600" spc="5">
                          <a:effectLst/>
                          <a:latin typeface="Times New Roman"/>
                          <a:ea typeface="Times New Roman"/>
                          <a:cs typeface="Times New Roman"/>
                        </a:rPr>
                        <a:t>on</a:t>
                      </a:r>
                      <a:r>
                        <a:rPr lang="en-US" sz="1600">
                          <a:effectLst/>
                          <a:latin typeface="Times New Roman"/>
                          <a:ea typeface="Times New Roman"/>
                          <a:cs typeface="Times New Roman"/>
                        </a:rPr>
                        <a:t>s</a:t>
                      </a:r>
                      <a:r>
                        <a:rPr lang="en-US" sz="1600" spc="115">
                          <a:effectLst/>
                          <a:latin typeface="Times New Roman"/>
                          <a:ea typeface="Times New Roman"/>
                          <a:cs typeface="Times New Roman"/>
                        </a:rPr>
                        <a:t> </a:t>
                      </a:r>
                      <a:r>
                        <a:rPr lang="en-US" sz="1600" spc="5" smtClean="0">
                          <a:effectLst/>
                          <a:latin typeface="Times New Roman"/>
                          <a:ea typeface="Times New Roman"/>
                          <a:cs typeface="Times New Roman"/>
                        </a:rPr>
                        <a:t>o</a:t>
                      </a:r>
                      <a:r>
                        <a:rPr lang="en-US" sz="1600" smtClean="0">
                          <a:effectLst/>
                          <a:latin typeface="Times New Roman"/>
                          <a:ea typeface="Times New Roman"/>
                          <a:cs typeface="Times New Roman"/>
                        </a:rPr>
                        <a:t>r</a:t>
                      </a:r>
                      <a:r>
                        <a:rPr lang="en-US" sz="1600" spc="50" baseline="0" smtClean="0">
                          <a:effectLst/>
                          <a:latin typeface="Times New Roman"/>
                          <a:ea typeface="Times New Roman"/>
                          <a:cs typeface="Times New Roman"/>
                        </a:rPr>
                        <a:t> </a:t>
                      </a:r>
                      <a:r>
                        <a:rPr lang="en-US" sz="1600" smtClean="0">
                          <a:effectLst/>
                          <a:latin typeface="Times New Roman"/>
                          <a:ea typeface="Times New Roman"/>
                          <a:cs typeface="Times New Roman"/>
                        </a:rPr>
                        <a:t>t</a:t>
                      </a:r>
                      <a:r>
                        <a:rPr lang="en-US" sz="1600" spc="5" smtClean="0">
                          <a:effectLst/>
                          <a:latin typeface="Times New Roman"/>
                          <a:ea typeface="Times New Roman"/>
                          <a:cs typeface="Times New Roman"/>
                        </a:rPr>
                        <a:t>a</a:t>
                      </a:r>
                      <a:r>
                        <a:rPr lang="en-US" sz="1600" spc="-5" smtClean="0">
                          <a:effectLst/>
                          <a:latin typeface="Times New Roman"/>
                          <a:ea typeface="Times New Roman"/>
                          <a:cs typeface="Times New Roman"/>
                        </a:rPr>
                        <a:t>r</a:t>
                      </a:r>
                      <a:r>
                        <a:rPr lang="en-US" sz="1600" spc="5" smtClean="0">
                          <a:effectLst/>
                          <a:latin typeface="Times New Roman"/>
                          <a:ea typeface="Times New Roman"/>
                          <a:cs typeface="Times New Roman"/>
                        </a:rPr>
                        <a:t>ge</a:t>
                      </a:r>
                      <a:r>
                        <a:rPr lang="en-US" sz="1600" smtClean="0">
                          <a:effectLst/>
                          <a:latin typeface="Times New Roman"/>
                          <a:ea typeface="Times New Roman"/>
                          <a:cs typeface="Times New Roman"/>
                        </a:rPr>
                        <a:t>t</a:t>
                      </a:r>
                      <a:r>
                        <a:rPr lang="en-US" sz="1600" spc="5" smtClean="0">
                          <a:effectLst/>
                          <a:latin typeface="Times New Roman"/>
                          <a:ea typeface="Times New Roman"/>
                          <a:cs typeface="Times New Roman"/>
                        </a:rPr>
                        <a:t>e</a:t>
                      </a:r>
                      <a:r>
                        <a:rPr lang="en-US" sz="1600" smtClean="0">
                          <a:effectLst/>
                          <a:latin typeface="Times New Roman"/>
                          <a:ea typeface="Times New Roman"/>
                          <a:cs typeface="Times New Roman"/>
                        </a:rPr>
                        <a:t>d</a:t>
                      </a:r>
                      <a:r>
                        <a:rPr lang="en-US" sz="1600" baseline="0" smtClean="0">
                          <a:effectLst/>
                          <a:latin typeface="Calibri"/>
                          <a:ea typeface="Calibri"/>
                          <a:cs typeface="Times New Roman"/>
                        </a:rPr>
                        <a:t> </a:t>
                      </a:r>
                      <a:r>
                        <a:rPr lang="en-US" sz="1600" spc="5" smtClean="0">
                          <a:effectLst/>
                          <a:latin typeface="Times New Roman"/>
                          <a:ea typeface="Times New Roman"/>
                          <a:cs typeface="Times New Roman"/>
                        </a:rPr>
                        <a:t>‘acc</a:t>
                      </a:r>
                      <a:r>
                        <a:rPr lang="en-US" sz="1600" smtClean="0">
                          <a:effectLst/>
                          <a:latin typeface="Times New Roman"/>
                          <a:ea typeface="Times New Roman"/>
                          <a:cs typeface="Times New Roman"/>
                        </a:rPr>
                        <a:t>i</a:t>
                      </a:r>
                      <a:r>
                        <a:rPr lang="en-US" sz="1600" spc="5" smtClean="0">
                          <a:effectLst/>
                          <a:latin typeface="Times New Roman"/>
                          <a:ea typeface="Times New Roman"/>
                          <a:cs typeface="Times New Roman"/>
                        </a:rPr>
                        <a:t>den</a:t>
                      </a:r>
                      <a:r>
                        <a:rPr lang="en-US" sz="1600" smtClean="0">
                          <a:effectLst/>
                          <a:latin typeface="Times New Roman"/>
                          <a:ea typeface="Times New Roman"/>
                          <a:cs typeface="Times New Roman"/>
                        </a:rPr>
                        <a:t>t</a:t>
                      </a:r>
                      <a:r>
                        <a:rPr lang="en-US" sz="1600" spc="-5" smtClean="0">
                          <a:effectLst/>
                          <a:latin typeface="Times New Roman"/>
                          <a:ea typeface="Times New Roman"/>
                          <a:cs typeface="Times New Roman"/>
                        </a:rPr>
                        <a:t>s</a:t>
                      </a:r>
                      <a:r>
                        <a:rPr lang="en-US" sz="1600">
                          <a:effectLst/>
                          <a:latin typeface="Times New Roman"/>
                          <a:ea typeface="Times New Roman"/>
                          <a:cs typeface="Times New Roman"/>
                        </a:rPr>
                        <a:t>’</a:t>
                      </a:r>
                      <a:r>
                        <a:rPr lang="en-US" sz="1600" spc="20">
                          <a:effectLst/>
                          <a:latin typeface="Times New Roman"/>
                          <a:ea typeface="Times New Roman"/>
                          <a:cs typeface="Times New Roman"/>
                        </a:rPr>
                        <a:t> </a:t>
                      </a:r>
                      <a:r>
                        <a:rPr lang="en-US" sz="1600">
                          <a:effectLst/>
                          <a:latin typeface="Times New Roman"/>
                          <a:ea typeface="Times New Roman"/>
                          <a:cs typeface="Times New Roman"/>
                        </a:rPr>
                        <a:t>is</a:t>
                      </a:r>
                      <a:r>
                        <a:rPr lang="en-US" sz="1600" spc="-5">
                          <a:effectLst/>
                          <a:latin typeface="Times New Roman"/>
                          <a:ea typeface="Times New Roman"/>
                          <a:cs typeface="Times New Roman"/>
                        </a:rPr>
                        <a:t> </a:t>
                      </a:r>
                      <a:r>
                        <a:rPr lang="en-US" sz="1600" spc="5">
                          <a:effectLst/>
                          <a:latin typeface="Times New Roman"/>
                          <a:ea typeface="Times New Roman"/>
                          <a:cs typeface="Times New Roman"/>
                        </a:rPr>
                        <a:t>con</a:t>
                      </a:r>
                      <a:r>
                        <a:rPr lang="en-US" sz="1600" spc="-5">
                          <a:effectLst/>
                          <a:latin typeface="Times New Roman"/>
                          <a:ea typeface="Times New Roman"/>
                          <a:cs typeface="Times New Roman"/>
                        </a:rPr>
                        <a:t>s</a:t>
                      </a:r>
                      <a:r>
                        <a:rPr lang="en-US" sz="1600">
                          <a:effectLst/>
                          <a:latin typeface="Times New Roman"/>
                          <a:ea typeface="Times New Roman"/>
                          <a:cs typeface="Times New Roman"/>
                        </a:rPr>
                        <a:t>t</a:t>
                      </a:r>
                      <a:r>
                        <a:rPr lang="en-US" sz="1600" spc="5">
                          <a:effectLst/>
                          <a:latin typeface="Times New Roman"/>
                          <a:ea typeface="Times New Roman"/>
                          <a:cs typeface="Times New Roman"/>
                        </a:rPr>
                        <a:t>an</a:t>
                      </a:r>
                      <a:r>
                        <a:rPr lang="en-US" sz="1600">
                          <a:effectLst/>
                          <a:latin typeface="Times New Roman"/>
                          <a:ea typeface="Times New Roman"/>
                          <a:cs typeface="Times New Roman"/>
                        </a:rPr>
                        <a:t>t</a:t>
                      </a:r>
                      <a:r>
                        <a:rPr lang="en-US" sz="1600" spc="5">
                          <a:effectLst/>
                          <a:latin typeface="Times New Roman"/>
                          <a:ea typeface="Times New Roman"/>
                          <a:cs typeface="Times New Roman"/>
                        </a:rPr>
                        <a:t>.</a:t>
                      </a:r>
                      <a:r>
                        <a:rPr lang="en-US" sz="1600">
                          <a:effectLst/>
                          <a:latin typeface="Times New Roman"/>
                          <a:ea typeface="Times New Roman"/>
                          <a:cs typeface="Times New Roman"/>
                        </a:rPr>
                        <a:t>”</a:t>
                      </a:r>
                      <a:r>
                        <a:rPr lang="en-US" sz="1600" spc="130">
                          <a:effectLst/>
                          <a:latin typeface="Times New Roman"/>
                          <a:ea typeface="Times New Roman"/>
                          <a:cs typeface="Times New Roman"/>
                        </a:rPr>
                        <a:t> </a:t>
                      </a:r>
                      <a:r>
                        <a:rPr lang="en-US" sz="1600" spc="-5">
                          <a:effectLst/>
                          <a:latin typeface="Times New Roman"/>
                          <a:ea typeface="Times New Roman"/>
                          <a:cs typeface="Times New Roman"/>
                        </a:rPr>
                        <a:t>(</a:t>
                      </a:r>
                      <a:r>
                        <a:rPr lang="en-US" sz="1600" spc="5" smtClean="0">
                          <a:effectLst/>
                          <a:latin typeface="Times New Roman"/>
                          <a:ea typeface="Times New Roman"/>
                          <a:cs typeface="Times New Roman"/>
                        </a:rPr>
                        <a:t>p</a:t>
                      </a:r>
                      <a:r>
                        <a:rPr lang="en-US" sz="1600" spc="0" baseline="0" smtClean="0">
                          <a:effectLst/>
                          <a:latin typeface="Times New Roman"/>
                          <a:ea typeface="Times New Roman"/>
                          <a:cs typeface="Times New Roman"/>
                        </a:rPr>
                        <a:t> </a:t>
                      </a:r>
                      <a:r>
                        <a:rPr lang="en-US" sz="1600" spc="-5" smtClean="0">
                          <a:effectLst/>
                          <a:latin typeface="Times New Roman"/>
                          <a:ea typeface="Times New Roman"/>
                          <a:cs typeface="Times New Roman"/>
                        </a:rPr>
                        <a:t>2</a:t>
                      </a:r>
                      <a:r>
                        <a:rPr lang="en-US" sz="1600" spc="5" smtClean="0">
                          <a:effectLst/>
                          <a:latin typeface="Times New Roman"/>
                          <a:ea typeface="Times New Roman"/>
                          <a:cs typeface="Times New Roman"/>
                        </a:rPr>
                        <a:t>06</a:t>
                      </a:r>
                      <a:r>
                        <a:rPr lang="en-US" sz="1600">
                          <a:effectLst/>
                          <a:latin typeface="Times New Roman"/>
                          <a:ea typeface="Times New Roman"/>
                          <a:cs typeface="Times New Roman"/>
                        </a:rPr>
                        <a:t>)</a:t>
                      </a:r>
                      <a:endParaRPr lang="en-US" sz="1600">
                        <a:effectLst/>
                        <a:latin typeface="Calibri"/>
                        <a:ea typeface="Calibri"/>
                        <a:cs typeface="Times New Roman"/>
                      </a:endParaRPr>
                    </a:p>
                    <a:p>
                      <a:pPr marL="0" marR="0" algn="ctr">
                        <a:lnSpc>
                          <a:spcPct val="100000"/>
                        </a:lnSpc>
                        <a:spcBef>
                          <a:spcPts val="0"/>
                        </a:spcBef>
                        <a:spcAft>
                          <a:spcPts val="0"/>
                        </a:spcAft>
                      </a:pPr>
                      <a:r>
                        <a:rPr lang="en-US" sz="1600">
                          <a:effectLst/>
                          <a:latin typeface="Calibri"/>
                          <a:ea typeface="Calibri"/>
                          <a:cs typeface="Times New Roman"/>
                        </a:rPr>
                        <a:t> </a:t>
                      </a:r>
                    </a:p>
                    <a:p>
                      <a:pPr marL="125730" marR="116205" indent="-635" algn="ctr">
                        <a:lnSpc>
                          <a:spcPct val="100000"/>
                        </a:lnSpc>
                        <a:spcBef>
                          <a:spcPts val="0"/>
                        </a:spcBef>
                        <a:spcAft>
                          <a:spcPts val="0"/>
                        </a:spcAft>
                      </a:pPr>
                      <a:r>
                        <a:rPr lang="en-US" sz="1600" spc="10">
                          <a:effectLst/>
                          <a:latin typeface="Times New Roman"/>
                          <a:ea typeface="Times New Roman"/>
                          <a:cs typeface="Times New Roman"/>
                        </a:rPr>
                        <a:t>“</a:t>
                      </a:r>
                      <a:r>
                        <a:rPr lang="en-US" sz="1600" spc="-10">
                          <a:effectLst/>
                          <a:latin typeface="Times New Roman"/>
                          <a:ea typeface="Times New Roman"/>
                          <a:cs typeface="Times New Roman"/>
                        </a:rPr>
                        <a:t>W</a:t>
                      </a:r>
                      <a:r>
                        <a:rPr lang="en-US" sz="1600">
                          <a:effectLst/>
                          <a:latin typeface="Times New Roman"/>
                          <a:ea typeface="Times New Roman"/>
                          <a:cs typeface="Times New Roman"/>
                        </a:rPr>
                        <a:t>e</a:t>
                      </a:r>
                      <a:r>
                        <a:rPr lang="en-US" sz="1600" spc="-15">
                          <a:effectLst/>
                          <a:latin typeface="Times New Roman"/>
                          <a:ea typeface="Times New Roman"/>
                          <a:cs typeface="Times New Roman"/>
                        </a:rPr>
                        <a:t> </a:t>
                      </a:r>
                      <a:r>
                        <a:rPr lang="en-US" sz="1600" spc="-5">
                          <a:effectLst/>
                          <a:latin typeface="Times New Roman"/>
                          <a:ea typeface="Times New Roman"/>
                          <a:cs typeface="Times New Roman"/>
                        </a:rPr>
                        <a:t>r</a:t>
                      </a:r>
                      <a:r>
                        <a:rPr lang="en-US" sz="1600" spc="10">
                          <a:effectLst/>
                          <a:latin typeface="Times New Roman"/>
                          <a:ea typeface="Times New Roman"/>
                          <a:cs typeface="Times New Roman"/>
                        </a:rPr>
                        <a:t>i</a:t>
                      </a:r>
                      <a:r>
                        <a:rPr lang="en-US" sz="1600" spc="-5">
                          <a:effectLst/>
                          <a:latin typeface="Times New Roman"/>
                          <a:ea typeface="Times New Roman"/>
                          <a:cs typeface="Times New Roman"/>
                        </a:rPr>
                        <a:t>s</a:t>
                      </a:r>
                      <a:r>
                        <a:rPr lang="en-US" sz="1600">
                          <a:effectLst/>
                          <a:latin typeface="Times New Roman"/>
                          <a:ea typeface="Times New Roman"/>
                          <a:cs typeface="Times New Roman"/>
                        </a:rPr>
                        <a:t>k</a:t>
                      </a:r>
                      <a:r>
                        <a:rPr lang="en-US" sz="1600" spc="-10">
                          <a:effectLst/>
                          <a:latin typeface="Times New Roman"/>
                          <a:ea typeface="Times New Roman"/>
                          <a:cs typeface="Times New Roman"/>
                        </a:rPr>
                        <a:t> </a:t>
                      </a:r>
                      <a:r>
                        <a:rPr lang="en-US" sz="1600" spc="5">
                          <a:effectLst/>
                          <a:latin typeface="Times New Roman"/>
                          <a:ea typeface="Times New Roman"/>
                          <a:cs typeface="Times New Roman"/>
                        </a:rPr>
                        <a:t>ou</a:t>
                      </a:r>
                      <a:r>
                        <a:rPr lang="en-US" sz="1600">
                          <a:effectLst/>
                          <a:latin typeface="Times New Roman"/>
                          <a:ea typeface="Times New Roman"/>
                          <a:cs typeface="Times New Roman"/>
                        </a:rPr>
                        <a:t>r</a:t>
                      </a:r>
                      <a:r>
                        <a:rPr lang="en-US" sz="1600" spc="45">
                          <a:effectLst/>
                          <a:latin typeface="Times New Roman"/>
                          <a:ea typeface="Times New Roman"/>
                          <a:cs typeface="Times New Roman"/>
                        </a:rPr>
                        <a:t> </a:t>
                      </a:r>
                      <a:r>
                        <a:rPr lang="en-US" sz="1600" spc="-5">
                          <a:effectLst/>
                          <a:latin typeface="Times New Roman"/>
                          <a:ea typeface="Times New Roman"/>
                          <a:cs typeface="Times New Roman"/>
                        </a:rPr>
                        <a:t>r</a:t>
                      </a:r>
                      <a:r>
                        <a:rPr lang="en-US" sz="1600" spc="5">
                          <a:effectLst/>
                          <a:latin typeface="Times New Roman"/>
                          <a:ea typeface="Times New Roman"/>
                          <a:cs typeface="Times New Roman"/>
                        </a:rPr>
                        <a:t>e</a:t>
                      </a:r>
                      <a:r>
                        <a:rPr lang="en-US" sz="1600">
                          <a:effectLst/>
                          <a:latin typeface="Times New Roman"/>
                          <a:ea typeface="Times New Roman"/>
                          <a:cs typeface="Times New Roman"/>
                        </a:rPr>
                        <a:t>l</a:t>
                      </a:r>
                      <a:r>
                        <a:rPr lang="en-US" sz="1600" spc="5">
                          <a:effectLst/>
                          <a:latin typeface="Times New Roman"/>
                          <a:ea typeface="Times New Roman"/>
                          <a:cs typeface="Times New Roman"/>
                        </a:rPr>
                        <a:t>a</a:t>
                      </a:r>
                      <a:r>
                        <a:rPr lang="en-US" sz="1600">
                          <a:effectLst/>
                          <a:latin typeface="Times New Roman"/>
                          <a:ea typeface="Times New Roman"/>
                          <a:cs typeface="Times New Roman"/>
                        </a:rPr>
                        <a:t>ti</a:t>
                      </a:r>
                      <a:r>
                        <a:rPr lang="en-US" sz="1600" spc="5">
                          <a:effectLst/>
                          <a:latin typeface="Times New Roman"/>
                          <a:ea typeface="Times New Roman"/>
                          <a:cs typeface="Times New Roman"/>
                        </a:rPr>
                        <a:t>on</a:t>
                      </a:r>
                      <a:r>
                        <a:rPr lang="en-US" sz="1600" spc="-5">
                          <a:effectLst/>
                          <a:latin typeface="Times New Roman"/>
                          <a:ea typeface="Times New Roman"/>
                          <a:cs typeface="Times New Roman"/>
                        </a:rPr>
                        <a:t>s</a:t>
                      </a:r>
                      <a:r>
                        <a:rPr lang="en-US" sz="1600" spc="5">
                          <a:effectLst/>
                          <a:latin typeface="Times New Roman"/>
                          <a:ea typeface="Times New Roman"/>
                          <a:cs typeface="Times New Roman"/>
                        </a:rPr>
                        <a:t>h</a:t>
                      </a:r>
                      <a:r>
                        <a:rPr lang="en-US" sz="1600">
                          <a:effectLst/>
                          <a:latin typeface="Times New Roman"/>
                          <a:ea typeface="Times New Roman"/>
                          <a:cs typeface="Times New Roman"/>
                        </a:rPr>
                        <a:t>i</a:t>
                      </a:r>
                      <a:r>
                        <a:rPr lang="en-US" sz="1600" spc="5">
                          <a:effectLst/>
                          <a:latin typeface="Times New Roman"/>
                          <a:ea typeface="Times New Roman"/>
                          <a:cs typeface="Times New Roman"/>
                        </a:rPr>
                        <a:t>p</a:t>
                      </a:r>
                      <a:r>
                        <a:rPr lang="en-US" sz="1600">
                          <a:effectLst/>
                          <a:latin typeface="Times New Roman"/>
                          <a:ea typeface="Times New Roman"/>
                          <a:cs typeface="Times New Roman"/>
                        </a:rPr>
                        <a:t>s</a:t>
                      </a:r>
                      <a:r>
                        <a:rPr lang="en-US" sz="1600" spc="65">
                          <a:effectLst/>
                          <a:latin typeface="Times New Roman"/>
                          <a:ea typeface="Times New Roman"/>
                          <a:cs typeface="Times New Roman"/>
                        </a:rPr>
                        <a:t> </a:t>
                      </a:r>
                      <a:r>
                        <a:rPr lang="en-US" sz="1600" spc="-5">
                          <a:effectLst/>
                          <a:latin typeface="Times New Roman"/>
                          <a:ea typeface="Times New Roman"/>
                          <a:cs typeface="Times New Roman"/>
                        </a:rPr>
                        <a:t>w</a:t>
                      </a:r>
                      <a:r>
                        <a:rPr lang="en-US" sz="1600">
                          <a:effectLst/>
                          <a:latin typeface="Times New Roman"/>
                          <a:ea typeface="Times New Roman"/>
                          <a:cs typeface="Times New Roman"/>
                        </a:rPr>
                        <a:t>i</a:t>
                      </a:r>
                      <a:r>
                        <a:rPr lang="en-US" sz="1600" spc="10">
                          <a:effectLst/>
                          <a:latin typeface="Times New Roman"/>
                          <a:ea typeface="Times New Roman"/>
                          <a:cs typeface="Times New Roman"/>
                        </a:rPr>
                        <a:t>t</a:t>
                      </a:r>
                      <a:r>
                        <a:rPr lang="en-US" sz="1600">
                          <a:effectLst/>
                          <a:latin typeface="Times New Roman"/>
                          <a:ea typeface="Times New Roman"/>
                          <a:cs typeface="Times New Roman"/>
                        </a:rPr>
                        <a:t>h</a:t>
                      </a:r>
                      <a:r>
                        <a:rPr lang="en-US" sz="1600" spc="-65">
                          <a:effectLst/>
                          <a:latin typeface="Times New Roman"/>
                          <a:ea typeface="Times New Roman"/>
                          <a:cs typeface="Times New Roman"/>
                        </a:rPr>
                        <a:t> </a:t>
                      </a:r>
                      <a:r>
                        <a:rPr lang="en-US" sz="1600">
                          <a:effectLst/>
                          <a:latin typeface="Times New Roman"/>
                          <a:ea typeface="Times New Roman"/>
                          <a:cs typeface="Times New Roman"/>
                        </a:rPr>
                        <a:t>f</a:t>
                      </a:r>
                      <a:r>
                        <a:rPr lang="en-US" sz="1600" spc="-5">
                          <a:effectLst/>
                          <a:latin typeface="Times New Roman"/>
                          <a:ea typeface="Times New Roman"/>
                          <a:cs typeface="Times New Roman"/>
                        </a:rPr>
                        <a:t>r</a:t>
                      </a:r>
                      <a:r>
                        <a:rPr lang="en-US" sz="1600">
                          <a:effectLst/>
                          <a:latin typeface="Times New Roman"/>
                          <a:ea typeface="Times New Roman"/>
                          <a:cs typeface="Times New Roman"/>
                        </a:rPr>
                        <a:t>i</a:t>
                      </a:r>
                      <a:r>
                        <a:rPr lang="en-US" sz="1600" spc="5">
                          <a:effectLst/>
                          <a:latin typeface="Times New Roman"/>
                          <a:ea typeface="Times New Roman"/>
                          <a:cs typeface="Times New Roman"/>
                        </a:rPr>
                        <a:t>end</a:t>
                      </a:r>
                      <a:r>
                        <a:rPr lang="en-US" sz="1600">
                          <a:effectLst/>
                          <a:latin typeface="Times New Roman"/>
                          <a:ea typeface="Times New Roman"/>
                          <a:cs typeface="Times New Roman"/>
                        </a:rPr>
                        <a:t>s </a:t>
                      </a:r>
                      <a:r>
                        <a:rPr lang="en-US" sz="1600" spc="5">
                          <a:effectLst/>
                          <a:latin typeface="Times New Roman"/>
                          <a:ea typeface="Times New Roman"/>
                          <a:cs typeface="Times New Roman"/>
                        </a:rPr>
                        <a:t>an</a:t>
                      </a:r>
                      <a:r>
                        <a:rPr lang="en-US" sz="1600">
                          <a:effectLst/>
                          <a:latin typeface="Times New Roman"/>
                          <a:ea typeface="Times New Roman"/>
                          <a:cs typeface="Times New Roman"/>
                        </a:rPr>
                        <a:t>d f</a:t>
                      </a:r>
                      <a:r>
                        <a:rPr lang="en-US" sz="1600" spc="5">
                          <a:effectLst/>
                          <a:latin typeface="Times New Roman"/>
                          <a:ea typeface="Times New Roman"/>
                          <a:cs typeface="Times New Roman"/>
                        </a:rPr>
                        <a:t>a</a:t>
                      </a:r>
                      <a:r>
                        <a:rPr lang="en-US" sz="1600">
                          <a:effectLst/>
                          <a:latin typeface="Times New Roman"/>
                          <a:ea typeface="Times New Roman"/>
                          <a:cs typeface="Times New Roman"/>
                        </a:rPr>
                        <a:t>mil</a:t>
                      </a:r>
                      <a:r>
                        <a:rPr lang="en-US" sz="1600" spc="5">
                          <a:effectLst/>
                          <a:latin typeface="Times New Roman"/>
                          <a:ea typeface="Times New Roman"/>
                          <a:cs typeface="Times New Roman"/>
                        </a:rPr>
                        <a:t>y</a:t>
                      </a:r>
                      <a:r>
                        <a:rPr lang="en-US" sz="1600">
                          <a:effectLst/>
                          <a:latin typeface="Times New Roman"/>
                          <a:ea typeface="Times New Roman"/>
                          <a:cs typeface="Times New Roman"/>
                        </a:rPr>
                        <a:t>.</a:t>
                      </a:r>
                      <a:r>
                        <a:rPr lang="en-US" sz="1600" spc="55">
                          <a:effectLst/>
                          <a:latin typeface="Times New Roman"/>
                          <a:ea typeface="Times New Roman"/>
                          <a:cs typeface="Times New Roman"/>
                        </a:rPr>
                        <a:t> </a:t>
                      </a:r>
                      <a:r>
                        <a:rPr lang="en-US" sz="1600">
                          <a:effectLst/>
                          <a:latin typeface="Times New Roman"/>
                          <a:ea typeface="Times New Roman"/>
                          <a:cs typeface="Times New Roman"/>
                        </a:rPr>
                        <a:t>T</a:t>
                      </a:r>
                      <a:r>
                        <a:rPr lang="en-US" sz="1600" spc="5">
                          <a:effectLst/>
                          <a:latin typeface="Times New Roman"/>
                          <a:ea typeface="Times New Roman"/>
                          <a:cs typeface="Times New Roman"/>
                        </a:rPr>
                        <a:t>he</a:t>
                      </a:r>
                      <a:r>
                        <a:rPr lang="en-US" sz="1600">
                          <a:effectLst/>
                          <a:latin typeface="Times New Roman"/>
                          <a:ea typeface="Times New Roman"/>
                          <a:cs typeface="Times New Roman"/>
                        </a:rPr>
                        <a:t>y</a:t>
                      </a:r>
                      <a:r>
                        <a:rPr lang="en-US" sz="1600" spc="15">
                          <a:effectLst/>
                          <a:latin typeface="Times New Roman"/>
                          <a:ea typeface="Times New Roman"/>
                          <a:cs typeface="Times New Roman"/>
                        </a:rPr>
                        <a:t> </a:t>
                      </a:r>
                      <a:r>
                        <a:rPr lang="en-US" sz="1600">
                          <a:effectLst/>
                          <a:latin typeface="Times New Roman"/>
                          <a:ea typeface="Times New Roman"/>
                          <a:cs typeface="Times New Roman"/>
                        </a:rPr>
                        <a:t>m</a:t>
                      </a:r>
                      <a:r>
                        <a:rPr lang="en-US" sz="1600" spc="5">
                          <a:effectLst/>
                          <a:latin typeface="Times New Roman"/>
                          <a:ea typeface="Times New Roman"/>
                          <a:cs typeface="Times New Roman"/>
                        </a:rPr>
                        <a:t>a</a:t>
                      </a:r>
                      <a:r>
                        <a:rPr lang="en-US" sz="1600">
                          <a:effectLst/>
                          <a:latin typeface="Times New Roman"/>
                          <a:ea typeface="Times New Roman"/>
                          <a:cs typeface="Times New Roman"/>
                        </a:rPr>
                        <a:t>y</a:t>
                      </a:r>
                      <a:r>
                        <a:rPr lang="en-US" sz="1600" spc="-65">
                          <a:effectLst/>
                          <a:latin typeface="Times New Roman"/>
                          <a:ea typeface="Times New Roman"/>
                          <a:cs typeface="Times New Roman"/>
                        </a:rPr>
                        <a:t> </a:t>
                      </a:r>
                      <a:r>
                        <a:rPr lang="en-US" sz="1600" spc="5">
                          <a:effectLst/>
                          <a:latin typeface="Times New Roman"/>
                          <a:ea typeface="Times New Roman"/>
                          <a:cs typeface="Times New Roman"/>
                        </a:rPr>
                        <a:t>no</a:t>
                      </a:r>
                      <a:r>
                        <a:rPr lang="en-US" sz="1600">
                          <a:effectLst/>
                          <a:latin typeface="Times New Roman"/>
                          <a:ea typeface="Times New Roman"/>
                          <a:cs typeface="Times New Roman"/>
                        </a:rPr>
                        <a:t>t</a:t>
                      </a:r>
                      <a:r>
                        <a:rPr lang="en-US" sz="1600" spc="-15">
                          <a:effectLst/>
                          <a:latin typeface="Times New Roman"/>
                          <a:ea typeface="Times New Roman"/>
                          <a:cs typeface="Times New Roman"/>
                        </a:rPr>
                        <a:t> </a:t>
                      </a:r>
                      <a:r>
                        <a:rPr lang="en-US" sz="1600">
                          <a:effectLst/>
                          <a:latin typeface="Times New Roman"/>
                          <a:ea typeface="Times New Roman"/>
                          <a:cs typeface="Times New Roman"/>
                        </a:rPr>
                        <a:t>li</a:t>
                      </a:r>
                      <a:r>
                        <a:rPr lang="en-US" sz="1600" spc="5">
                          <a:effectLst/>
                          <a:latin typeface="Times New Roman"/>
                          <a:ea typeface="Times New Roman"/>
                          <a:cs typeface="Times New Roman"/>
                        </a:rPr>
                        <a:t>k</a:t>
                      </a:r>
                      <a:r>
                        <a:rPr lang="en-US" sz="1600">
                          <a:effectLst/>
                          <a:latin typeface="Times New Roman"/>
                          <a:ea typeface="Times New Roman"/>
                          <a:cs typeface="Times New Roman"/>
                        </a:rPr>
                        <a:t>e</a:t>
                      </a:r>
                      <a:r>
                        <a:rPr lang="en-US" sz="1600" spc="-65">
                          <a:effectLst/>
                          <a:latin typeface="Times New Roman"/>
                          <a:ea typeface="Times New Roman"/>
                          <a:cs typeface="Times New Roman"/>
                        </a:rPr>
                        <a:t> </a:t>
                      </a:r>
                      <a:r>
                        <a:rPr lang="en-US" sz="1600">
                          <a:effectLst/>
                          <a:latin typeface="Times New Roman"/>
                          <a:ea typeface="Times New Roman"/>
                          <a:cs typeface="Times New Roman"/>
                        </a:rPr>
                        <a:t>t</a:t>
                      </a:r>
                      <a:r>
                        <a:rPr lang="en-US" sz="1600" spc="5">
                          <a:effectLst/>
                          <a:latin typeface="Times New Roman"/>
                          <a:ea typeface="Times New Roman"/>
                          <a:cs typeface="Times New Roman"/>
                        </a:rPr>
                        <a:t>h</a:t>
                      </a:r>
                      <a:r>
                        <a:rPr lang="en-US" sz="1600">
                          <a:effectLst/>
                          <a:latin typeface="Times New Roman"/>
                          <a:ea typeface="Times New Roman"/>
                          <a:cs typeface="Times New Roman"/>
                        </a:rPr>
                        <a:t>e</a:t>
                      </a:r>
                      <a:r>
                        <a:rPr lang="en-US" sz="1600" spc="-15">
                          <a:effectLst/>
                          <a:latin typeface="Times New Roman"/>
                          <a:ea typeface="Times New Roman"/>
                          <a:cs typeface="Times New Roman"/>
                        </a:rPr>
                        <a:t> </a:t>
                      </a:r>
                      <a:r>
                        <a:rPr lang="en-US" sz="1600" spc="5">
                          <a:effectLst/>
                          <a:latin typeface="Times New Roman"/>
                          <a:ea typeface="Times New Roman"/>
                          <a:cs typeface="Times New Roman"/>
                        </a:rPr>
                        <a:t>d</a:t>
                      </a:r>
                      <a:r>
                        <a:rPr lang="en-US" sz="1600">
                          <a:effectLst/>
                          <a:latin typeface="Times New Roman"/>
                          <a:ea typeface="Times New Roman"/>
                          <a:cs typeface="Times New Roman"/>
                        </a:rPr>
                        <a:t>i</a:t>
                      </a:r>
                      <a:r>
                        <a:rPr lang="en-US" sz="1600" spc="-5">
                          <a:effectLst/>
                          <a:latin typeface="Times New Roman"/>
                          <a:ea typeface="Times New Roman"/>
                          <a:cs typeface="Times New Roman"/>
                        </a:rPr>
                        <a:t>r</a:t>
                      </a:r>
                      <a:r>
                        <a:rPr lang="en-US" sz="1600" spc="5">
                          <a:effectLst/>
                          <a:latin typeface="Times New Roman"/>
                          <a:ea typeface="Times New Roman"/>
                          <a:cs typeface="Times New Roman"/>
                        </a:rPr>
                        <a:t>ec</a:t>
                      </a:r>
                      <a:r>
                        <a:rPr lang="en-US" sz="1600">
                          <a:effectLst/>
                          <a:latin typeface="Times New Roman"/>
                          <a:ea typeface="Times New Roman"/>
                          <a:cs typeface="Times New Roman"/>
                        </a:rPr>
                        <a:t>ti</a:t>
                      </a:r>
                      <a:r>
                        <a:rPr lang="en-US" sz="1600" spc="5">
                          <a:effectLst/>
                          <a:latin typeface="Times New Roman"/>
                          <a:ea typeface="Times New Roman"/>
                          <a:cs typeface="Times New Roman"/>
                        </a:rPr>
                        <a:t>o</a:t>
                      </a:r>
                      <a:r>
                        <a:rPr lang="en-US" sz="1600">
                          <a:effectLst/>
                          <a:latin typeface="Times New Roman"/>
                          <a:ea typeface="Times New Roman"/>
                          <a:cs typeface="Times New Roman"/>
                        </a:rPr>
                        <a:t>n</a:t>
                      </a:r>
                      <a:r>
                        <a:rPr lang="en-US" sz="1600" spc="30">
                          <a:effectLst/>
                          <a:latin typeface="Times New Roman"/>
                          <a:ea typeface="Times New Roman"/>
                          <a:cs typeface="Times New Roman"/>
                        </a:rPr>
                        <a:t> </a:t>
                      </a:r>
                      <a:r>
                        <a:rPr lang="en-US" sz="1600" spc="-5">
                          <a:effectLst/>
                          <a:latin typeface="Times New Roman"/>
                          <a:ea typeface="Times New Roman"/>
                          <a:cs typeface="Times New Roman"/>
                        </a:rPr>
                        <a:t>w</a:t>
                      </a:r>
                      <a:r>
                        <a:rPr lang="en-US" sz="1600">
                          <a:effectLst/>
                          <a:latin typeface="Times New Roman"/>
                          <a:ea typeface="Times New Roman"/>
                          <a:cs typeface="Times New Roman"/>
                        </a:rPr>
                        <a:t>e</a:t>
                      </a:r>
                      <a:r>
                        <a:rPr lang="en-US" sz="1600" spc="-65">
                          <a:effectLst/>
                          <a:latin typeface="Times New Roman"/>
                          <a:ea typeface="Times New Roman"/>
                          <a:cs typeface="Times New Roman"/>
                        </a:rPr>
                        <a:t> </a:t>
                      </a:r>
                      <a:r>
                        <a:rPr lang="en-US" sz="1600" spc="5">
                          <a:effectLst/>
                          <a:latin typeface="Times New Roman"/>
                          <a:ea typeface="Times New Roman"/>
                          <a:cs typeface="Times New Roman"/>
                        </a:rPr>
                        <a:t>hav</a:t>
                      </a:r>
                      <a:r>
                        <a:rPr lang="en-US" sz="1600">
                          <a:effectLst/>
                          <a:latin typeface="Times New Roman"/>
                          <a:ea typeface="Times New Roman"/>
                          <a:cs typeface="Times New Roman"/>
                        </a:rPr>
                        <a:t>e t</a:t>
                      </a:r>
                      <a:r>
                        <a:rPr lang="en-US" sz="1600" spc="5">
                          <a:effectLst/>
                          <a:latin typeface="Times New Roman"/>
                          <a:ea typeface="Times New Roman"/>
                          <a:cs typeface="Times New Roman"/>
                        </a:rPr>
                        <a:t>aken.</a:t>
                      </a:r>
                      <a:r>
                        <a:rPr lang="en-US" sz="1600">
                          <a:effectLst/>
                          <a:latin typeface="Times New Roman"/>
                          <a:ea typeface="Times New Roman"/>
                          <a:cs typeface="Times New Roman"/>
                        </a:rPr>
                        <a:t>”</a:t>
                      </a:r>
                      <a:r>
                        <a:rPr lang="en-US" sz="1600" spc="85">
                          <a:effectLst/>
                          <a:latin typeface="Times New Roman"/>
                          <a:ea typeface="Times New Roman"/>
                          <a:cs typeface="Times New Roman"/>
                        </a:rPr>
                        <a:t> </a:t>
                      </a:r>
                      <a:r>
                        <a:rPr lang="en-US" sz="1600" spc="5">
                          <a:effectLst/>
                          <a:latin typeface="Times New Roman"/>
                          <a:ea typeface="Times New Roman"/>
                          <a:cs typeface="Times New Roman"/>
                        </a:rPr>
                        <a:t>(p</a:t>
                      </a:r>
                      <a:r>
                        <a:rPr lang="en-US" sz="1600">
                          <a:effectLst/>
                          <a:latin typeface="Times New Roman"/>
                          <a:ea typeface="Times New Roman"/>
                          <a:cs typeface="Times New Roman"/>
                        </a:rPr>
                        <a:t>.</a:t>
                      </a:r>
                      <a:r>
                        <a:rPr lang="en-US" sz="1600" spc="-15">
                          <a:effectLst/>
                          <a:latin typeface="Times New Roman"/>
                          <a:ea typeface="Times New Roman"/>
                          <a:cs typeface="Times New Roman"/>
                        </a:rPr>
                        <a:t> </a:t>
                      </a:r>
                      <a:r>
                        <a:rPr lang="en-US" sz="1600" spc="5">
                          <a:effectLst/>
                          <a:latin typeface="Times New Roman"/>
                          <a:ea typeface="Times New Roman"/>
                          <a:cs typeface="Times New Roman"/>
                        </a:rPr>
                        <a:t>13</a:t>
                      </a:r>
                      <a:r>
                        <a:rPr lang="en-US" sz="1600" spc="-5">
                          <a:effectLst/>
                          <a:latin typeface="Times New Roman"/>
                          <a:ea typeface="Times New Roman"/>
                          <a:cs typeface="Times New Roman"/>
                        </a:rPr>
                        <a:t>9</a:t>
                      </a:r>
                      <a:r>
                        <a:rPr lang="en-US" sz="1600">
                          <a:effectLst/>
                          <a:latin typeface="Times New Roman"/>
                          <a:ea typeface="Times New Roman"/>
                          <a:cs typeface="Times New Roman"/>
                        </a:rPr>
                        <a:t>)</a:t>
                      </a:r>
                      <a:endParaRPr lang="en-US" sz="1600">
                        <a:effectLst/>
                        <a:latin typeface="Calibri"/>
                        <a:ea typeface="Calibri"/>
                        <a:cs typeface="Times New Roman"/>
                      </a:endParaRPr>
                    </a:p>
                  </a:txBody>
                  <a:tcPr marL="0" marR="0" marT="0" marB="0"/>
                </a:tc>
                <a:tc>
                  <a:txBody>
                    <a:bodyPr/>
                    <a:lstStyle/>
                    <a:p>
                      <a:pPr marL="223520" marR="69215" indent="-114300">
                        <a:lnSpc>
                          <a:spcPts val="1150"/>
                        </a:lnSpc>
                        <a:spcBef>
                          <a:spcPts val="0"/>
                        </a:spcBef>
                        <a:spcAft>
                          <a:spcPts val="600"/>
                        </a:spcAft>
                      </a:pPr>
                      <a:r>
                        <a:rPr lang="en-US" sz="1600" smtClean="0">
                          <a:effectLst/>
                          <a:latin typeface="Symbol"/>
                          <a:ea typeface="Symbol"/>
                          <a:cs typeface="Symbol"/>
                        </a:rPr>
                        <a:t></a:t>
                      </a:r>
                      <a:r>
                        <a:rPr lang="en-US" sz="1600" smtClean="0">
                          <a:effectLst/>
                          <a:latin typeface="Times New Roman"/>
                          <a:ea typeface="Times New Roman"/>
                          <a:cs typeface="Times New Roman"/>
                        </a:rPr>
                        <a:t>F</a:t>
                      </a:r>
                      <a:r>
                        <a:rPr lang="en-US" sz="1600" spc="5" smtClean="0">
                          <a:effectLst/>
                          <a:latin typeface="Times New Roman"/>
                          <a:ea typeface="Times New Roman"/>
                          <a:cs typeface="Times New Roman"/>
                        </a:rPr>
                        <a:t>o</a:t>
                      </a:r>
                      <a:r>
                        <a:rPr lang="en-US" sz="1600" smtClean="0">
                          <a:effectLst/>
                          <a:latin typeface="Times New Roman"/>
                          <a:ea typeface="Times New Roman"/>
                          <a:cs typeface="Times New Roman"/>
                        </a:rPr>
                        <a:t>ll</a:t>
                      </a:r>
                      <a:r>
                        <a:rPr lang="en-US" sz="1600" spc="20" smtClean="0">
                          <a:effectLst/>
                          <a:latin typeface="Times New Roman"/>
                          <a:ea typeface="Times New Roman"/>
                          <a:cs typeface="Times New Roman"/>
                        </a:rPr>
                        <a:t>o</a:t>
                      </a:r>
                      <a:r>
                        <a:rPr lang="en-US" sz="1600" spc="-20" smtClean="0">
                          <a:effectLst/>
                          <a:latin typeface="Times New Roman"/>
                          <a:ea typeface="Times New Roman"/>
                          <a:cs typeface="Times New Roman"/>
                        </a:rPr>
                        <a:t>w</a:t>
                      </a:r>
                      <a:r>
                        <a:rPr lang="en-US" sz="1600" spc="5" smtClean="0">
                          <a:effectLst/>
                          <a:latin typeface="Times New Roman"/>
                          <a:ea typeface="Times New Roman"/>
                          <a:cs typeface="Times New Roman"/>
                        </a:rPr>
                        <a:t>e</a:t>
                      </a:r>
                      <a:r>
                        <a:rPr lang="en-US" sz="1600" smtClean="0">
                          <a:effectLst/>
                          <a:latin typeface="Times New Roman"/>
                          <a:ea typeface="Times New Roman"/>
                          <a:cs typeface="Times New Roman"/>
                        </a:rPr>
                        <a:t>d</a:t>
                      </a:r>
                      <a:r>
                        <a:rPr lang="en-US" sz="1600" spc="-30" smtClean="0">
                          <a:effectLst/>
                          <a:latin typeface="Times New Roman"/>
                          <a:ea typeface="Times New Roman"/>
                          <a:cs typeface="Times New Roman"/>
                        </a:rPr>
                        <a:t> </a:t>
                      </a:r>
                      <a:r>
                        <a:rPr lang="en-US" sz="1600">
                          <a:effectLst/>
                          <a:latin typeface="Times New Roman"/>
                          <a:ea typeface="Times New Roman"/>
                          <a:cs typeface="Times New Roman"/>
                        </a:rPr>
                        <a:t>l</a:t>
                      </a:r>
                      <a:r>
                        <a:rPr lang="en-US" sz="1600" spc="15">
                          <a:effectLst/>
                          <a:latin typeface="Times New Roman"/>
                          <a:ea typeface="Times New Roman"/>
                          <a:cs typeface="Times New Roman"/>
                        </a:rPr>
                        <a:t>a</a:t>
                      </a:r>
                      <a:r>
                        <a:rPr lang="en-US" sz="1600" spc="-10">
                          <a:effectLst/>
                          <a:latin typeface="Times New Roman"/>
                          <a:ea typeface="Times New Roman"/>
                          <a:cs typeface="Times New Roman"/>
                        </a:rPr>
                        <a:t>w</a:t>
                      </a:r>
                      <a:r>
                        <a:rPr lang="en-US" sz="1600">
                          <a:effectLst/>
                          <a:latin typeface="Times New Roman"/>
                          <a:ea typeface="Times New Roman"/>
                          <a:cs typeface="Times New Roman"/>
                        </a:rPr>
                        <a:t>s</a:t>
                      </a:r>
                      <a:r>
                        <a:rPr lang="en-US" sz="1600" spc="-20">
                          <a:effectLst/>
                          <a:latin typeface="Times New Roman"/>
                          <a:ea typeface="Times New Roman"/>
                          <a:cs typeface="Times New Roman"/>
                        </a:rPr>
                        <a:t> </a:t>
                      </a:r>
                      <a:r>
                        <a:rPr lang="en-US" sz="1600" spc="15">
                          <a:effectLst/>
                          <a:latin typeface="Times New Roman"/>
                          <a:ea typeface="Times New Roman"/>
                          <a:cs typeface="Times New Roman"/>
                        </a:rPr>
                        <a:t>a</a:t>
                      </a:r>
                      <a:r>
                        <a:rPr lang="en-US" sz="1600" spc="-5">
                          <a:effectLst/>
                          <a:latin typeface="Times New Roman"/>
                          <a:ea typeface="Times New Roman"/>
                          <a:cs typeface="Times New Roman"/>
                        </a:rPr>
                        <a:t>n</a:t>
                      </a:r>
                      <a:r>
                        <a:rPr lang="en-US" sz="1600">
                          <a:effectLst/>
                          <a:latin typeface="Times New Roman"/>
                          <a:ea typeface="Times New Roman"/>
                          <a:cs typeface="Times New Roman"/>
                        </a:rPr>
                        <a:t>d</a:t>
                      </a:r>
                      <a:r>
                        <a:rPr lang="en-US" sz="1600" spc="-5">
                          <a:effectLst/>
                          <a:latin typeface="Times New Roman"/>
                          <a:ea typeface="Times New Roman"/>
                          <a:cs typeface="Times New Roman"/>
                        </a:rPr>
                        <a:t> </a:t>
                      </a:r>
                      <a:r>
                        <a:rPr lang="en-US" sz="1600" spc="5">
                          <a:effectLst/>
                          <a:latin typeface="Times New Roman"/>
                          <a:ea typeface="Times New Roman"/>
                          <a:cs typeface="Times New Roman"/>
                        </a:rPr>
                        <a:t>r</a:t>
                      </a:r>
                      <a:r>
                        <a:rPr lang="en-US" sz="1600" spc="-5">
                          <a:effectLst/>
                          <a:latin typeface="Times New Roman"/>
                          <a:ea typeface="Times New Roman"/>
                          <a:cs typeface="Times New Roman"/>
                        </a:rPr>
                        <a:t>u</a:t>
                      </a:r>
                      <a:r>
                        <a:rPr lang="en-US" sz="1600">
                          <a:effectLst/>
                          <a:latin typeface="Times New Roman"/>
                          <a:ea typeface="Times New Roman"/>
                          <a:cs typeface="Times New Roman"/>
                        </a:rPr>
                        <a:t>l</a:t>
                      </a:r>
                      <a:r>
                        <a:rPr lang="en-US" sz="1600" spc="5">
                          <a:effectLst/>
                          <a:latin typeface="Times New Roman"/>
                          <a:ea typeface="Times New Roman"/>
                          <a:cs typeface="Times New Roman"/>
                        </a:rPr>
                        <a:t>e</a:t>
                      </a:r>
                      <a:r>
                        <a:rPr lang="en-US" sz="1600">
                          <a:effectLst/>
                          <a:latin typeface="Times New Roman"/>
                          <a:ea typeface="Times New Roman"/>
                          <a:cs typeface="Times New Roman"/>
                        </a:rPr>
                        <a:t>s</a:t>
                      </a:r>
                      <a:r>
                        <a:rPr lang="en-US" sz="1600" spc="-20">
                          <a:effectLst/>
                          <a:latin typeface="Times New Roman"/>
                          <a:ea typeface="Times New Roman"/>
                          <a:cs typeface="Times New Roman"/>
                        </a:rPr>
                        <a:t> </a:t>
                      </a:r>
                      <a:r>
                        <a:rPr lang="en-US" sz="1600" spc="15">
                          <a:effectLst/>
                          <a:latin typeface="Times New Roman"/>
                          <a:ea typeface="Times New Roman"/>
                          <a:cs typeface="Times New Roman"/>
                        </a:rPr>
                        <a:t>a</a:t>
                      </a:r>
                      <a:r>
                        <a:rPr lang="en-US" sz="1600">
                          <a:effectLst/>
                          <a:latin typeface="Times New Roman"/>
                          <a:ea typeface="Times New Roman"/>
                          <a:cs typeface="Times New Roman"/>
                        </a:rPr>
                        <a:t>s </a:t>
                      </a:r>
                      <a:r>
                        <a:rPr lang="en-US" sz="1600" spc="-5">
                          <a:effectLst/>
                          <a:latin typeface="Times New Roman"/>
                          <a:ea typeface="Times New Roman"/>
                          <a:cs typeface="Times New Roman"/>
                        </a:rPr>
                        <a:t>mu</a:t>
                      </a:r>
                      <a:r>
                        <a:rPr lang="en-US" sz="1600" spc="5">
                          <a:effectLst/>
                          <a:latin typeface="Times New Roman"/>
                          <a:ea typeface="Times New Roman"/>
                          <a:cs typeface="Times New Roman"/>
                        </a:rPr>
                        <a:t>c</a:t>
                      </a:r>
                      <a:r>
                        <a:rPr lang="en-US" sz="1600">
                          <a:effectLst/>
                          <a:latin typeface="Times New Roman"/>
                          <a:ea typeface="Times New Roman"/>
                          <a:cs typeface="Times New Roman"/>
                        </a:rPr>
                        <a:t>h</a:t>
                      </a:r>
                      <a:r>
                        <a:rPr lang="en-US" sz="1600" spc="-25">
                          <a:effectLst/>
                          <a:latin typeface="Times New Roman"/>
                          <a:ea typeface="Times New Roman"/>
                          <a:cs typeface="Times New Roman"/>
                        </a:rPr>
                        <a:t> </a:t>
                      </a:r>
                      <a:r>
                        <a:rPr lang="en-US" sz="1600" spc="15">
                          <a:effectLst/>
                          <a:latin typeface="Times New Roman"/>
                          <a:ea typeface="Times New Roman"/>
                          <a:cs typeface="Times New Roman"/>
                        </a:rPr>
                        <a:t>a</a:t>
                      </a:r>
                      <a:r>
                        <a:rPr lang="en-US" sz="1600">
                          <a:effectLst/>
                          <a:latin typeface="Times New Roman"/>
                          <a:ea typeface="Times New Roman"/>
                          <a:cs typeface="Times New Roman"/>
                        </a:rPr>
                        <a:t>s </a:t>
                      </a:r>
                      <a:r>
                        <a:rPr lang="en-US" sz="1600" spc="5">
                          <a:effectLst/>
                          <a:latin typeface="Times New Roman"/>
                          <a:ea typeface="Times New Roman"/>
                          <a:cs typeface="Times New Roman"/>
                        </a:rPr>
                        <a:t>po</a:t>
                      </a:r>
                      <a:r>
                        <a:rPr lang="en-US" sz="1600" spc="-5">
                          <a:effectLst/>
                          <a:latin typeface="Times New Roman"/>
                          <a:ea typeface="Times New Roman"/>
                          <a:cs typeface="Times New Roman"/>
                        </a:rPr>
                        <a:t>ss</a:t>
                      </a:r>
                      <a:r>
                        <a:rPr lang="en-US" sz="1600">
                          <a:effectLst/>
                          <a:latin typeface="Times New Roman"/>
                          <a:ea typeface="Times New Roman"/>
                          <a:cs typeface="Times New Roman"/>
                        </a:rPr>
                        <a:t>i</a:t>
                      </a:r>
                      <a:r>
                        <a:rPr lang="en-US" sz="1600" spc="5">
                          <a:effectLst/>
                          <a:latin typeface="Times New Roman"/>
                          <a:ea typeface="Times New Roman"/>
                          <a:cs typeface="Times New Roman"/>
                        </a:rPr>
                        <a:t>b</a:t>
                      </a:r>
                      <a:r>
                        <a:rPr lang="en-US" sz="1600">
                          <a:effectLst/>
                          <a:latin typeface="Times New Roman"/>
                          <a:ea typeface="Times New Roman"/>
                          <a:cs typeface="Times New Roman"/>
                        </a:rPr>
                        <a:t>l</a:t>
                      </a:r>
                      <a:r>
                        <a:rPr lang="en-US" sz="1600" spc="5">
                          <a:effectLst/>
                          <a:latin typeface="Times New Roman"/>
                          <a:ea typeface="Times New Roman"/>
                          <a:cs typeface="Times New Roman"/>
                        </a:rPr>
                        <a:t>e</a:t>
                      </a:r>
                      <a:r>
                        <a:rPr lang="en-US" sz="1600">
                          <a:effectLst/>
                          <a:latin typeface="Times New Roman"/>
                          <a:ea typeface="Times New Roman"/>
                          <a:cs typeface="Times New Roman"/>
                        </a:rPr>
                        <a:t>,</a:t>
                      </a:r>
                      <a:r>
                        <a:rPr lang="en-US" sz="1600" spc="-30">
                          <a:effectLst/>
                          <a:latin typeface="Times New Roman"/>
                          <a:ea typeface="Times New Roman"/>
                          <a:cs typeface="Times New Roman"/>
                        </a:rPr>
                        <a:t> </a:t>
                      </a:r>
                      <a:r>
                        <a:rPr lang="en-US" sz="1600" spc="5">
                          <a:effectLst/>
                          <a:latin typeface="Times New Roman"/>
                          <a:ea typeface="Times New Roman"/>
                          <a:cs typeface="Times New Roman"/>
                        </a:rPr>
                        <a:t>b</a:t>
                      </a:r>
                      <a:r>
                        <a:rPr lang="en-US" sz="1600" spc="-5">
                          <a:effectLst/>
                          <a:latin typeface="Times New Roman"/>
                          <a:ea typeface="Times New Roman"/>
                          <a:cs typeface="Times New Roman"/>
                        </a:rPr>
                        <a:t>u</a:t>
                      </a:r>
                      <a:r>
                        <a:rPr lang="en-US" sz="1600">
                          <a:effectLst/>
                          <a:latin typeface="Times New Roman"/>
                          <a:ea typeface="Times New Roman"/>
                          <a:cs typeface="Times New Roman"/>
                        </a:rPr>
                        <a:t>t</a:t>
                      </a:r>
                      <a:r>
                        <a:rPr lang="en-US" sz="1600" spc="-15">
                          <a:effectLst/>
                          <a:latin typeface="Times New Roman"/>
                          <a:ea typeface="Times New Roman"/>
                          <a:cs typeface="Times New Roman"/>
                        </a:rPr>
                        <a:t> </a:t>
                      </a:r>
                      <a:r>
                        <a:rPr lang="en-US" sz="1600" spc="5">
                          <a:effectLst/>
                          <a:latin typeface="Times New Roman"/>
                          <a:ea typeface="Times New Roman"/>
                          <a:cs typeface="Times New Roman"/>
                        </a:rPr>
                        <a:t>rea</a:t>
                      </a:r>
                      <a:r>
                        <a:rPr lang="en-US" sz="1600">
                          <a:effectLst/>
                          <a:latin typeface="Times New Roman"/>
                          <a:ea typeface="Times New Roman"/>
                          <a:cs typeface="Times New Roman"/>
                        </a:rPr>
                        <a:t>li</a:t>
                      </a:r>
                      <a:r>
                        <a:rPr lang="en-US" sz="1600" spc="5">
                          <a:effectLst/>
                          <a:latin typeface="Times New Roman"/>
                          <a:ea typeface="Times New Roman"/>
                          <a:cs typeface="Times New Roman"/>
                        </a:rPr>
                        <a:t>ze</a:t>
                      </a:r>
                      <a:r>
                        <a:rPr lang="en-US" sz="1600">
                          <a:effectLst/>
                          <a:latin typeface="Times New Roman"/>
                          <a:ea typeface="Times New Roman"/>
                          <a:cs typeface="Times New Roman"/>
                        </a:rPr>
                        <a:t>d</a:t>
                      </a:r>
                      <a:r>
                        <a:rPr lang="en-US" sz="1600" spc="-20">
                          <a:effectLst/>
                          <a:latin typeface="Times New Roman"/>
                          <a:ea typeface="Times New Roman"/>
                          <a:cs typeface="Times New Roman"/>
                        </a:rPr>
                        <a:t> </a:t>
                      </a:r>
                      <a:r>
                        <a:rPr lang="en-US" sz="1600">
                          <a:effectLst/>
                          <a:latin typeface="Times New Roman"/>
                          <a:ea typeface="Times New Roman"/>
                          <a:cs typeface="Times New Roman"/>
                        </a:rPr>
                        <a:t>t</a:t>
                      </a:r>
                      <a:r>
                        <a:rPr lang="en-US" sz="1600" spc="-5">
                          <a:effectLst/>
                          <a:latin typeface="Times New Roman"/>
                          <a:ea typeface="Times New Roman"/>
                          <a:cs typeface="Times New Roman"/>
                        </a:rPr>
                        <a:t>h</a:t>
                      </a:r>
                      <a:r>
                        <a:rPr lang="en-US" sz="1600" spc="5">
                          <a:effectLst/>
                          <a:latin typeface="Times New Roman"/>
                          <a:ea typeface="Times New Roman"/>
                          <a:cs typeface="Times New Roman"/>
                        </a:rPr>
                        <a:t>a</a:t>
                      </a:r>
                      <a:r>
                        <a:rPr lang="en-US" sz="1600">
                          <a:effectLst/>
                          <a:latin typeface="Times New Roman"/>
                          <a:ea typeface="Times New Roman"/>
                          <a:cs typeface="Times New Roman"/>
                        </a:rPr>
                        <a:t>t</a:t>
                      </a:r>
                      <a:r>
                        <a:rPr lang="en-US" sz="1600" spc="-15">
                          <a:effectLst/>
                          <a:latin typeface="Times New Roman"/>
                          <a:ea typeface="Times New Roman"/>
                          <a:cs typeface="Times New Roman"/>
                        </a:rPr>
                        <a:t> </a:t>
                      </a:r>
                      <a:r>
                        <a:rPr lang="en-US" sz="1600">
                          <a:effectLst/>
                          <a:latin typeface="Times New Roman"/>
                          <a:ea typeface="Times New Roman"/>
                          <a:cs typeface="Times New Roman"/>
                        </a:rPr>
                        <a:t>i</a:t>
                      </a:r>
                      <a:r>
                        <a:rPr lang="en-US" sz="1600" spc="-5">
                          <a:effectLst/>
                          <a:latin typeface="Times New Roman"/>
                          <a:ea typeface="Times New Roman"/>
                          <a:cs typeface="Times New Roman"/>
                        </a:rPr>
                        <a:t>n</a:t>
                      </a:r>
                      <a:r>
                        <a:rPr lang="en-US" sz="1600" spc="10">
                          <a:effectLst/>
                          <a:latin typeface="Times New Roman"/>
                          <a:ea typeface="Times New Roman"/>
                          <a:cs typeface="Times New Roman"/>
                        </a:rPr>
                        <a:t>j</a:t>
                      </a:r>
                      <a:r>
                        <a:rPr lang="en-US" sz="1600" spc="5">
                          <a:effectLst/>
                          <a:latin typeface="Times New Roman"/>
                          <a:ea typeface="Times New Roman"/>
                          <a:cs typeface="Times New Roman"/>
                        </a:rPr>
                        <a:t>ur</a:t>
                      </a:r>
                      <a:r>
                        <a:rPr lang="en-US" sz="1600">
                          <a:effectLst/>
                          <a:latin typeface="Times New Roman"/>
                          <a:ea typeface="Times New Roman"/>
                          <a:cs typeface="Times New Roman"/>
                        </a:rPr>
                        <a:t>y</a:t>
                      </a:r>
                      <a:r>
                        <a:rPr lang="en-US" sz="1600" spc="-40">
                          <a:effectLst/>
                          <a:latin typeface="Times New Roman"/>
                          <a:ea typeface="Times New Roman"/>
                          <a:cs typeface="Times New Roman"/>
                        </a:rPr>
                        <a:t> </a:t>
                      </a:r>
                      <a:r>
                        <a:rPr lang="en-US" sz="1600" spc="15">
                          <a:effectLst/>
                          <a:latin typeface="Times New Roman"/>
                          <a:ea typeface="Times New Roman"/>
                          <a:cs typeface="Times New Roman"/>
                        </a:rPr>
                        <a:t>a</a:t>
                      </a:r>
                      <a:r>
                        <a:rPr lang="en-US" sz="1600" spc="-5">
                          <a:effectLst/>
                          <a:latin typeface="Times New Roman"/>
                          <a:ea typeface="Times New Roman"/>
                          <a:cs typeface="Times New Roman"/>
                        </a:rPr>
                        <a:t>n</a:t>
                      </a:r>
                      <a:r>
                        <a:rPr lang="en-US" sz="1600">
                          <a:effectLst/>
                          <a:latin typeface="Times New Roman"/>
                          <a:ea typeface="Times New Roman"/>
                          <a:cs typeface="Times New Roman"/>
                        </a:rPr>
                        <a:t>d </a:t>
                      </a:r>
                      <a:r>
                        <a:rPr lang="en-US" sz="1600" spc="5">
                          <a:effectLst/>
                          <a:latin typeface="Times New Roman"/>
                          <a:ea typeface="Times New Roman"/>
                          <a:cs typeface="Times New Roman"/>
                        </a:rPr>
                        <a:t>dea</a:t>
                      </a:r>
                      <a:r>
                        <a:rPr lang="en-US" sz="1600">
                          <a:effectLst/>
                          <a:latin typeface="Times New Roman"/>
                          <a:ea typeface="Times New Roman"/>
                          <a:cs typeface="Times New Roman"/>
                        </a:rPr>
                        <a:t>th</a:t>
                      </a:r>
                      <a:r>
                        <a:rPr lang="en-US" sz="1600" spc="-10">
                          <a:effectLst/>
                          <a:latin typeface="Times New Roman"/>
                          <a:ea typeface="Times New Roman"/>
                          <a:cs typeface="Times New Roman"/>
                        </a:rPr>
                        <a:t> </a:t>
                      </a:r>
                      <a:r>
                        <a:rPr lang="en-US" sz="1600" spc="-20">
                          <a:effectLst/>
                          <a:latin typeface="Times New Roman"/>
                          <a:ea typeface="Times New Roman"/>
                          <a:cs typeface="Times New Roman"/>
                        </a:rPr>
                        <a:t>w</a:t>
                      </a:r>
                      <a:r>
                        <a:rPr lang="en-US" sz="1600" spc="5">
                          <a:effectLst/>
                          <a:latin typeface="Times New Roman"/>
                          <a:ea typeface="Times New Roman"/>
                          <a:cs typeface="Times New Roman"/>
                        </a:rPr>
                        <a:t>er</a:t>
                      </a:r>
                      <a:r>
                        <a:rPr lang="en-US" sz="1600">
                          <a:effectLst/>
                          <a:latin typeface="Times New Roman"/>
                          <a:ea typeface="Times New Roman"/>
                          <a:cs typeface="Times New Roman"/>
                        </a:rPr>
                        <a:t>e</a:t>
                      </a:r>
                      <a:r>
                        <a:rPr lang="en-US" sz="1600" spc="-15">
                          <a:effectLst/>
                          <a:latin typeface="Times New Roman"/>
                          <a:ea typeface="Times New Roman"/>
                          <a:cs typeface="Times New Roman"/>
                        </a:rPr>
                        <a:t> </a:t>
                      </a:r>
                      <a:r>
                        <a:rPr lang="en-US" sz="1600">
                          <a:effectLst/>
                          <a:latin typeface="Times New Roman"/>
                          <a:ea typeface="Times New Roman"/>
                          <a:cs typeface="Times New Roman"/>
                        </a:rPr>
                        <a:t>a </a:t>
                      </a:r>
                      <a:r>
                        <a:rPr lang="en-US" sz="1600" spc="5">
                          <a:effectLst/>
                          <a:latin typeface="Times New Roman"/>
                          <a:ea typeface="Times New Roman"/>
                          <a:cs typeface="Times New Roman"/>
                        </a:rPr>
                        <a:t>po</a:t>
                      </a:r>
                      <a:r>
                        <a:rPr lang="en-US" sz="1600" spc="-5">
                          <a:effectLst/>
                          <a:latin typeface="Times New Roman"/>
                          <a:ea typeface="Times New Roman"/>
                          <a:cs typeface="Times New Roman"/>
                        </a:rPr>
                        <a:t>ss</a:t>
                      </a:r>
                      <a:r>
                        <a:rPr lang="en-US" sz="1600">
                          <a:effectLst/>
                          <a:latin typeface="Times New Roman"/>
                          <a:ea typeface="Times New Roman"/>
                          <a:cs typeface="Times New Roman"/>
                        </a:rPr>
                        <a:t>i</a:t>
                      </a:r>
                      <a:r>
                        <a:rPr lang="en-US" sz="1600" spc="5">
                          <a:effectLst/>
                          <a:latin typeface="Times New Roman"/>
                          <a:ea typeface="Times New Roman"/>
                          <a:cs typeface="Times New Roman"/>
                        </a:rPr>
                        <a:t>b</a:t>
                      </a:r>
                      <a:r>
                        <a:rPr lang="en-US" sz="1600">
                          <a:effectLst/>
                          <a:latin typeface="Times New Roman"/>
                          <a:ea typeface="Times New Roman"/>
                          <a:cs typeface="Times New Roman"/>
                        </a:rPr>
                        <a:t>il</a:t>
                      </a:r>
                      <a:r>
                        <a:rPr lang="en-US" sz="1600" spc="10">
                          <a:effectLst/>
                          <a:latin typeface="Times New Roman"/>
                          <a:ea typeface="Times New Roman"/>
                          <a:cs typeface="Times New Roman"/>
                        </a:rPr>
                        <a:t>it</a:t>
                      </a:r>
                      <a:r>
                        <a:rPr lang="en-US" sz="1600">
                          <a:effectLst/>
                          <a:latin typeface="Times New Roman"/>
                          <a:ea typeface="Times New Roman"/>
                          <a:cs typeface="Times New Roman"/>
                        </a:rPr>
                        <a:t>y</a:t>
                      </a:r>
                      <a:r>
                        <a:rPr lang="en-US" sz="1600" spc="-45">
                          <a:effectLst/>
                          <a:latin typeface="Times New Roman"/>
                          <a:ea typeface="Times New Roman"/>
                          <a:cs typeface="Times New Roman"/>
                        </a:rPr>
                        <a:t> </a:t>
                      </a:r>
                      <a:r>
                        <a:rPr lang="en-US" sz="1600" spc="-10">
                          <a:effectLst/>
                          <a:latin typeface="Times New Roman"/>
                          <a:ea typeface="Times New Roman"/>
                          <a:cs typeface="Times New Roman"/>
                        </a:rPr>
                        <a:t>w</a:t>
                      </a:r>
                      <a:r>
                        <a:rPr lang="en-US" sz="1600" spc="5">
                          <a:effectLst/>
                          <a:latin typeface="Times New Roman"/>
                          <a:ea typeface="Times New Roman"/>
                          <a:cs typeface="Times New Roman"/>
                        </a:rPr>
                        <a:t>h</a:t>
                      </a:r>
                      <a:r>
                        <a:rPr lang="en-US" sz="1600" spc="15">
                          <a:effectLst/>
                          <a:latin typeface="Times New Roman"/>
                          <a:ea typeface="Times New Roman"/>
                          <a:cs typeface="Times New Roman"/>
                        </a:rPr>
                        <a:t>e</a:t>
                      </a:r>
                      <a:r>
                        <a:rPr lang="en-US" sz="1600">
                          <a:effectLst/>
                          <a:latin typeface="Times New Roman"/>
                          <a:ea typeface="Times New Roman"/>
                          <a:cs typeface="Times New Roman"/>
                        </a:rPr>
                        <a:t>n </a:t>
                      </a:r>
                      <a:r>
                        <a:rPr lang="en-US" sz="1600" spc="5">
                          <a:effectLst/>
                          <a:latin typeface="Times New Roman"/>
                          <a:ea typeface="Times New Roman"/>
                          <a:cs typeface="Times New Roman"/>
                        </a:rPr>
                        <a:t>c</a:t>
                      </a:r>
                      <a:r>
                        <a:rPr lang="en-US" sz="1600" spc="-5">
                          <a:effectLst/>
                          <a:latin typeface="Times New Roman"/>
                          <a:ea typeface="Times New Roman"/>
                          <a:cs typeface="Times New Roman"/>
                        </a:rPr>
                        <a:t>h</a:t>
                      </a:r>
                      <a:r>
                        <a:rPr lang="en-US" sz="1600" spc="5">
                          <a:effectLst/>
                          <a:latin typeface="Times New Roman"/>
                          <a:ea typeface="Times New Roman"/>
                          <a:cs typeface="Times New Roman"/>
                        </a:rPr>
                        <a:t>a</a:t>
                      </a:r>
                      <a:r>
                        <a:rPr lang="en-US" sz="1600">
                          <a:effectLst/>
                          <a:latin typeface="Times New Roman"/>
                          <a:ea typeface="Times New Roman"/>
                          <a:cs typeface="Times New Roman"/>
                        </a:rPr>
                        <a:t>ll</a:t>
                      </a:r>
                      <a:r>
                        <a:rPr lang="en-US" sz="1600" spc="15">
                          <a:effectLst/>
                          <a:latin typeface="Times New Roman"/>
                          <a:ea typeface="Times New Roman"/>
                          <a:cs typeface="Times New Roman"/>
                        </a:rPr>
                        <a:t>e</a:t>
                      </a:r>
                      <a:r>
                        <a:rPr lang="en-US" sz="1600" spc="-5">
                          <a:effectLst/>
                          <a:latin typeface="Times New Roman"/>
                          <a:ea typeface="Times New Roman"/>
                          <a:cs typeface="Times New Roman"/>
                        </a:rPr>
                        <a:t>ng</a:t>
                      </a:r>
                      <a:r>
                        <a:rPr lang="en-US" sz="1600" spc="10">
                          <a:effectLst/>
                          <a:latin typeface="Times New Roman"/>
                          <a:ea typeface="Times New Roman"/>
                          <a:cs typeface="Times New Roman"/>
                        </a:rPr>
                        <a:t>i</a:t>
                      </a:r>
                      <a:r>
                        <a:rPr lang="en-US" sz="1600" spc="5">
                          <a:effectLst/>
                          <a:latin typeface="Times New Roman"/>
                          <a:ea typeface="Times New Roman"/>
                          <a:cs typeface="Times New Roman"/>
                        </a:rPr>
                        <a:t>n</a:t>
                      </a:r>
                      <a:r>
                        <a:rPr lang="en-US" sz="1600">
                          <a:effectLst/>
                          <a:latin typeface="Times New Roman"/>
                          <a:ea typeface="Times New Roman"/>
                          <a:cs typeface="Times New Roman"/>
                        </a:rPr>
                        <a:t>g</a:t>
                      </a:r>
                      <a:r>
                        <a:rPr lang="en-US" sz="1600" spc="-50">
                          <a:effectLst/>
                          <a:latin typeface="Times New Roman"/>
                          <a:ea typeface="Times New Roman"/>
                          <a:cs typeface="Times New Roman"/>
                        </a:rPr>
                        <a:t> </a:t>
                      </a:r>
                      <a:r>
                        <a:rPr lang="en-US" sz="1600" spc="5">
                          <a:effectLst/>
                          <a:latin typeface="Times New Roman"/>
                          <a:ea typeface="Times New Roman"/>
                          <a:cs typeface="Times New Roman"/>
                        </a:rPr>
                        <a:t>p</a:t>
                      </a:r>
                      <a:r>
                        <a:rPr lang="en-US" sz="1600" spc="20">
                          <a:effectLst/>
                          <a:latin typeface="Times New Roman"/>
                          <a:ea typeface="Times New Roman"/>
                          <a:cs typeface="Times New Roman"/>
                        </a:rPr>
                        <a:t>o</a:t>
                      </a:r>
                      <a:r>
                        <a:rPr lang="en-US" sz="1600" spc="-20">
                          <a:effectLst/>
                          <a:latin typeface="Times New Roman"/>
                          <a:ea typeface="Times New Roman"/>
                          <a:cs typeface="Times New Roman"/>
                        </a:rPr>
                        <a:t>w</a:t>
                      </a:r>
                      <a:r>
                        <a:rPr lang="en-US" sz="1600" spc="5">
                          <a:effectLst/>
                          <a:latin typeface="Times New Roman"/>
                          <a:ea typeface="Times New Roman"/>
                          <a:cs typeface="Times New Roman"/>
                        </a:rPr>
                        <a:t>er</a:t>
                      </a:r>
                      <a:r>
                        <a:rPr lang="en-US" sz="1600">
                          <a:effectLst/>
                          <a:latin typeface="Times New Roman"/>
                          <a:ea typeface="Times New Roman"/>
                          <a:cs typeface="Times New Roman"/>
                        </a:rPr>
                        <a:t>s</a:t>
                      </a:r>
                      <a:endParaRPr lang="en-US" sz="1600">
                        <a:effectLst/>
                        <a:latin typeface="Calibri"/>
                        <a:ea typeface="Calibri"/>
                        <a:cs typeface="Times New Roman"/>
                      </a:endParaRPr>
                    </a:p>
                    <a:p>
                      <a:pPr marL="223520" marR="427990" indent="-114300">
                        <a:lnSpc>
                          <a:spcPts val="1150"/>
                        </a:lnSpc>
                        <a:spcBef>
                          <a:spcPts val="0"/>
                        </a:spcBef>
                        <a:spcAft>
                          <a:spcPts val="600"/>
                        </a:spcAft>
                      </a:pPr>
                      <a:r>
                        <a:rPr lang="en-US" sz="1600">
                          <a:effectLst/>
                          <a:latin typeface="Symbol"/>
                          <a:ea typeface="Symbol"/>
                          <a:cs typeface="Symbol"/>
                        </a:rPr>
                        <a:t></a:t>
                      </a:r>
                      <a:r>
                        <a:rPr lang="en-US" sz="1600" spc="190">
                          <a:effectLst/>
                          <a:latin typeface="Symbol"/>
                          <a:ea typeface="Symbol"/>
                          <a:cs typeface="Symbol"/>
                        </a:rPr>
                        <a:t> </a:t>
                      </a:r>
                      <a:endParaRPr lang="en-US" sz="1600" spc="190" smtClean="0">
                        <a:effectLst/>
                        <a:latin typeface="Symbol"/>
                        <a:ea typeface="Symbol"/>
                        <a:cs typeface="Symbol"/>
                      </a:endParaRPr>
                    </a:p>
                    <a:p>
                      <a:pPr marL="223520" marR="427990" indent="-114300">
                        <a:lnSpc>
                          <a:spcPts val="1150"/>
                        </a:lnSpc>
                        <a:spcBef>
                          <a:spcPts val="0"/>
                        </a:spcBef>
                        <a:spcAft>
                          <a:spcPts val="600"/>
                        </a:spcAft>
                      </a:pPr>
                      <a:r>
                        <a:rPr lang="en-US" sz="1600" spc="-10" smtClean="0">
                          <a:effectLst/>
                          <a:latin typeface="Times New Roman"/>
                          <a:ea typeface="Times New Roman"/>
                          <a:cs typeface="Times New Roman"/>
                        </a:rPr>
                        <a:t>A</a:t>
                      </a:r>
                      <a:r>
                        <a:rPr lang="en-US" sz="1600" spc="5" smtClean="0">
                          <a:effectLst/>
                          <a:latin typeface="Times New Roman"/>
                          <a:ea typeface="Times New Roman"/>
                          <a:cs typeface="Times New Roman"/>
                        </a:rPr>
                        <a:t>ccep</a:t>
                      </a:r>
                      <a:r>
                        <a:rPr lang="en-US" sz="1600" smtClean="0">
                          <a:effectLst/>
                          <a:latin typeface="Times New Roman"/>
                          <a:ea typeface="Times New Roman"/>
                          <a:cs typeface="Times New Roman"/>
                        </a:rPr>
                        <a:t>t</a:t>
                      </a:r>
                      <a:r>
                        <a:rPr lang="en-US" sz="1600" spc="5" smtClean="0">
                          <a:effectLst/>
                          <a:latin typeface="Times New Roman"/>
                          <a:ea typeface="Times New Roman"/>
                          <a:cs typeface="Times New Roman"/>
                        </a:rPr>
                        <a:t>e</a:t>
                      </a:r>
                      <a:r>
                        <a:rPr lang="en-US" sz="1600" smtClean="0">
                          <a:effectLst/>
                          <a:latin typeface="Times New Roman"/>
                          <a:ea typeface="Times New Roman"/>
                          <a:cs typeface="Times New Roman"/>
                        </a:rPr>
                        <a:t>d</a:t>
                      </a:r>
                      <a:r>
                        <a:rPr lang="en-US" sz="1600" spc="-30" smtClean="0">
                          <a:effectLst/>
                          <a:latin typeface="Times New Roman"/>
                          <a:ea typeface="Times New Roman"/>
                          <a:cs typeface="Times New Roman"/>
                        </a:rPr>
                        <a:t> </a:t>
                      </a:r>
                      <a:r>
                        <a:rPr lang="en-US" sz="1600">
                          <a:effectLst/>
                          <a:latin typeface="Times New Roman"/>
                          <a:ea typeface="Times New Roman"/>
                          <a:cs typeface="Times New Roman"/>
                        </a:rPr>
                        <a:t>t</a:t>
                      </a:r>
                      <a:r>
                        <a:rPr lang="en-US" sz="1600" spc="-5">
                          <a:effectLst/>
                          <a:latin typeface="Times New Roman"/>
                          <a:ea typeface="Times New Roman"/>
                          <a:cs typeface="Times New Roman"/>
                        </a:rPr>
                        <a:t>h</a:t>
                      </a:r>
                      <a:r>
                        <a:rPr lang="en-US" sz="1600" spc="5">
                          <a:effectLst/>
                          <a:latin typeface="Times New Roman"/>
                          <a:ea typeface="Times New Roman"/>
                          <a:cs typeface="Times New Roman"/>
                        </a:rPr>
                        <a:t>a</a:t>
                      </a:r>
                      <a:r>
                        <a:rPr lang="en-US" sz="1600">
                          <a:effectLst/>
                          <a:latin typeface="Times New Roman"/>
                          <a:ea typeface="Times New Roman"/>
                          <a:cs typeface="Times New Roman"/>
                        </a:rPr>
                        <a:t>t</a:t>
                      </a:r>
                      <a:r>
                        <a:rPr lang="en-US" sz="1600" spc="-15">
                          <a:effectLst/>
                          <a:latin typeface="Times New Roman"/>
                          <a:ea typeface="Times New Roman"/>
                          <a:cs typeface="Times New Roman"/>
                        </a:rPr>
                        <a:t> </a:t>
                      </a:r>
                      <a:r>
                        <a:rPr lang="en-US" sz="1600" spc="5">
                          <a:effectLst/>
                          <a:latin typeface="Times New Roman"/>
                          <a:ea typeface="Times New Roman"/>
                          <a:cs typeface="Times New Roman"/>
                        </a:rPr>
                        <a:t>o</a:t>
                      </a:r>
                      <a:r>
                        <a:rPr lang="en-US" sz="1600" spc="10">
                          <a:effectLst/>
                          <a:latin typeface="Times New Roman"/>
                          <a:ea typeface="Times New Roman"/>
                          <a:cs typeface="Times New Roman"/>
                        </a:rPr>
                        <a:t>t</a:t>
                      </a:r>
                      <a:r>
                        <a:rPr lang="en-US" sz="1600" spc="-5">
                          <a:effectLst/>
                          <a:latin typeface="Times New Roman"/>
                          <a:ea typeface="Times New Roman"/>
                          <a:cs typeface="Times New Roman"/>
                        </a:rPr>
                        <a:t>h</a:t>
                      </a:r>
                      <a:r>
                        <a:rPr lang="en-US" sz="1600" spc="5">
                          <a:effectLst/>
                          <a:latin typeface="Times New Roman"/>
                          <a:ea typeface="Times New Roman"/>
                          <a:cs typeface="Times New Roman"/>
                        </a:rPr>
                        <a:t>er</a:t>
                      </a:r>
                      <a:r>
                        <a:rPr lang="en-US" sz="1600">
                          <a:effectLst/>
                          <a:latin typeface="Times New Roman"/>
                          <a:ea typeface="Times New Roman"/>
                          <a:cs typeface="Times New Roman"/>
                        </a:rPr>
                        <a:t>s</a:t>
                      </a:r>
                      <a:r>
                        <a:rPr lang="en-US" sz="1600" spc="-15">
                          <a:effectLst/>
                          <a:latin typeface="Times New Roman"/>
                          <a:ea typeface="Times New Roman"/>
                          <a:cs typeface="Times New Roman"/>
                        </a:rPr>
                        <a:t> </a:t>
                      </a:r>
                      <a:r>
                        <a:rPr lang="en-US" sz="1600" spc="-5">
                          <a:effectLst/>
                          <a:latin typeface="Times New Roman"/>
                          <a:ea typeface="Times New Roman"/>
                          <a:cs typeface="Times New Roman"/>
                        </a:rPr>
                        <a:t>m</a:t>
                      </a:r>
                      <a:r>
                        <a:rPr lang="en-US" sz="1600" spc="15">
                          <a:effectLst/>
                          <a:latin typeface="Times New Roman"/>
                          <a:ea typeface="Times New Roman"/>
                          <a:cs typeface="Times New Roman"/>
                        </a:rPr>
                        <a:t>a</a:t>
                      </a:r>
                      <a:r>
                        <a:rPr lang="en-US" sz="1600">
                          <a:effectLst/>
                          <a:latin typeface="Times New Roman"/>
                          <a:ea typeface="Times New Roman"/>
                          <a:cs typeface="Times New Roman"/>
                        </a:rPr>
                        <a:t>y</a:t>
                      </a:r>
                      <a:r>
                        <a:rPr lang="en-US" sz="1600" spc="-20">
                          <a:effectLst/>
                          <a:latin typeface="Times New Roman"/>
                          <a:ea typeface="Times New Roman"/>
                          <a:cs typeface="Times New Roman"/>
                        </a:rPr>
                        <a:t> </a:t>
                      </a:r>
                      <a:r>
                        <a:rPr lang="en-US" sz="1600" spc="-5">
                          <a:effectLst/>
                          <a:latin typeface="Times New Roman"/>
                          <a:ea typeface="Times New Roman"/>
                          <a:cs typeface="Times New Roman"/>
                        </a:rPr>
                        <a:t>n</a:t>
                      </a:r>
                      <a:r>
                        <a:rPr lang="en-US" sz="1600" spc="5">
                          <a:effectLst/>
                          <a:latin typeface="Times New Roman"/>
                          <a:ea typeface="Times New Roman"/>
                          <a:cs typeface="Times New Roman"/>
                        </a:rPr>
                        <a:t>o</a:t>
                      </a:r>
                      <a:r>
                        <a:rPr lang="en-US" sz="1600">
                          <a:effectLst/>
                          <a:latin typeface="Times New Roman"/>
                          <a:ea typeface="Times New Roman"/>
                          <a:cs typeface="Times New Roman"/>
                        </a:rPr>
                        <a:t>t </a:t>
                      </a:r>
                      <a:r>
                        <a:rPr lang="en-US" sz="1600" spc="-5">
                          <a:effectLst/>
                          <a:latin typeface="Times New Roman"/>
                          <a:ea typeface="Times New Roman"/>
                          <a:cs typeface="Times New Roman"/>
                        </a:rPr>
                        <a:t>un</a:t>
                      </a:r>
                      <a:r>
                        <a:rPr lang="en-US" sz="1600" spc="5">
                          <a:effectLst/>
                          <a:latin typeface="Times New Roman"/>
                          <a:ea typeface="Times New Roman"/>
                          <a:cs typeface="Times New Roman"/>
                        </a:rPr>
                        <a:t>der</a:t>
                      </a:r>
                      <a:r>
                        <a:rPr lang="en-US" sz="1600" spc="-5">
                          <a:effectLst/>
                          <a:latin typeface="Times New Roman"/>
                          <a:ea typeface="Times New Roman"/>
                          <a:cs typeface="Times New Roman"/>
                        </a:rPr>
                        <a:t>s</a:t>
                      </a:r>
                      <a:r>
                        <a:rPr lang="en-US" sz="1600">
                          <a:effectLst/>
                          <a:latin typeface="Times New Roman"/>
                          <a:ea typeface="Times New Roman"/>
                          <a:cs typeface="Times New Roman"/>
                        </a:rPr>
                        <a:t>t</a:t>
                      </a:r>
                      <a:r>
                        <a:rPr lang="en-US" sz="1600" spc="15">
                          <a:effectLst/>
                          <a:latin typeface="Times New Roman"/>
                          <a:ea typeface="Times New Roman"/>
                          <a:cs typeface="Times New Roman"/>
                        </a:rPr>
                        <a:t>a</a:t>
                      </a:r>
                      <a:r>
                        <a:rPr lang="en-US" sz="1600" spc="-5">
                          <a:effectLst/>
                          <a:latin typeface="Times New Roman"/>
                          <a:ea typeface="Times New Roman"/>
                          <a:cs typeface="Times New Roman"/>
                        </a:rPr>
                        <a:t>n</a:t>
                      </a:r>
                      <a:r>
                        <a:rPr lang="en-US" sz="1600">
                          <a:effectLst/>
                          <a:latin typeface="Times New Roman"/>
                          <a:ea typeface="Times New Roman"/>
                          <a:cs typeface="Times New Roman"/>
                        </a:rPr>
                        <a:t>d</a:t>
                      </a:r>
                      <a:r>
                        <a:rPr lang="en-US" sz="1600" spc="-35">
                          <a:effectLst/>
                          <a:latin typeface="Times New Roman"/>
                          <a:ea typeface="Times New Roman"/>
                          <a:cs typeface="Times New Roman"/>
                        </a:rPr>
                        <a:t> </a:t>
                      </a:r>
                      <a:r>
                        <a:rPr lang="en-US" sz="1600" spc="-5">
                          <a:effectLst/>
                          <a:latin typeface="Times New Roman"/>
                          <a:ea typeface="Times New Roman"/>
                          <a:cs typeface="Times New Roman"/>
                        </a:rPr>
                        <a:t>h</a:t>
                      </a:r>
                      <a:r>
                        <a:rPr lang="en-US" sz="1600" spc="5">
                          <a:effectLst/>
                          <a:latin typeface="Times New Roman"/>
                          <a:ea typeface="Times New Roman"/>
                          <a:cs typeface="Times New Roman"/>
                        </a:rPr>
                        <a:t>e</a:t>
                      </a:r>
                      <a:r>
                        <a:rPr lang="en-US" sz="1600">
                          <a:effectLst/>
                          <a:latin typeface="Times New Roman"/>
                          <a:ea typeface="Times New Roman"/>
                          <a:cs typeface="Times New Roman"/>
                        </a:rPr>
                        <a:t>r</a:t>
                      </a:r>
                      <a:r>
                        <a:rPr lang="en-US" sz="1600" spc="-10">
                          <a:effectLst/>
                          <a:latin typeface="Times New Roman"/>
                          <a:ea typeface="Times New Roman"/>
                          <a:cs typeface="Times New Roman"/>
                        </a:rPr>
                        <a:t> </a:t>
                      </a:r>
                      <a:r>
                        <a:rPr lang="en-US" sz="1600" spc="5">
                          <a:effectLst/>
                          <a:latin typeface="Times New Roman"/>
                          <a:ea typeface="Times New Roman"/>
                          <a:cs typeface="Times New Roman"/>
                        </a:rPr>
                        <a:t>ca</a:t>
                      </a:r>
                      <a:r>
                        <a:rPr lang="en-US" sz="1600">
                          <a:effectLst/>
                          <a:latin typeface="Times New Roman"/>
                          <a:ea typeface="Times New Roman"/>
                          <a:cs typeface="Times New Roman"/>
                        </a:rPr>
                        <a:t>ll</a:t>
                      </a:r>
                      <a:r>
                        <a:rPr lang="en-US" sz="1600" spc="10">
                          <a:effectLst/>
                          <a:latin typeface="Times New Roman"/>
                          <a:ea typeface="Times New Roman"/>
                          <a:cs typeface="Times New Roman"/>
                        </a:rPr>
                        <a:t>i</a:t>
                      </a:r>
                      <a:r>
                        <a:rPr lang="en-US" sz="1600" spc="5">
                          <a:effectLst/>
                          <a:latin typeface="Times New Roman"/>
                          <a:ea typeface="Times New Roman"/>
                          <a:cs typeface="Times New Roman"/>
                        </a:rPr>
                        <a:t>n</a:t>
                      </a:r>
                      <a:r>
                        <a:rPr lang="en-US" sz="1600">
                          <a:effectLst/>
                          <a:latin typeface="Times New Roman"/>
                          <a:ea typeface="Times New Roman"/>
                          <a:cs typeface="Times New Roman"/>
                        </a:rPr>
                        <a:t>g</a:t>
                      </a:r>
                      <a:endParaRPr lang="en-US" sz="1600">
                        <a:effectLst/>
                        <a:latin typeface="Calibri"/>
                        <a:ea typeface="Calibri"/>
                        <a:cs typeface="Times New Roman"/>
                      </a:endParaRPr>
                    </a:p>
                  </a:txBody>
                  <a:tcPr marL="0" marR="0" marT="0" marB="0"/>
                </a:tc>
              </a:tr>
              <a:tr h="985308">
                <a:tc>
                  <a:txBody>
                    <a:bodyPr/>
                    <a:lstStyle/>
                    <a:p>
                      <a:pPr marL="0" marR="0">
                        <a:lnSpc>
                          <a:spcPct val="100000"/>
                        </a:lnSpc>
                        <a:spcBef>
                          <a:spcPts val="0"/>
                        </a:spcBef>
                        <a:spcAft>
                          <a:spcPts val="600"/>
                        </a:spcAft>
                      </a:pPr>
                      <a:r>
                        <a:rPr lang="en-US" sz="1600">
                          <a:effectLst/>
                          <a:latin typeface="+mn-lt"/>
                          <a:ea typeface="Calibri"/>
                          <a:cs typeface="Times New Roman"/>
                        </a:rPr>
                        <a:t> </a:t>
                      </a:r>
                    </a:p>
                    <a:p>
                      <a:pPr marL="240030" marR="0">
                        <a:lnSpc>
                          <a:spcPct val="100000"/>
                        </a:lnSpc>
                        <a:spcBef>
                          <a:spcPts val="0"/>
                        </a:spcBef>
                        <a:spcAft>
                          <a:spcPts val="600"/>
                        </a:spcAft>
                      </a:pPr>
                      <a:r>
                        <a:rPr lang="en-US" sz="1600" spc="10">
                          <a:effectLst/>
                          <a:latin typeface="+mn-lt"/>
                          <a:ea typeface="Times New Roman"/>
                          <a:cs typeface="Times New Roman"/>
                        </a:rPr>
                        <a:t>M</a:t>
                      </a:r>
                      <a:r>
                        <a:rPr lang="en-US" sz="1600" spc="5">
                          <a:effectLst/>
                          <a:latin typeface="+mn-lt"/>
                          <a:ea typeface="Times New Roman"/>
                          <a:cs typeface="Times New Roman"/>
                        </a:rPr>
                        <a:t>ot</a:t>
                      </a:r>
                      <a:r>
                        <a:rPr lang="en-US" sz="1600">
                          <a:effectLst/>
                          <a:latin typeface="+mn-lt"/>
                          <a:ea typeface="Times New Roman"/>
                          <a:cs typeface="Times New Roman"/>
                        </a:rPr>
                        <a:t>i</a:t>
                      </a:r>
                      <a:r>
                        <a:rPr lang="en-US" sz="1600" spc="5">
                          <a:effectLst/>
                          <a:latin typeface="+mn-lt"/>
                          <a:ea typeface="Times New Roman"/>
                          <a:cs typeface="Times New Roman"/>
                        </a:rPr>
                        <a:t>v</a:t>
                      </a:r>
                      <a:r>
                        <a:rPr lang="en-US" sz="1600" spc="-5">
                          <a:effectLst/>
                          <a:latin typeface="+mn-lt"/>
                          <a:ea typeface="Times New Roman"/>
                          <a:cs typeface="Times New Roman"/>
                        </a:rPr>
                        <a:t>a</a:t>
                      </a:r>
                      <a:r>
                        <a:rPr lang="en-US" sz="1600" spc="5">
                          <a:effectLst/>
                          <a:latin typeface="+mn-lt"/>
                          <a:ea typeface="Times New Roman"/>
                          <a:cs typeface="Times New Roman"/>
                        </a:rPr>
                        <a:t>te</a:t>
                      </a:r>
                      <a:r>
                        <a:rPr lang="en-US" sz="1600">
                          <a:effectLst/>
                          <a:latin typeface="+mn-lt"/>
                          <a:ea typeface="Times New Roman"/>
                          <a:cs typeface="Times New Roman"/>
                        </a:rPr>
                        <a:t>d</a:t>
                      </a:r>
                      <a:r>
                        <a:rPr lang="en-US" sz="1600" spc="235">
                          <a:effectLst/>
                          <a:latin typeface="+mn-lt"/>
                          <a:ea typeface="Times New Roman"/>
                          <a:cs typeface="Times New Roman"/>
                        </a:rPr>
                        <a:t> </a:t>
                      </a:r>
                      <a:r>
                        <a:rPr lang="en-US" sz="1600">
                          <a:effectLst/>
                          <a:latin typeface="+mn-lt"/>
                          <a:ea typeface="Times New Roman"/>
                          <a:cs typeface="Times New Roman"/>
                        </a:rPr>
                        <a:t>by</a:t>
                      </a:r>
                      <a:endParaRPr lang="en-US" sz="1600">
                        <a:effectLst/>
                        <a:latin typeface="+mn-lt"/>
                        <a:ea typeface="Calibri"/>
                        <a:cs typeface="Times New Roman"/>
                      </a:endParaRPr>
                    </a:p>
                    <a:p>
                      <a:pPr marL="300990" marR="0">
                        <a:lnSpc>
                          <a:spcPct val="100000"/>
                        </a:lnSpc>
                        <a:spcBef>
                          <a:spcPts val="0"/>
                        </a:spcBef>
                        <a:spcAft>
                          <a:spcPts val="600"/>
                        </a:spcAft>
                      </a:pPr>
                      <a:r>
                        <a:rPr lang="en-US" sz="1600" spc="5">
                          <a:effectLst/>
                          <a:latin typeface="+mn-lt"/>
                          <a:ea typeface="Times New Roman"/>
                          <a:cs typeface="Times New Roman"/>
                        </a:rPr>
                        <a:t>O</a:t>
                      </a:r>
                      <a:r>
                        <a:rPr lang="en-US" sz="1600">
                          <a:effectLst/>
                          <a:latin typeface="+mn-lt"/>
                          <a:ea typeface="Times New Roman"/>
                          <a:cs typeface="Times New Roman"/>
                        </a:rPr>
                        <a:t>pp</a:t>
                      </a:r>
                      <a:r>
                        <a:rPr lang="en-US" sz="1600" spc="5">
                          <a:effectLst/>
                          <a:latin typeface="+mn-lt"/>
                          <a:ea typeface="Times New Roman"/>
                          <a:cs typeface="Times New Roman"/>
                        </a:rPr>
                        <a:t>o</a:t>
                      </a:r>
                      <a:r>
                        <a:rPr lang="en-US" sz="1600" spc="-5">
                          <a:effectLst/>
                          <a:latin typeface="+mn-lt"/>
                          <a:ea typeface="Times New Roman"/>
                          <a:cs typeface="Times New Roman"/>
                        </a:rPr>
                        <a:t>s</a:t>
                      </a:r>
                      <a:r>
                        <a:rPr lang="en-US" sz="1600">
                          <a:effectLst/>
                          <a:latin typeface="+mn-lt"/>
                          <a:ea typeface="Times New Roman"/>
                          <a:cs typeface="Times New Roman"/>
                        </a:rPr>
                        <a:t>i</a:t>
                      </a:r>
                      <a:r>
                        <a:rPr lang="en-US" sz="1600" spc="5">
                          <a:effectLst/>
                          <a:latin typeface="+mn-lt"/>
                          <a:ea typeface="Times New Roman"/>
                          <a:cs typeface="Times New Roman"/>
                        </a:rPr>
                        <a:t>t</a:t>
                      </a:r>
                      <a:r>
                        <a:rPr lang="en-US" sz="1600">
                          <a:effectLst/>
                          <a:latin typeface="+mn-lt"/>
                          <a:ea typeface="Times New Roman"/>
                          <a:cs typeface="Times New Roman"/>
                        </a:rPr>
                        <a:t>i</a:t>
                      </a:r>
                      <a:r>
                        <a:rPr lang="en-US" sz="1600" spc="5">
                          <a:effectLst/>
                          <a:latin typeface="+mn-lt"/>
                          <a:ea typeface="Times New Roman"/>
                          <a:cs typeface="Times New Roman"/>
                        </a:rPr>
                        <a:t>o</a:t>
                      </a:r>
                      <a:r>
                        <a:rPr lang="en-US" sz="1600">
                          <a:effectLst/>
                          <a:latin typeface="+mn-lt"/>
                          <a:ea typeface="Times New Roman"/>
                          <a:cs typeface="Times New Roman"/>
                        </a:rPr>
                        <a:t>n</a:t>
                      </a:r>
                      <a:endParaRPr lang="en-US" sz="1600">
                        <a:effectLst/>
                        <a:latin typeface="+mn-lt"/>
                        <a:ea typeface="Calibri"/>
                        <a:cs typeface="Times New Roman"/>
                      </a:endParaRPr>
                    </a:p>
                  </a:txBody>
                  <a:tcPr marL="0" marR="0" marT="0" marB="0"/>
                </a:tc>
                <a:tc>
                  <a:txBody>
                    <a:bodyPr/>
                    <a:lstStyle/>
                    <a:p>
                      <a:pPr marL="86995" marR="74930" algn="ctr">
                        <a:lnSpc>
                          <a:spcPct val="100000"/>
                        </a:lnSpc>
                        <a:spcBef>
                          <a:spcPts val="0"/>
                        </a:spcBef>
                        <a:spcAft>
                          <a:spcPts val="600"/>
                        </a:spcAft>
                      </a:pPr>
                      <a:r>
                        <a:rPr lang="en-US" sz="1600" spc="10">
                          <a:effectLst/>
                          <a:latin typeface="+mn-lt"/>
                          <a:ea typeface="Times New Roman"/>
                          <a:cs typeface="Times New Roman"/>
                        </a:rPr>
                        <a:t>“</a:t>
                      </a:r>
                      <a:r>
                        <a:rPr lang="en-US" sz="1600" spc="-10">
                          <a:effectLst/>
                          <a:latin typeface="+mn-lt"/>
                          <a:ea typeface="Times New Roman"/>
                          <a:cs typeface="Times New Roman"/>
                        </a:rPr>
                        <a:t>W</a:t>
                      </a:r>
                      <a:r>
                        <a:rPr lang="en-US" sz="1600" spc="5">
                          <a:effectLst/>
                          <a:latin typeface="+mn-lt"/>
                          <a:ea typeface="Times New Roman"/>
                          <a:cs typeface="Times New Roman"/>
                        </a:rPr>
                        <a:t>he</a:t>
                      </a:r>
                      <a:r>
                        <a:rPr lang="en-US" sz="1600">
                          <a:effectLst/>
                          <a:latin typeface="+mn-lt"/>
                          <a:ea typeface="Times New Roman"/>
                          <a:cs typeface="Times New Roman"/>
                        </a:rPr>
                        <a:t>n</a:t>
                      </a:r>
                      <a:r>
                        <a:rPr lang="en-US" sz="1600" spc="-20">
                          <a:effectLst/>
                          <a:latin typeface="+mn-lt"/>
                          <a:ea typeface="Times New Roman"/>
                          <a:cs typeface="Times New Roman"/>
                        </a:rPr>
                        <a:t> </a:t>
                      </a:r>
                      <a:r>
                        <a:rPr lang="en-US" sz="1600" spc="5">
                          <a:effectLst/>
                          <a:latin typeface="+mn-lt"/>
                          <a:ea typeface="Times New Roman"/>
                          <a:cs typeface="Times New Roman"/>
                        </a:rPr>
                        <a:t>p</a:t>
                      </a:r>
                      <a:r>
                        <a:rPr lang="en-US" sz="1600" spc="-5">
                          <a:effectLst/>
                          <a:latin typeface="+mn-lt"/>
                          <a:ea typeface="Times New Roman"/>
                          <a:cs typeface="Times New Roman"/>
                        </a:rPr>
                        <a:t>r</a:t>
                      </a:r>
                      <a:r>
                        <a:rPr lang="en-US" sz="1600" spc="5">
                          <a:effectLst/>
                          <a:latin typeface="+mn-lt"/>
                          <a:ea typeface="Times New Roman"/>
                          <a:cs typeface="Times New Roman"/>
                        </a:rPr>
                        <a:t>e</a:t>
                      </a:r>
                      <a:r>
                        <a:rPr lang="en-US" sz="1600" spc="-5">
                          <a:effectLst/>
                          <a:latin typeface="+mn-lt"/>
                          <a:ea typeface="Times New Roman"/>
                          <a:cs typeface="Times New Roman"/>
                        </a:rPr>
                        <a:t>ss</a:t>
                      </a:r>
                      <a:r>
                        <a:rPr lang="en-US" sz="1600" spc="5">
                          <a:effectLst/>
                          <a:latin typeface="+mn-lt"/>
                          <a:ea typeface="Times New Roman"/>
                          <a:cs typeface="Times New Roman"/>
                        </a:rPr>
                        <a:t>u</a:t>
                      </a:r>
                      <a:r>
                        <a:rPr lang="en-US" sz="1600" spc="-5">
                          <a:effectLst/>
                          <a:latin typeface="+mn-lt"/>
                          <a:ea typeface="Times New Roman"/>
                          <a:cs typeface="Times New Roman"/>
                        </a:rPr>
                        <a:t>r</a:t>
                      </a:r>
                      <a:r>
                        <a:rPr lang="en-US" sz="1600">
                          <a:effectLst/>
                          <a:latin typeface="+mn-lt"/>
                          <a:ea typeface="Times New Roman"/>
                          <a:cs typeface="Times New Roman"/>
                        </a:rPr>
                        <a:t>e</a:t>
                      </a:r>
                      <a:r>
                        <a:rPr lang="en-US" sz="1600" spc="85">
                          <a:effectLst/>
                          <a:latin typeface="+mn-lt"/>
                          <a:ea typeface="Times New Roman"/>
                          <a:cs typeface="Times New Roman"/>
                        </a:rPr>
                        <a:t> </a:t>
                      </a:r>
                      <a:r>
                        <a:rPr lang="en-US" sz="1600">
                          <a:effectLst/>
                          <a:latin typeface="+mn-lt"/>
                          <a:ea typeface="Times New Roman"/>
                          <a:cs typeface="Times New Roman"/>
                        </a:rPr>
                        <a:t>is</a:t>
                      </a:r>
                      <a:r>
                        <a:rPr lang="en-US" sz="1600" spc="-5">
                          <a:effectLst/>
                          <a:latin typeface="+mn-lt"/>
                          <a:ea typeface="Times New Roman"/>
                          <a:cs typeface="Times New Roman"/>
                        </a:rPr>
                        <a:t> </a:t>
                      </a:r>
                      <a:r>
                        <a:rPr lang="en-US" sz="1600" spc="5">
                          <a:effectLst/>
                          <a:latin typeface="+mn-lt"/>
                          <a:ea typeface="Times New Roman"/>
                          <a:cs typeface="Times New Roman"/>
                        </a:rPr>
                        <a:t>app</a:t>
                      </a:r>
                      <a:r>
                        <a:rPr lang="en-US" sz="1600">
                          <a:effectLst/>
                          <a:latin typeface="+mn-lt"/>
                          <a:ea typeface="Times New Roman"/>
                          <a:cs typeface="Times New Roman"/>
                        </a:rPr>
                        <a:t>li</a:t>
                      </a:r>
                      <a:r>
                        <a:rPr lang="en-US" sz="1600" spc="5">
                          <a:effectLst/>
                          <a:latin typeface="+mn-lt"/>
                          <a:ea typeface="Times New Roman"/>
                          <a:cs typeface="Times New Roman"/>
                        </a:rPr>
                        <a:t>e</a:t>
                      </a:r>
                      <a:r>
                        <a:rPr lang="en-US" sz="1600">
                          <a:effectLst/>
                          <a:latin typeface="+mn-lt"/>
                          <a:ea typeface="Times New Roman"/>
                          <a:cs typeface="Times New Roman"/>
                        </a:rPr>
                        <a:t>d</a:t>
                      </a:r>
                      <a:r>
                        <a:rPr lang="en-US" sz="1600" spc="40">
                          <a:effectLst/>
                          <a:latin typeface="+mn-lt"/>
                          <a:ea typeface="Times New Roman"/>
                          <a:cs typeface="Times New Roman"/>
                        </a:rPr>
                        <a:t> </a:t>
                      </a:r>
                      <a:r>
                        <a:rPr lang="en-US" sz="1600">
                          <a:effectLst/>
                          <a:latin typeface="+mn-lt"/>
                          <a:ea typeface="Times New Roman"/>
                          <a:cs typeface="Times New Roman"/>
                        </a:rPr>
                        <a:t>to me</a:t>
                      </a:r>
                      <a:r>
                        <a:rPr lang="en-US" sz="1600" spc="-60">
                          <a:effectLst/>
                          <a:latin typeface="+mn-lt"/>
                          <a:ea typeface="Times New Roman"/>
                          <a:cs typeface="Times New Roman"/>
                        </a:rPr>
                        <a:t> </a:t>
                      </a:r>
                      <a:r>
                        <a:rPr lang="en-US" sz="1600" spc="5">
                          <a:effectLst/>
                          <a:latin typeface="+mn-lt"/>
                          <a:ea typeface="Times New Roman"/>
                          <a:cs typeface="Times New Roman"/>
                        </a:rPr>
                        <a:t>un</a:t>
                      </a:r>
                      <a:r>
                        <a:rPr lang="en-US" sz="1600">
                          <a:effectLst/>
                          <a:latin typeface="+mn-lt"/>
                          <a:ea typeface="Times New Roman"/>
                          <a:cs typeface="Times New Roman"/>
                        </a:rPr>
                        <a:t>f</a:t>
                      </a:r>
                      <a:r>
                        <a:rPr lang="en-US" sz="1600" spc="5">
                          <a:effectLst/>
                          <a:latin typeface="+mn-lt"/>
                          <a:ea typeface="Times New Roman"/>
                          <a:cs typeface="Times New Roman"/>
                        </a:rPr>
                        <a:t>a</a:t>
                      </a:r>
                      <a:r>
                        <a:rPr lang="en-US" sz="1600">
                          <a:effectLst/>
                          <a:latin typeface="+mn-lt"/>
                          <a:ea typeface="Times New Roman"/>
                          <a:cs typeface="Times New Roman"/>
                        </a:rPr>
                        <a:t>i</a:t>
                      </a:r>
                      <a:r>
                        <a:rPr lang="en-US" sz="1600" spc="-5">
                          <a:effectLst/>
                          <a:latin typeface="+mn-lt"/>
                          <a:ea typeface="Times New Roman"/>
                          <a:cs typeface="Times New Roman"/>
                        </a:rPr>
                        <a:t>r</a:t>
                      </a:r>
                      <a:r>
                        <a:rPr lang="en-US" sz="1600">
                          <a:effectLst/>
                          <a:latin typeface="+mn-lt"/>
                          <a:ea typeface="Times New Roman"/>
                          <a:cs typeface="Times New Roman"/>
                        </a:rPr>
                        <a:t>l</a:t>
                      </a:r>
                      <a:r>
                        <a:rPr lang="en-US" sz="1600" spc="5">
                          <a:effectLst/>
                          <a:latin typeface="+mn-lt"/>
                          <a:ea typeface="Times New Roman"/>
                          <a:cs typeface="Times New Roman"/>
                        </a:rPr>
                        <a:t>y</a:t>
                      </a:r>
                      <a:r>
                        <a:rPr lang="en-US" sz="1600" smtClean="0">
                          <a:effectLst/>
                          <a:latin typeface="+mn-lt"/>
                          <a:ea typeface="Times New Roman"/>
                          <a:cs typeface="Times New Roman"/>
                        </a:rPr>
                        <a:t>,</a:t>
                      </a:r>
                      <a:r>
                        <a:rPr lang="en-US" sz="1600" spc="5" baseline="0" smtClean="0">
                          <a:effectLst/>
                          <a:latin typeface="+mn-lt"/>
                          <a:ea typeface="Times New Roman"/>
                          <a:cs typeface="Times New Roman"/>
                        </a:rPr>
                        <a:t> </a:t>
                      </a:r>
                      <a:r>
                        <a:rPr lang="en-US" sz="1600" smtClean="0">
                          <a:effectLst/>
                          <a:latin typeface="+mn-lt"/>
                          <a:ea typeface="Times New Roman"/>
                          <a:cs typeface="Times New Roman"/>
                        </a:rPr>
                        <a:t>I t</a:t>
                      </a:r>
                      <a:r>
                        <a:rPr lang="en-US" sz="1600" spc="5" smtClean="0">
                          <a:effectLst/>
                          <a:latin typeface="+mn-lt"/>
                          <a:ea typeface="Times New Roman"/>
                          <a:cs typeface="Times New Roman"/>
                        </a:rPr>
                        <a:t>en</a:t>
                      </a:r>
                      <a:r>
                        <a:rPr lang="en-US" sz="1600" smtClean="0">
                          <a:effectLst/>
                          <a:latin typeface="+mn-lt"/>
                          <a:ea typeface="Times New Roman"/>
                          <a:cs typeface="Times New Roman"/>
                        </a:rPr>
                        <a:t>d to </a:t>
                      </a:r>
                      <a:r>
                        <a:rPr lang="en-US" sz="1600" spc="5">
                          <a:effectLst/>
                          <a:latin typeface="+mn-lt"/>
                          <a:ea typeface="Times New Roman"/>
                          <a:cs typeface="Times New Roman"/>
                        </a:rPr>
                        <a:t>d</a:t>
                      </a:r>
                      <a:r>
                        <a:rPr lang="en-US" sz="1600">
                          <a:effectLst/>
                          <a:latin typeface="+mn-lt"/>
                          <a:ea typeface="Times New Roman"/>
                          <a:cs typeface="Times New Roman"/>
                        </a:rPr>
                        <a:t>ig</a:t>
                      </a:r>
                      <a:r>
                        <a:rPr lang="en-US" sz="1600" spc="-5">
                          <a:effectLst/>
                          <a:latin typeface="+mn-lt"/>
                          <a:ea typeface="Times New Roman"/>
                          <a:cs typeface="Times New Roman"/>
                        </a:rPr>
                        <a:t> </a:t>
                      </a:r>
                      <a:r>
                        <a:rPr lang="en-US" sz="1600">
                          <a:effectLst/>
                          <a:latin typeface="+mn-lt"/>
                          <a:ea typeface="Times New Roman"/>
                          <a:cs typeface="Times New Roman"/>
                        </a:rPr>
                        <a:t>my</a:t>
                      </a:r>
                      <a:r>
                        <a:rPr lang="en-US" sz="1600" spc="35">
                          <a:effectLst/>
                          <a:latin typeface="+mn-lt"/>
                          <a:ea typeface="Times New Roman"/>
                          <a:cs typeface="Times New Roman"/>
                        </a:rPr>
                        <a:t> </a:t>
                      </a:r>
                      <a:r>
                        <a:rPr lang="en-US" sz="1600" spc="5">
                          <a:effectLst/>
                          <a:latin typeface="+mn-lt"/>
                          <a:ea typeface="Times New Roman"/>
                          <a:cs typeface="Times New Roman"/>
                        </a:rPr>
                        <a:t>hee</a:t>
                      </a:r>
                      <a:r>
                        <a:rPr lang="en-US" sz="1600">
                          <a:effectLst/>
                          <a:latin typeface="+mn-lt"/>
                          <a:ea typeface="Times New Roman"/>
                          <a:cs typeface="Times New Roman"/>
                        </a:rPr>
                        <a:t>ls</a:t>
                      </a:r>
                      <a:r>
                        <a:rPr lang="en-US" sz="1600" spc="-20">
                          <a:effectLst/>
                          <a:latin typeface="+mn-lt"/>
                          <a:ea typeface="Times New Roman"/>
                          <a:cs typeface="Times New Roman"/>
                        </a:rPr>
                        <a:t> </a:t>
                      </a:r>
                      <a:r>
                        <a:rPr lang="en-US" sz="1600" spc="-5">
                          <a:effectLst/>
                          <a:latin typeface="+mn-lt"/>
                          <a:ea typeface="Times New Roman"/>
                          <a:cs typeface="Times New Roman"/>
                        </a:rPr>
                        <a:t>a</a:t>
                      </a:r>
                      <a:r>
                        <a:rPr lang="en-US" sz="1600" spc="5">
                          <a:effectLst/>
                          <a:latin typeface="+mn-lt"/>
                          <a:ea typeface="Times New Roman"/>
                          <a:cs typeface="Times New Roman"/>
                        </a:rPr>
                        <a:t>n</a:t>
                      </a:r>
                      <a:r>
                        <a:rPr lang="en-US" sz="1600">
                          <a:effectLst/>
                          <a:latin typeface="+mn-lt"/>
                          <a:ea typeface="Times New Roman"/>
                          <a:cs typeface="Times New Roman"/>
                        </a:rPr>
                        <a:t>d</a:t>
                      </a:r>
                      <a:r>
                        <a:rPr lang="en-US" sz="1600" spc="55">
                          <a:effectLst/>
                          <a:latin typeface="+mn-lt"/>
                          <a:ea typeface="Times New Roman"/>
                          <a:cs typeface="Times New Roman"/>
                        </a:rPr>
                        <a:t> </a:t>
                      </a:r>
                      <a:r>
                        <a:rPr lang="en-US" sz="1600" spc="-5">
                          <a:effectLst/>
                          <a:latin typeface="+mn-lt"/>
                          <a:ea typeface="Times New Roman"/>
                          <a:cs typeface="Times New Roman"/>
                        </a:rPr>
                        <a:t>s</a:t>
                      </a:r>
                      <a:r>
                        <a:rPr lang="en-US" sz="1600">
                          <a:effectLst/>
                          <a:latin typeface="+mn-lt"/>
                          <a:ea typeface="Times New Roman"/>
                          <a:cs typeface="Times New Roman"/>
                        </a:rPr>
                        <a:t>t</a:t>
                      </a:r>
                      <a:r>
                        <a:rPr lang="en-US" sz="1600" spc="5">
                          <a:effectLst/>
                          <a:latin typeface="+mn-lt"/>
                          <a:ea typeface="Times New Roman"/>
                          <a:cs typeface="Times New Roman"/>
                        </a:rPr>
                        <a:t>an</a:t>
                      </a:r>
                      <a:r>
                        <a:rPr lang="en-US" sz="1600">
                          <a:effectLst/>
                          <a:latin typeface="+mn-lt"/>
                          <a:ea typeface="Times New Roman"/>
                          <a:cs typeface="Times New Roman"/>
                        </a:rPr>
                        <a:t>d</a:t>
                      </a:r>
                      <a:r>
                        <a:rPr lang="en-US" sz="1600" spc="30">
                          <a:effectLst/>
                          <a:latin typeface="+mn-lt"/>
                          <a:ea typeface="Times New Roman"/>
                          <a:cs typeface="Times New Roman"/>
                        </a:rPr>
                        <a:t> </a:t>
                      </a:r>
                      <a:r>
                        <a:rPr lang="en-US" sz="1600">
                          <a:effectLst/>
                          <a:latin typeface="+mn-lt"/>
                          <a:ea typeface="Times New Roman"/>
                          <a:cs typeface="Times New Roman"/>
                        </a:rPr>
                        <a:t>my</a:t>
                      </a:r>
                      <a:r>
                        <a:rPr lang="en-US" sz="1600" spc="25">
                          <a:effectLst/>
                          <a:latin typeface="+mn-lt"/>
                          <a:ea typeface="Times New Roman"/>
                          <a:cs typeface="Times New Roman"/>
                        </a:rPr>
                        <a:t> </a:t>
                      </a:r>
                      <a:r>
                        <a:rPr lang="en-US" sz="1600" spc="5">
                          <a:effectLst/>
                          <a:latin typeface="+mn-lt"/>
                          <a:ea typeface="Times New Roman"/>
                          <a:cs typeface="Times New Roman"/>
                        </a:rPr>
                        <a:t>g</a:t>
                      </a:r>
                      <a:r>
                        <a:rPr lang="en-US" sz="1600" spc="-5">
                          <a:effectLst/>
                          <a:latin typeface="+mn-lt"/>
                          <a:ea typeface="Times New Roman"/>
                          <a:cs typeface="Times New Roman"/>
                        </a:rPr>
                        <a:t>r</a:t>
                      </a:r>
                      <a:r>
                        <a:rPr lang="en-US" sz="1600" spc="5">
                          <a:effectLst/>
                          <a:latin typeface="+mn-lt"/>
                          <a:ea typeface="Times New Roman"/>
                          <a:cs typeface="Times New Roman"/>
                        </a:rPr>
                        <a:t>oun</a:t>
                      </a:r>
                      <a:r>
                        <a:rPr lang="en-US" sz="1600">
                          <a:effectLst/>
                          <a:latin typeface="+mn-lt"/>
                          <a:ea typeface="Times New Roman"/>
                          <a:cs typeface="Times New Roman"/>
                        </a:rPr>
                        <a:t>d</a:t>
                      </a:r>
                      <a:r>
                        <a:rPr lang="en-US" sz="1600" spc="25">
                          <a:effectLst/>
                          <a:latin typeface="+mn-lt"/>
                          <a:ea typeface="Times New Roman"/>
                          <a:cs typeface="Times New Roman"/>
                        </a:rPr>
                        <a:t> </a:t>
                      </a:r>
                      <a:r>
                        <a:rPr lang="en-US" sz="1600">
                          <a:effectLst/>
                          <a:latin typeface="+mn-lt"/>
                          <a:ea typeface="Times New Roman"/>
                          <a:cs typeface="Times New Roman"/>
                        </a:rPr>
                        <a:t>–</a:t>
                      </a:r>
                      <a:r>
                        <a:rPr lang="en-US" sz="1600" spc="5">
                          <a:effectLst/>
                          <a:latin typeface="+mn-lt"/>
                          <a:ea typeface="Times New Roman"/>
                          <a:cs typeface="Times New Roman"/>
                        </a:rPr>
                        <a:t> p</a:t>
                      </a:r>
                      <a:r>
                        <a:rPr lang="en-US" sz="1600" spc="-5">
                          <a:effectLst/>
                          <a:latin typeface="+mn-lt"/>
                          <a:ea typeface="Times New Roman"/>
                          <a:cs typeface="Times New Roman"/>
                        </a:rPr>
                        <a:t>r</a:t>
                      </a:r>
                      <a:r>
                        <a:rPr lang="en-US" sz="1600" spc="5">
                          <a:effectLst/>
                          <a:latin typeface="+mn-lt"/>
                          <a:ea typeface="Times New Roman"/>
                          <a:cs typeface="Times New Roman"/>
                        </a:rPr>
                        <a:t>ec</a:t>
                      </a:r>
                      <a:r>
                        <a:rPr lang="en-US" sz="1600">
                          <a:effectLst/>
                          <a:latin typeface="+mn-lt"/>
                          <a:ea typeface="Times New Roman"/>
                          <a:cs typeface="Times New Roman"/>
                        </a:rPr>
                        <a:t>i</a:t>
                      </a:r>
                      <a:r>
                        <a:rPr lang="en-US" sz="1600" spc="-5">
                          <a:effectLst/>
                          <a:latin typeface="+mn-lt"/>
                          <a:ea typeface="Times New Roman"/>
                          <a:cs typeface="Times New Roman"/>
                        </a:rPr>
                        <a:t>s</a:t>
                      </a:r>
                      <a:r>
                        <a:rPr lang="en-US" sz="1600" spc="5">
                          <a:effectLst/>
                          <a:latin typeface="+mn-lt"/>
                          <a:ea typeface="Times New Roman"/>
                          <a:cs typeface="Times New Roman"/>
                        </a:rPr>
                        <a:t>e</a:t>
                      </a:r>
                      <a:r>
                        <a:rPr lang="en-US" sz="1600">
                          <a:effectLst/>
                          <a:latin typeface="+mn-lt"/>
                          <a:ea typeface="Times New Roman"/>
                          <a:cs typeface="Times New Roman"/>
                        </a:rPr>
                        <a:t>ly t</a:t>
                      </a:r>
                      <a:r>
                        <a:rPr lang="en-US" sz="1600" spc="5">
                          <a:effectLst/>
                          <a:latin typeface="+mn-lt"/>
                          <a:ea typeface="Times New Roman"/>
                          <a:cs typeface="Times New Roman"/>
                        </a:rPr>
                        <a:t>h</a:t>
                      </a:r>
                      <a:r>
                        <a:rPr lang="en-US" sz="1600">
                          <a:effectLst/>
                          <a:latin typeface="+mn-lt"/>
                          <a:ea typeface="Times New Roman"/>
                          <a:cs typeface="Times New Roman"/>
                        </a:rPr>
                        <a:t>e</a:t>
                      </a:r>
                      <a:r>
                        <a:rPr lang="en-US" sz="1600" spc="-5">
                          <a:effectLst/>
                          <a:latin typeface="+mn-lt"/>
                          <a:ea typeface="Times New Roman"/>
                          <a:cs typeface="Times New Roman"/>
                        </a:rPr>
                        <a:t> </a:t>
                      </a:r>
                      <a:r>
                        <a:rPr lang="en-US" sz="1600" spc="5">
                          <a:effectLst/>
                          <a:latin typeface="+mn-lt"/>
                          <a:ea typeface="Times New Roman"/>
                          <a:cs typeface="Times New Roman"/>
                        </a:rPr>
                        <a:t>op</a:t>
                      </a:r>
                      <a:r>
                        <a:rPr lang="en-US" sz="1600" spc="-5">
                          <a:effectLst/>
                          <a:latin typeface="+mn-lt"/>
                          <a:ea typeface="Times New Roman"/>
                          <a:cs typeface="Times New Roman"/>
                        </a:rPr>
                        <a:t>p</a:t>
                      </a:r>
                      <a:r>
                        <a:rPr lang="en-US" sz="1600" spc="5">
                          <a:effectLst/>
                          <a:latin typeface="+mn-lt"/>
                          <a:ea typeface="Times New Roman"/>
                          <a:cs typeface="Times New Roman"/>
                        </a:rPr>
                        <a:t>o</a:t>
                      </a:r>
                      <a:r>
                        <a:rPr lang="en-US" sz="1600" spc="-5">
                          <a:effectLst/>
                          <a:latin typeface="+mn-lt"/>
                          <a:ea typeface="Times New Roman"/>
                          <a:cs typeface="Times New Roman"/>
                        </a:rPr>
                        <a:t>s</a:t>
                      </a:r>
                      <a:r>
                        <a:rPr lang="en-US" sz="1600">
                          <a:effectLst/>
                          <a:latin typeface="+mn-lt"/>
                          <a:ea typeface="Times New Roman"/>
                          <a:cs typeface="Times New Roman"/>
                        </a:rPr>
                        <a:t>ite</a:t>
                      </a:r>
                      <a:r>
                        <a:rPr lang="en-US" sz="1600" spc="-30">
                          <a:effectLst/>
                          <a:latin typeface="+mn-lt"/>
                          <a:ea typeface="Times New Roman"/>
                          <a:cs typeface="Times New Roman"/>
                        </a:rPr>
                        <a:t> </a:t>
                      </a:r>
                      <a:r>
                        <a:rPr lang="en-US" sz="1600" spc="5">
                          <a:effectLst/>
                          <a:latin typeface="+mn-lt"/>
                          <a:ea typeface="Times New Roman"/>
                          <a:cs typeface="Times New Roman"/>
                        </a:rPr>
                        <a:t>o</a:t>
                      </a:r>
                      <a:r>
                        <a:rPr lang="en-US" sz="1600">
                          <a:effectLst/>
                          <a:latin typeface="+mn-lt"/>
                          <a:ea typeface="Times New Roman"/>
                          <a:cs typeface="Times New Roman"/>
                        </a:rPr>
                        <a:t>f</a:t>
                      </a:r>
                      <a:r>
                        <a:rPr lang="en-US" sz="1600" spc="20">
                          <a:effectLst/>
                          <a:latin typeface="+mn-lt"/>
                          <a:ea typeface="Times New Roman"/>
                          <a:cs typeface="Times New Roman"/>
                        </a:rPr>
                        <a:t> </a:t>
                      </a:r>
                      <a:r>
                        <a:rPr lang="en-US" sz="1600" spc="-5">
                          <a:effectLst/>
                          <a:latin typeface="+mn-lt"/>
                          <a:ea typeface="Times New Roman"/>
                          <a:cs typeface="Times New Roman"/>
                        </a:rPr>
                        <a:t>w</a:t>
                      </a:r>
                      <a:r>
                        <a:rPr lang="en-US" sz="1600" spc="5">
                          <a:effectLst/>
                          <a:latin typeface="+mn-lt"/>
                          <a:ea typeface="Times New Roman"/>
                          <a:cs typeface="Times New Roman"/>
                        </a:rPr>
                        <a:t>ha</a:t>
                      </a:r>
                      <a:r>
                        <a:rPr lang="en-US" sz="1600">
                          <a:effectLst/>
                          <a:latin typeface="+mn-lt"/>
                          <a:ea typeface="Times New Roman"/>
                          <a:cs typeface="Times New Roman"/>
                        </a:rPr>
                        <a:t>t</a:t>
                      </a:r>
                      <a:r>
                        <a:rPr lang="en-US" sz="1600" spc="-20">
                          <a:effectLst/>
                          <a:latin typeface="+mn-lt"/>
                          <a:ea typeface="Times New Roman"/>
                          <a:cs typeface="Times New Roman"/>
                        </a:rPr>
                        <a:t> </a:t>
                      </a:r>
                      <a:r>
                        <a:rPr lang="en-US" sz="1600">
                          <a:effectLst/>
                          <a:latin typeface="+mn-lt"/>
                          <a:ea typeface="Times New Roman"/>
                          <a:cs typeface="Times New Roman"/>
                        </a:rPr>
                        <a:t>t</a:t>
                      </a:r>
                      <a:r>
                        <a:rPr lang="en-US" sz="1600" spc="5">
                          <a:effectLst/>
                          <a:latin typeface="+mn-lt"/>
                          <a:ea typeface="Times New Roman"/>
                          <a:cs typeface="Times New Roman"/>
                        </a:rPr>
                        <a:t>ho</a:t>
                      </a:r>
                      <a:r>
                        <a:rPr lang="en-US" sz="1600" spc="-5">
                          <a:effectLst/>
                          <a:latin typeface="+mn-lt"/>
                          <a:ea typeface="Times New Roman"/>
                          <a:cs typeface="Times New Roman"/>
                        </a:rPr>
                        <a:t>s</a:t>
                      </a:r>
                      <a:r>
                        <a:rPr lang="en-US" sz="1600">
                          <a:effectLst/>
                          <a:latin typeface="+mn-lt"/>
                          <a:ea typeface="Times New Roman"/>
                          <a:cs typeface="Times New Roman"/>
                        </a:rPr>
                        <a:t>e</a:t>
                      </a:r>
                      <a:r>
                        <a:rPr lang="en-US" sz="1600" spc="-15">
                          <a:effectLst/>
                          <a:latin typeface="+mn-lt"/>
                          <a:ea typeface="Times New Roman"/>
                          <a:cs typeface="Times New Roman"/>
                        </a:rPr>
                        <a:t> </a:t>
                      </a:r>
                      <a:r>
                        <a:rPr lang="en-US" sz="1600" spc="5">
                          <a:effectLst/>
                          <a:latin typeface="+mn-lt"/>
                          <a:ea typeface="Times New Roman"/>
                          <a:cs typeface="Times New Roman"/>
                        </a:rPr>
                        <a:t>a</a:t>
                      </a:r>
                      <a:r>
                        <a:rPr lang="en-US" sz="1600" spc="-5">
                          <a:effectLst/>
                          <a:latin typeface="+mn-lt"/>
                          <a:ea typeface="Times New Roman"/>
                          <a:cs typeface="Times New Roman"/>
                        </a:rPr>
                        <a:t>pp</a:t>
                      </a:r>
                      <a:r>
                        <a:rPr lang="en-US" sz="1600">
                          <a:effectLst/>
                          <a:latin typeface="+mn-lt"/>
                          <a:ea typeface="Times New Roman"/>
                          <a:cs typeface="Times New Roman"/>
                        </a:rPr>
                        <a:t>l</a:t>
                      </a:r>
                      <a:r>
                        <a:rPr lang="en-US" sz="1600" spc="5">
                          <a:effectLst/>
                          <a:latin typeface="+mn-lt"/>
                          <a:ea typeface="Times New Roman"/>
                          <a:cs typeface="Times New Roman"/>
                        </a:rPr>
                        <a:t>y</a:t>
                      </a:r>
                      <a:r>
                        <a:rPr lang="en-US" sz="1600">
                          <a:effectLst/>
                          <a:latin typeface="+mn-lt"/>
                          <a:ea typeface="Times New Roman"/>
                          <a:cs typeface="Times New Roman"/>
                        </a:rPr>
                        <a:t>i</a:t>
                      </a:r>
                      <a:r>
                        <a:rPr lang="en-US" sz="1600" spc="5">
                          <a:effectLst/>
                          <a:latin typeface="+mn-lt"/>
                          <a:ea typeface="Times New Roman"/>
                          <a:cs typeface="Times New Roman"/>
                        </a:rPr>
                        <a:t>n</a:t>
                      </a:r>
                      <a:r>
                        <a:rPr lang="en-US" sz="1600">
                          <a:effectLst/>
                          <a:latin typeface="+mn-lt"/>
                          <a:ea typeface="Times New Roman"/>
                          <a:cs typeface="Times New Roman"/>
                        </a:rPr>
                        <a:t>g</a:t>
                      </a:r>
                      <a:r>
                        <a:rPr lang="en-US" sz="1600" spc="-20">
                          <a:effectLst/>
                          <a:latin typeface="+mn-lt"/>
                          <a:ea typeface="Times New Roman"/>
                          <a:cs typeface="Times New Roman"/>
                        </a:rPr>
                        <a:t> </a:t>
                      </a:r>
                      <a:r>
                        <a:rPr lang="en-US" sz="1600">
                          <a:effectLst/>
                          <a:latin typeface="+mn-lt"/>
                          <a:ea typeface="Times New Roman"/>
                          <a:cs typeface="Times New Roman"/>
                        </a:rPr>
                        <a:t>t</a:t>
                      </a:r>
                      <a:r>
                        <a:rPr lang="en-US" sz="1600" spc="5">
                          <a:effectLst/>
                          <a:latin typeface="+mn-lt"/>
                          <a:ea typeface="Times New Roman"/>
                          <a:cs typeface="Times New Roman"/>
                        </a:rPr>
                        <a:t>h</a:t>
                      </a:r>
                      <a:r>
                        <a:rPr lang="en-US" sz="1600">
                          <a:effectLst/>
                          <a:latin typeface="+mn-lt"/>
                          <a:ea typeface="Times New Roman"/>
                          <a:cs typeface="Times New Roman"/>
                        </a:rPr>
                        <a:t>e</a:t>
                      </a:r>
                      <a:r>
                        <a:rPr lang="en-US" sz="1600" spc="-5">
                          <a:effectLst/>
                          <a:latin typeface="+mn-lt"/>
                          <a:ea typeface="Times New Roman"/>
                          <a:cs typeface="Times New Roman"/>
                        </a:rPr>
                        <a:t> </a:t>
                      </a:r>
                      <a:r>
                        <a:rPr lang="en-US" sz="1600" spc="5">
                          <a:effectLst/>
                          <a:latin typeface="+mn-lt"/>
                          <a:ea typeface="Times New Roman"/>
                          <a:cs typeface="Times New Roman"/>
                        </a:rPr>
                        <a:t>p</a:t>
                      </a:r>
                      <a:r>
                        <a:rPr lang="en-US" sz="1600" spc="-5">
                          <a:effectLst/>
                          <a:latin typeface="+mn-lt"/>
                          <a:ea typeface="Times New Roman"/>
                          <a:cs typeface="Times New Roman"/>
                        </a:rPr>
                        <a:t>r</a:t>
                      </a:r>
                      <a:r>
                        <a:rPr lang="en-US" sz="1600" spc="5">
                          <a:effectLst/>
                          <a:latin typeface="+mn-lt"/>
                          <a:ea typeface="Times New Roman"/>
                          <a:cs typeface="Times New Roman"/>
                        </a:rPr>
                        <a:t>e</a:t>
                      </a:r>
                      <a:r>
                        <a:rPr lang="en-US" sz="1600" spc="-5">
                          <a:effectLst/>
                          <a:latin typeface="+mn-lt"/>
                          <a:ea typeface="Times New Roman"/>
                          <a:cs typeface="Times New Roman"/>
                        </a:rPr>
                        <a:t>ss</a:t>
                      </a:r>
                      <a:r>
                        <a:rPr lang="en-US" sz="1600" spc="5">
                          <a:effectLst/>
                          <a:latin typeface="+mn-lt"/>
                          <a:ea typeface="Times New Roman"/>
                          <a:cs typeface="Times New Roman"/>
                        </a:rPr>
                        <a:t>u</a:t>
                      </a:r>
                      <a:r>
                        <a:rPr lang="en-US" sz="1600" spc="-5">
                          <a:effectLst/>
                          <a:latin typeface="+mn-lt"/>
                          <a:ea typeface="Times New Roman"/>
                          <a:cs typeface="Times New Roman"/>
                        </a:rPr>
                        <a:t>r</a:t>
                      </a:r>
                      <a:r>
                        <a:rPr lang="en-US" sz="1600">
                          <a:effectLst/>
                          <a:latin typeface="+mn-lt"/>
                          <a:ea typeface="Times New Roman"/>
                          <a:cs typeface="Times New Roman"/>
                        </a:rPr>
                        <a:t>e </a:t>
                      </a:r>
                      <a:r>
                        <a:rPr lang="en-US" sz="1600" spc="5">
                          <a:effectLst/>
                          <a:latin typeface="+mn-lt"/>
                          <a:ea typeface="Times New Roman"/>
                          <a:cs typeface="Times New Roman"/>
                        </a:rPr>
                        <a:t>hop</a:t>
                      </a:r>
                      <a:r>
                        <a:rPr lang="en-US" sz="1600">
                          <a:effectLst/>
                          <a:latin typeface="+mn-lt"/>
                          <a:ea typeface="Times New Roman"/>
                          <a:cs typeface="Times New Roman"/>
                        </a:rPr>
                        <a:t>e</a:t>
                      </a:r>
                      <a:r>
                        <a:rPr lang="en-US" sz="1600" spc="-15">
                          <a:effectLst/>
                          <a:latin typeface="+mn-lt"/>
                          <a:ea typeface="Times New Roman"/>
                          <a:cs typeface="Times New Roman"/>
                        </a:rPr>
                        <a:t> </a:t>
                      </a:r>
                      <a:r>
                        <a:rPr lang="en-US" sz="1600" spc="5">
                          <a:effectLst/>
                          <a:latin typeface="+mn-lt"/>
                          <a:ea typeface="Times New Roman"/>
                          <a:cs typeface="Times New Roman"/>
                        </a:rPr>
                        <a:t>o</a:t>
                      </a:r>
                      <a:r>
                        <a:rPr lang="en-US" sz="1600">
                          <a:effectLst/>
                          <a:latin typeface="+mn-lt"/>
                          <a:ea typeface="Times New Roman"/>
                          <a:cs typeface="Times New Roman"/>
                        </a:rPr>
                        <a:t>r</a:t>
                      </a:r>
                      <a:r>
                        <a:rPr lang="en-US" sz="1600" spc="50">
                          <a:effectLst/>
                          <a:latin typeface="+mn-lt"/>
                          <a:ea typeface="Times New Roman"/>
                          <a:cs typeface="Times New Roman"/>
                        </a:rPr>
                        <a:t> </a:t>
                      </a:r>
                      <a:r>
                        <a:rPr lang="en-US" sz="1600" spc="5">
                          <a:effectLst/>
                          <a:latin typeface="+mn-lt"/>
                          <a:ea typeface="Times New Roman"/>
                          <a:cs typeface="Times New Roman"/>
                        </a:rPr>
                        <a:t>e</a:t>
                      </a:r>
                      <a:r>
                        <a:rPr lang="en-US" sz="1600" spc="-10">
                          <a:effectLst/>
                          <a:latin typeface="+mn-lt"/>
                          <a:ea typeface="Times New Roman"/>
                          <a:cs typeface="Times New Roman"/>
                        </a:rPr>
                        <a:t>x</a:t>
                      </a:r>
                      <a:r>
                        <a:rPr lang="en-US" sz="1600" spc="5">
                          <a:effectLst/>
                          <a:latin typeface="+mn-lt"/>
                          <a:ea typeface="Times New Roman"/>
                          <a:cs typeface="Times New Roman"/>
                        </a:rPr>
                        <a:t>pec</a:t>
                      </a:r>
                      <a:r>
                        <a:rPr lang="en-US" sz="1600">
                          <a:effectLst/>
                          <a:latin typeface="+mn-lt"/>
                          <a:ea typeface="Times New Roman"/>
                          <a:cs typeface="Times New Roman"/>
                        </a:rPr>
                        <a:t>t</a:t>
                      </a:r>
                      <a:r>
                        <a:rPr lang="en-US" sz="1600" spc="5">
                          <a:effectLst/>
                          <a:latin typeface="+mn-lt"/>
                          <a:ea typeface="Times New Roman"/>
                          <a:cs typeface="Times New Roman"/>
                        </a:rPr>
                        <a:t>.</a:t>
                      </a:r>
                      <a:r>
                        <a:rPr lang="en-US" sz="1600">
                          <a:effectLst/>
                          <a:latin typeface="+mn-lt"/>
                          <a:ea typeface="Times New Roman"/>
                          <a:cs typeface="Times New Roman"/>
                        </a:rPr>
                        <a:t>”</a:t>
                      </a:r>
                      <a:r>
                        <a:rPr lang="en-US" sz="1600" spc="25">
                          <a:effectLst/>
                          <a:latin typeface="+mn-lt"/>
                          <a:ea typeface="Times New Roman"/>
                          <a:cs typeface="Times New Roman"/>
                        </a:rPr>
                        <a:t> </a:t>
                      </a:r>
                      <a:r>
                        <a:rPr lang="en-US" sz="1600" spc="5">
                          <a:effectLst/>
                          <a:latin typeface="+mn-lt"/>
                          <a:ea typeface="Times New Roman"/>
                          <a:cs typeface="Times New Roman"/>
                        </a:rPr>
                        <a:t>(p</a:t>
                      </a:r>
                      <a:r>
                        <a:rPr lang="en-US" sz="1600">
                          <a:effectLst/>
                          <a:latin typeface="+mn-lt"/>
                          <a:ea typeface="Times New Roman"/>
                          <a:cs typeface="Times New Roman"/>
                        </a:rPr>
                        <a:t>.</a:t>
                      </a:r>
                      <a:r>
                        <a:rPr lang="en-US" sz="1600" spc="-15">
                          <a:effectLst/>
                          <a:latin typeface="+mn-lt"/>
                          <a:ea typeface="Times New Roman"/>
                          <a:cs typeface="Times New Roman"/>
                        </a:rPr>
                        <a:t> </a:t>
                      </a:r>
                      <a:r>
                        <a:rPr lang="en-US" sz="1600" spc="5">
                          <a:effectLst/>
                          <a:latin typeface="+mn-lt"/>
                          <a:ea typeface="Times New Roman"/>
                          <a:cs typeface="Times New Roman"/>
                        </a:rPr>
                        <a:t>15</a:t>
                      </a:r>
                      <a:r>
                        <a:rPr lang="en-US" sz="1600" spc="-5">
                          <a:effectLst/>
                          <a:latin typeface="+mn-lt"/>
                          <a:ea typeface="Times New Roman"/>
                          <a:cs typeface="Times New Roman"/>
                        </a:rPr>
                        <a:t>8</a:t>
                      </a:r>
                      <a:r>
                        <a:rPr lang="en-US" sz="1600">
                          <a:effectLst/>
                          <a:latin typeface="+mn-lt"/>
                          <a:ea typeface="Times New Roman"/>
                          <a:cs typeface="Times New Roman"/>
                        </a:rPr>
                        <a:t>)</a:t>
                      </a:r>
                      <a:endParaRPr lang="en-US" sz="1600">
                        <a:effectLst/>
                        <a:latin typeface="+mn-lt"/>
                        <a:ea typeface="Calibri"/>
                        <a:cs typeface="Times New Roman"/>
                      </a:endParaRPr>
                    </a:p>
                  </a:txBody>
                  <a:tcPr marL="0" marR="0" marT="0" marB="0"/>
                </a:tc>
                <a:tc>
                  <a:txBody>
                    <a:bodyPr/>
                    <a:lstStyle/>
                    <a:p>
                      <a:pPr marL="223520" marR="174625" indent="-114300">
                        <a:lnSpc>
                          <a:spcPct val="100000"/>
                        </a:lnSpc>
                        <a:spcBef>
                          <a:spcPts val="0"/>
                        </a:spcBef>
                        <a:spcAft>
                          <a:spcPts val="600"/>
                        </a:spcAft>
                      </a:pPr>
                      <a:r>
                        <a:rPr lang="en-US" sz="1600" smtClean="0">
                          <a:effectLst/>
                          <a:latin typeface="+mn-lt"/>
                          <a:ea typeface="Symbol"/>
                          <a:cs typeface="Symbol"/>
                        </a:rPr>
                        <a:t></a:t>
                      </a:r>
                      <a:r>
                        <a:rPr lang="en-US" sz="1600" smtClean="0">
                          <a:effectLst/>
                          <a:latin typeface="+mn-lt"/>
                          <a:ea typeface="Times New Roman"/>
                          <a:cs typeface="Times New Roman"/>
                        </a:rPr>
                        <a:t>Utili</a:t>
                      </a:r>
                      <a:r>
                        <a:rPr lang="en-US" sz="1600" spc="5" smtClean="0">
                          <a:effectLst/>
                          <a:latin typeface="+mn-lt"/>
                          <a:ea typeface="Times New Roman"/>
                          <a:cs typeface="Times New Roman"/>
                        </a:rPr>
                        <a:t>ze</a:t>
                      </a:r>
                      <a:r>
                        <a:rPr lang="en-US" sz="1600" smtClean="0">
                          <a:effectLst/>
                          <a:latin typeface="+mn-lt"/>
                          <a:ea typeface="Times New Roman"/>
                          <a:cs typeface="Times New Roman"/>
                        </a:rPr>
                        <a:t>d</a:t>
                      </a:r>
                      <a:r>
                        <a:rPr lang="en-US" sz="1600" spc="-20" smtClean="0">
                          <a:effectLst/>
                          <a:latin typeface="+mn-lt"/>
                          <a:ea typeface="Times New Roman"/>
                          <a:cs typeface="Times New Roman"/>
                        </a:rPr>
                        <a:t> </a:t>
                      </a:r>
                      <a:r>
                        <a:rPr lang="en-US" sz="1600">
                          <a:effectLst/>
                          <a:latin typeface="+mn-lt"/>
                          <a:ea typeface="Times New Roman"/>
                          <a:cs typeface="Times New Roman"/>
                        </a:rPr>
                        <a:t>t</a:t>
                      </a:r>
                      <a:r>
                        <a:rPr lang="en-US" sz="1600" spc="10">
                          <a:effectLst/>
                          <a:latin typeface="+mn-lt"/>
                          <a:ea typeface="Times New Roman"/>
                          <a:cs typeface="Times New Roman"/>
                        </a:rPr>
                        <a:t>i</a:t>
                      </a:r>
                      <a:r>
                        <a:rPr lang="en-US" sz="1600" spc="-15">
                          <a:effectLst/>
                          <a:latin typeface="+mn-lt"/>
                          <a:ea typeface="Times New Roman"/>
                          <a:cs typeface="Times New Roman"/>
                        </a:rPr>
                        <a:t>m</a:t>
                      </a:r>
                      <a:r>
                        <a:rPr lang="en-US" sz="1600">
                          <a:effectLst/>
                          <a:latin typeface="+mn-lt"/>
                          <a:ea typeface="Times New Roman"/>
                          <a:cs typeface="Times New Roman"/>
                        </a:rPr>
                        <a:t>e</a:t>
                      </a:r>
                      <a:r>
                        <a:rPr lang="en-US" sz="1600" spc="-15">
                          <a:effectLst/>
                          <a:latin typeface="+mn-lt"/>
                          <a:ea typeface="Times New Roman"/>
                          <a:cs typeface="Times New Roman"/>
                        </a:rPr>
                        <a:t> </a:t>
                      </a:r>
                      <a:r>
                        <a:rPr lang="en-US" sz="1600" spc="10">
                          <a:effectLst/>
                          <a:latin typeface="+mn-lt"/>
                          <a:ea typeface="Times New Roman"/>
                          <a:cs typeface="Times New Roman"/>
                        </a:rPr>
                        <a:t>i</a:t>
                      </a:r>
                      <a:r>
                        <a:rPr lang="en-US" sz="1600">
                          <a:effectLst/>
                          <a:latin typeface="+mn-lt"/>
                          <a:ea typeface="Times New Roman"/>
                          <a:cs typeface="Times New Roman"/>
                        </a:rPr>
                        <a:t>n</a:t>
                      </a:r>
                      <a:r>
                        <a:rPr lang="en-US" sz="1600" spc="-15">
                          <a:effectLst/>
                          <a:latin typeface="+mn-lt"/>
                          <a:ea typeface="Times New Roman"/>
                          <a:cs typeface="Times New Roman"/>
                        </a:rPr>
                        <a:t> </a:t>
                      </a:r>
                      <a:r>
                        <a:rPr lang="en-US" sz="1600" spc="10">
                          <a:effectLst/>
                          <a:latin typeface="+mn-lt"/>
                          <a:ea typeface="Times New Roman"/>
                          <a:cs typeface="Times New Roman"/>
                        </a:rPr>
                        <a:t>j</a:t>
                      </a:r>
                      <a:r>
                        <a:rPr lang="en-US" sz="1600" spc="5">
                          <a:effectLst/>
                          <a:latin typeface="+mn-lt"/>
                          <a:ea typeface="Times New Roman"/>
                          <a:cs typeface="Times New Roman"/>
                        </a:rPr>
                        <a:t>a</a:t>
                      </a:r>
                      <a:r>
                        <a:rPr lang="en-US" sz="1600">
                          <a:effectLst/>
                          <a:latin typeface="+mn-lt"/>
                          <a:ea typeface="Times New Roman"/>
                          <a:cs typeface="Times New Roman"/>
                        </a:rPr>
                        <a:t>il</a:t>
                      </a:r>
                      <a:r>
                        <a:rPr lang="en-US" sz="1600" spc="-15">
                          <a:effectLst/>
                          <a:latin typeface="+mn-lt"/>
                          <a:ea typeface="Times New Roman"/>
                          <a:cs typeface="Times New Roman"/>
                        </a:rPr>
                        <a:t> </a:t>
                      </a:r>
                      <a:r>
                        <a:rPr lang="en-US" sz="1600">
                          <a:effectLst/>
                          <a:latin typeface="+mn-lt"/>
                          <a:ea typeface="Times New Roman"/>
                          <a:cs typeface="Times New Roman"/>
                        </a:rPr>
                        <a:t>to </a:t>
                      </a:r>
                      <a:r>
                        <a:rPr lang="en-US" sz="1600" spc="5">
                          <a:effectLst/>
                          <a:latin typeface="+mn-lt"/>
                          <a:ea typeface="Times New Roman"/>
                          <a:cs typeface="Times New Roman"/>
                        </a:rPr>
                        <a:t>re</a:t>
                      </a:r>
                      <a:r>
                        <a:rPr lang="en-US" sz="1600" spc="-5">
                          <a:effectLst/>
                          <a:latin typeface="+mn-lt"/>
                          <a:ea typeface="Times New Roman"/>
                          <a:cs typeface="Times New Roman"/>
                        </a:rPr>
                        <a:t>f</a:t>
                      </a:r>
                      <a:r>
                        <a:rPr lang="en-US" sz="1600" spc="5">
                          <a:effectLst/>
                          <a:latin typeface="+mn-lt"/>
                          <a:ea typeface="Times New Roman"/>
                          <a:cs typeface="Times New Roman"/>
                        </a:rPr>
                        <a:t>oc</a:t>
                      </a:r>
                      <a:r>
                        <a:rPr lang="en-US" sz="1600" spc="-5">
                          <a:effectLst/>
                          <a:latin typeface="+mn-lt"/>
                          <a:ea typeface="Times New Roman"/>
                          <a:cs typeface="Times New Roman"/>
                        </a:rPr>
                        <a:t>u</a:t>
                      </a:r>
                      <a:r>
                        <a:rPr lang="en-US" sz="1600">
                          <a:effectLst/>
                          <a:latin typeface="+mn-lt"/>
                          <a:ea typeface="Times New Roman"/>
                          <a:cs typeface="Times New Roman"/>
                        </a:rPr>
                        <a:t>s</a:t>
                      </a:r>
                      <a:r>
                        <a:rPr lang="en-US" sz="1600" spc="-20">
                          <a:effectLst/>
                          <a:latin typeface="+mn-lt"/>
                          <a:ea typeface="Times New Roman"/>
                          <a:cs typeface="Times New Roman"/>
                        </a:rPr>
                        <a:t> </a:t>
                      </a:r>
                      <a:r>
                        <a:rPr lang="en-US" sz="1600" spc="5">
                          <a:effectLst/>
                          <a:latin typeface="+mn-lt"/>
                          <a:ea typeface="Times New Roman"/>
                          <a:cs typeface="Times New Roman"/>
                        </a:rPr>
                        <a:t>a</a:t>
                      </a:r>
                      <a:r>
                        <a:rPr lang="en-US" sz="1600" spc="-5">
                          <a:effectLst/>
                          <a:latin typeface="+mn-lt"/>
                          <a:ea typeface="Times New Roman"/>
                          <a:cs typeface="Times New Roman"/>
                        </a:rPr>
                        <a:t>n</a:t>
                      </a:r>
                      <a:r>
                        <a:rPr lang="en-US" sz="1600">
                          <a:effectLst/>
                          <a:latin typeface="+mn-lt"/>
                          <a:ea typeface="Times New Roman"/>
                          <a:cs typeface="Times New Roman"/>
                        </a:rPr>
                        <a:t>d </a:t>
                      </a:r>
                      <a:r>
                        <a:rPr lang="en-US" sz="1600" spc="-5">
                          <a:effectLst/>
                          <a:latin typeface="+mn-lt"/>
                          <a:ea typeface="Times New Roman"/>
                          <a:cs typeface="Times New Roman"/>
                        </a:rPr>
                        <a:t>s</a:t>
                      </a:r>
                      <a:r>
                        <a:rPr lang="en-US" sz="1600">
                          <a:effectLst/>
                          <a:latin typeface="+mn-lt"/>
                          <a:ea typeface="Times New Roman"/>
                          <a:cs typeface="Times New Roman"/>
                        </a:rPr>
                        <a:t>t</a:t>
                      </a:r>
                      <a:r>
                        <a:rPr lang="en-US" sz="1600" spc="5">
                          <a:effectLst/>
                          <a:latin typeface="+mn-lt"/>
                          <a:ea typeface="Times New Roman"/>
                          <a:cs typeface="Times New Roman"/>
                        </a:rPr>
                        <a:t>ra</a:t>
                      </a:r>
                      <a:r>
                        <a:rPr lang="en-US" sz="1600">
                          <a:effectLst/>
                          <a:latin typeface="+mn-lt"/>
                          <a:ea typeface="Times New Roman"/>
                          <a:cs typeface="Times New Roman"/>
                        </a:rPr>
                        <a:t>t</a:t>
                      </a:r>
                      <a:r>
                        <a:rPr lang="en-US" sz="1600" spc="5">
                          <a:effectLst/>
                          <a:latin typeface="+mn-lt"/>
                          <a:ea typeface="Times New Roman"/>
                          <a:cs typeface="Times New Roman"/>
                        </a:rPr>
                        <a:t>e</a:t>
                      </a:r>
                      <a:r>
                        <a:rPr lang="en-US" sz="1600" spc="-5">
                          <a:effectLst/>
                          <a:latin typeface="+mn-lt"/>
                          <a:ea typeface="Times New Roman"/>
                          <a:cs typeface="Times New Roman"/>
                        </a:rPr>
                        <a:t>g</a:t>
                      </a:r>
                      <a:r>
                        <a:rPr lang="en-US" sz="1600">
                          <a:effectLst/>
                          <a:latin typeface="+mn-lt"/>
                          <a:ea typeface="Times New Roman"/>
                          <a:cs typeface="Times New Roman"/>
                        </a:rPr>
                        <a:t>i</a:t>
                      </a:r>
                      <a:r>
                        <a:rPr lang="en-US" sz="1600" spc="5">
                          <a:effectLst/>
                          <a:latin typeface="+mn-lt"/>
                          <a:ea typeface="Times New Roman"/>
                          <a:cs typeface="Times New Roman"/>
                        </a:rPr>
                        <a:t>z</a:t>
                      </a:r>
                      <a:r>
                        <a:rPr lang="en-US" sz="1600">
                          <a:effectLst/>
                          <a:latin typeface="+mn-lt"/>
                          <a:ea typeface="Times New Roman"/>
                          <a:cs typeface="Times New Roman"/>
                        </a:rPr>
                        <a:t>e</a:t>
                      </a:r>
                      <a:endParaRPr lang="en-US" sz="1600">
                        <a:effectLst/>
                        <a:latin typeface="+mn-lt"/>
                        <a:ea typeface="Calibri"/>
                        <a:cs typeface="Times New Roman"/>
                      </a:endParaRPr>
                    </a:p>
                    <a:p>
                      <a:pPr marL="223520" marR="51435" indent="-114300">
                        <a:lnSpc>
                          <a:spcPct val="100000"/>
                        </a:lnSpc>
                        <a:spcBef>
                          <a:spcPts val="0"/>
                        </a:spcBef>
                        <a:spcAft>
                          <a:spcPts val="600"/>
                        </a:spcAft>
                      </a:pPr>
                      <a:r>
                        <a:rPr lang="en-US" sz="1600">
                          <a:effectLst/>
                          <a:latin typeface="+mn-lt"/>
                          <a:ea typeface="Symbol"/>
                          <a:cs typeface="Symbol"/>
                        </a:rPr>
                        <a:t></a:t>
                      </a:r>
                      <a:r>
                        <a:rPr lang="en-US" sz="1600" spc="190">
                          <a:effectLst/>
                          <a:latin typeface="+mn-lt"/>
                          <a:ea typeface="Symbol"/>
                          <a:cs typeface="Symbol"/>
                        </a:rPr>
                        <a:t> </a:t>
                      </a:r>
                      <a:r>
                        <a:rPr lang="en-US" sz="1600" spc="-5">
                          <a:effectLst/>
                          <a:latin typeface="+mn-lt"/>
                          <a:ea typeface="Times New Roman"/>
                          <a:cs typeface="Times New Roman"/>
                        </a:rPr>
                        <a:t>R</a:t>
                      </a:r>
                      <a:r>
                        <a:rPr lang="en-US" sz="1600" spc="15">
                          <a:effectLst/>
                          <a:latin typeface="+mn-lt"/>
                          <a:ea typeface="Times New Roman"/>
                          <a:cs typeface="Times New Roman"/>
                        </a:rPr>
                        <a:t>e</a:t>
                      </a:r>
                      <a:r>
                        <a:rPr lang="en-US" sz="1600" spc="-15">
                          <a:effectLst/>
                          <a:latin typeface="+mn-lt"/>
                          <a:ea typeface="Times New Roman"/>
                          <a:cs typeface="Times New Roman"/>
                        </a:rPr>
                        <a:t>m</a:t>
                      </a:r>
                      <a:r>
                        <a:rPr lang="en-US" sz="1600" spc="15">
                          <a:effectLst/>
                          <a:latin typeface="+mn-lt"/>
                          <a:ea typeface="Times New Roman"/>
                          <a:cs typeface="Times New Roman"/>
                        </a:rPr>
                        <a:t>a</a:t>
                      </a:r>
                      <a:r>
                        <a:rPr lang="en-US" sz="1600">
                          <a:effectLst/>
                          <a:latin typeface="+mn-lt"/>
                          <a:ea typeface="Times New Roman"/>
                          <a:cs typeface="Times New Roman"/>
                        </a:rPr>
                        <a:t>i</a:t>
                      </a:r>
                      <a:r>
                        <a:rPr lang="en-US" sz="1600" spc="-5">
                          <a:effectLst/>
                          <a:latin typeface="+mn-lt"/>
                          <a:ea typeface="Times New Roman"/>
                          <a:cs typeface="Times New Roman"/>
                        </a:rPr>
                        <a:t>n</a:t>
                      </a:r>
                      <a:r>
                        <a:rPr lang="en-US" sz="1600" spc="5">
                          <a:effectLst/>
                          <a:latin typeface="+mn-lt"/>
                          <a:ea typeface="Times New Roman"/>
                          <a:cs typeface="Times New Roman"/>
                        </a:rPr>
                        <a:t>e</a:t>
                      </a:r>
                      <a:r>
                        <a:rPr lang="en-US" sz="1600">
                          <a:effectLst/>
                          <a:latin typeface="+mn-lt"/>
                          <a:ea typeface="Times New Roman"/>
                          <a:cs typeface="Times New Roman"/>
                        </a:rPr>
                        <a:t>d</a:t>
                      </a:r>
                      <a:r>
                        <a:rPr lang="en-US" sz="1600" spc="-30">
                          <a:effectLst/>
                          <a:latin typeface="+mn-lt"/>
                          <a:ea typeface="Times New Roman"/>
                          <a:cs typeface="Times New Roman"/>
                        </a:rPr>
                        <a:t> </a:t>
                      </a:r>
                      <a:r>
                        <a:rPr lang="en-US" sz="1600" spc="5">
                          <a:effectLst/>
                          <a:latin typeface="+mn-lt"/>
                          <a:ea typeface="Times New Roman"/>
                          <a:cs typeface="Times New Roman"/>
                        </a:rPr>
                        <a:t>per</a:t>
                      </a:r>
                      <a:r>
                        <a:rPr lang="en-US" sz="1600" spc="-5">
                          <a:effectLst/>
                          <a:latin typeface="+mn-lt"/>
                          <a:ea typeface="Times New Roman"/>
                          <a:cs typeface="Times New Roman"/>
                        </a:rPr>
                        <a:t>s</a:t>
                      </a:r>
                      <a:r>
                        <a:rPr lang="en-US" sz="1600" spc="5">
                          <a:effectLst/>
                          <a:latin typeface="+mn-lt"/>
                          <a:ea typeface="Times New Roman"/>
                          <a:cs typeface="Times New Roman"/>
                        </a:rPr>
                        <a:t>e</a:t>
                      </a:r>
                      <a:r>
                        <a:rPr lang="en-US" sz="1600" spc="-5">
                          <a:effectLst/>
                          <a:latin typeface="+mn-lt"/>
                          <a:ea typeface="Times New Roman"/>
                          <a:cs typeface="Times New Roman"/>
                        </a:rPr>
                        <a:t>v</a:t>
                      </a:r>
                      <a:r>
                        <a:rPr lang="en-US" sz="1600" spc="5">
                          <a:effectLst/>
                          <a:latin typeface="+mn-lt"/>
                          <a:ea typeface="Times New Roman"/>
                          <a:cs typeface="Times New Roman"/>
                        </a:rPr>
                        <a:t>er</a:t>
                      </a:r>
                      <a:r>
                        <a:rPr lang="en-US" sz="1600" spc="15">
                          <a:effectLst/>
                          <a:latin typeface="+mn-lt"/>
                          <a:ea typeface="Times New Roman"/>
                          <a:cs typeface="Times New Roman"/>
                        </a:rPr>
                        <a:t>a</a:t>
                      </a:r>
                      <a:r>
                        <a:rPr lang="en-US" sz="1600" spc="-5">
                          <a:effectLst/>
                          <a:latin typeface="+mn-lt"/>
                          <a:ea typeface="Times New Roman"/>
                          <a:cs typeface="Times New Roman"/>
                        </a:rPr>
                        <a:t>n</a:t>
                      </a:r>
                      <a:r>
                        <a:rPr lang="en-US" sz="1600">
                          <a:effectLst/>
                          <a:latin typeface="+mn-lt"/>
                          <a:ea typeface="Times New Roman"/>
                          <a:cs typeface="Times New Roman"/>
                        </a:rPr>
                        <a:t>t</a:t>
                      </a:r>
                      <a:r>
                        <a:rPr lang="en-US" sz="1600" spc="-45">
                          <a:effectLst/>
                          <a:latin typeface="+mn-lt"/>
                          <a:ea typeface="Times New Roman"/>
                          <a:cs typeface="Times New Roman"/>
                        </a:rPr>
                        <a:t> </a:t>
                      </a:r>
                      <a:r>
                        <a:rPr lang="en-US" sz="1600" spc="5">
                          <a:effectLst/>
                          <a:latin typeface="+mn-lt"/>
                          <a:ea typeface="Times New Roman"/>
                          <a:cs typeface="Times New Roman"/>
                        </a:rPr>
                        <a:t>a</a:t>
                      </a:r>
                      <a:r>
                        <a:rPr lang="en-US" sz="1600" spc="-5">
                          <a:effectLst/>
                          <a:latin typeface="+mn-lt"/>
                          <a:ea typeface="Times New Roman"/>
                          <a:cs typeface="Times New Roman"/>
                        </a:rPr>
                        <a:t>n</a:t>
                      </a:r>
                      <a:r>
                        <a:rPr lang="en-US" sz="1600">
                          <a:effectLst/>
                          <a:latin typeface="+mn-lt"/>
                          <a:ea typeface="Times New Roman"/>
                          <a:cs typeface="Times New Roman"/>
                        </a:rPr>
                        <a:t>d</a:t>
                      </a:r>
                      <a:r>
                        <a:rPr lang="en-US" sz="1600" spc="-5">
                          <a:effectLst/>
                          <a:latin typeface="+mn-lt"/>
                          <a:ea typeface="Times New Roman"/>
                          <a:cs typeface="Times New Roman"/>
                        </a:rPr>
                        <a:t> </a:t>
                      </a:r>
                      <a:r>
                        <a:rPr lang="en-US" sz="1600" spc="5">
                          <a:effectLst/>
                          <a:latin typeface="+mn-lt"/>
                          <a:ea typeface="Times New Roman"/>
                          <a:cs typeface="Times New Roman"/>
                        </a:rPr>
                        <a:t>per</a:t>
                      </a:r>
                      <a:r>
                        <a:rPr lang="en-US" sz="1600" spc="-5">
                          <a:effectLst/>
                          <a:latin typeface="+mn-lt"/>
                          <a:ea typeface="Times New Roman"/>
                          <a:cs typeface="Times New Roman"/>
                        </a:rPr>
                        <a:t>s</a:t>
                      </a:r>
                      <a:r>
                        <a:rPr lang="en-US" sz="1600">
                          <a:effectLst/>
                          <a:latin typeface="+mn-lt"/>
                          <a:ea typeface="Times New Roman"/>
                          <a:cs typeface="Times New Roman"/>
                        </a:rPr>
                        <a:t>i</a:t>
                      </a:r>
                      <a:r>
                        <a:rPr lang="en-US" sz="1600" spc="-5">
                          <a:effectLst/>
                          <a:latin typeface="+mn-lt"/>
                          <a:ea typeface="Times New Roman"/>
                          <a:cs typeface="Times New Roman"/>
                        </a:rPr>
                        <a:t>s</a:t>
                      </a:r>
                      <a:r>
                        <a:rPr lang="en-US" sz="1600">
                          <a:effectLst/>
                          <a:latin typeface="+mn-lt"/>
                          <a:ea typeface="Times New Roman"/>
                          <a:cs typeface="Times New Roman"/>
                        </a:rPr>
                        <a:t>t</a:t>
                      </a:r>
                      <a:r>
                        <a:rPr lang="en-US" sz="1600" spc="15">
                          <a:effectLst/>
                          <a:latin typeface="+mn-lt"/>
                          <a:ea typeface="Times New Roman"/>
                          <a:cs typeface="Times New Roman"/>
                        </a:rPr>
                        <a:t>e</a:t>
                      </a:r>
                      <a:r>
                        <a:rPr lang="en-US" sz="1600" spc="-5">
                          <a:effectLst/>
                          <a:latin typeface="+mn-lt"/>
                          <a:ea typeface="Times New Roman"/>
                          <a:cs typeface="Times New Roman"/>
                        </a:rPr>
                        <a:t>n</a:t>
                      </a:r>
                      <a:r>
                        <a:rPr lang="en-US" sz="1600">
                          <a:effectLst/>
                          <a:latin typeface="+mn-lt"/>
                          <a:ea typeface="Times New Roman"/>
                          <a:cs typeface="Times New Roman"/>
                        </a:rPr>
                        <a:t>t t</a:t>
                      </a:r>
                      <a:r>
                        <a:rPr lang="en-US" sz="1600" spc="-5">
                          <a:effectLst/>
                          <a:latin typeface="+mn-lt"/>
                          <a:ea typeface="Times New Roman"/>
                          <a:cs typeface="Times New Roman"/>
                        </a:rPr>
                        <a:t>h</a:t>
                      </a:r>
                      <a:r>
                        <a:rPr lang="en-US" sz="1600" spc="5">
                          <a:effectLst/>
                          <a:latin typeface="+mn-lt"/>
                          <a:ea typeface="Times New Roman"/>
                          <a:cs typeface="Times New Roman"/>
                        </a:rPr>
                        <a:t>rou</a:t>
                      </a:r>
                      <a:r>
                        <a:rPr lang="en-US" sz="1600" spc="-5">
                          <a:effectLst/>
                          <a:latin typeface="+mn-lt"/>
                          <a:ea typeface="Times New Roman"/>
                          <a:cs typeface="Times New Roman"/>
                        </a:rPr>
                        <a:t>g</a:t>
                      </a:r>
                      <a:r>
                        <a:rPr lang="en-US" sz="1600">
                          <a:effectLst/>
                          <a:latin typeface="+mn-lt"/>
                          <a:ea typeface="Times New Roman"/>
                          <a:cs typeface="Times New Roman"/>
                        </a:rPr>
                        <a:t>h</a:t>
                      </a:r>
                      <a:r>
                        <a:rPr lang="en-US" sz="1600" spc="-35">
                          <a:effectLst/>
                          <a:latin typeface="+mn-lt"/>
                          <a:ea typeface="Times New Roman"/>
                          <a:cs typeface="Times New Roman"/>
                        </a:rPr>
                        <a:t> </a:t>
                      </a:r>
                      <a:r>
                        <a:rPr lang="en-US" sz="1600" spc="5">
                          <a:effectLst/>
                          <a:latin typeface="+mn-lt"/>
                          <a:ea typeface="Times New Roman"/>
                          <a:cs typeface="Times New Roman"/>
                        </a:rPr>
                        <a:t>a</a:t>
                      </a:r>
                      <a:r>
                        <a:rPr lang="en-US" sz="1600">
                          <a:effectLst/>
                          <a:latin typeface="+mn-lt"/>
                          <a:ea typeface="Times New Roman"/>
                          <a:cs typeface="Times New Roman"/>
                        </a:rPr>
                        <a:t>ll</a:t>
                      </a:r>
                      <a:r>
                        <a:rPr lang="en-US" sz="1600" spc="-10">
                          <a:effectLst/>
                          <a:latin typeface="+mn-lt"/>
                          <a:ea typeface="Times New Roman"/>
                          <a:cs typeface="Times New Roman"/>
                        </a:rPr>
                        <a:t> </a:t>
                      </a:r>
                      <a:r>
                        <a:rPr lang="en-US" sz="1600" spc="15">
                          <a:effectLst/>
                          <a:latin typeface="+mn-lt"/>
                          <a:ea typeface="Times New Roman"/>
                          <a:cs typeface="Times New Roman"/>
                        </a:rPr>
                        <a:t>c</a:t>
                      </a:r>
                      <a:r>
                        <a:rPr lang="en-US" sz="1600" spc="-5">
                          <a:effectLst/>
                          <a:latin typeface="+mn-lt"/>
                          <a:ea typeface="Times New Roman"/>
                          <a:cs typeface="Times New Roman"/>
                        </a:rPr>
                        <a:t>h</a:t>
                      </a:r>
                      <a:r>
                        <a:rPr lang="en-US" sz="1600" spc="5">
                          <a:effectLst/>
                          <a:latin typeface="+mn-lt"/>
                          <a:ea typeface="Times New Roman"/>
                          <a:cs typeface="Times New Roman"/>
                        </a:rPr>
                        <a:t>a</a:t>
                      </a:r>
                      <a:r>
                        <a:rPr lang="en-US" sz="1600">
                          <a:effectLst/>
                          <a:latin typeface="+mn-lt"/>
                          <a:ea typeface="Times New Roman"/>
                          <a:cs typeface="Times New Roman"/>
                        </a:rPr>
                        <a:t>ll</a:t>
                      </a:r>
                      <a:r>
                        <a:rPr lang="en-US" sz="1600" spc="15">
                          <a:effectLst/>
                          <a:latin typeface="+mn-lt"/>
                          <a:ea typeface="Times New Roman"/>
                          <a:cs typeface="Times New Roman"/>
                        </a:rPr>
                        <a:t>e</a:t>
                      </a:r>
                      <a:r>
                        <a:rPr lang="en-US" sz="1600" spc="5">
                          <a:effectLst/>
                          <a:latin typeface="+mn-lt"/>
                          <a:ea typeface="Times New Roman"/>
                          <a:cs typeface="Times New Roman"/>
                        </a:rPr>
                        <a:t>n</a:t>
                      </a:r>
                      <a:r>
                        <a:rPr lang="en-US" sz="1600" spc="-5">
                          <a:effectLst/>
                          <a:latin typeface="+mn-lt"/>
                          <a:ea typeface="Times New Roman"/>
                          <a:cs typeface="Times New Roman"/>
                        </a:rPr>
                        <a:t>g</a:t>
                      </a:r>
                      <a:r>
                        <a:rPr lang="en-US" sz="1600" spc="5">
                          <a:effectLst/>
                          <a:latin typeface="+mn-lt"/>
                          <a:ea typeface="Times New Roman"/>
                          <a:cs typeface="Times New Roman"/>
                        </a:rPr>
                        <a:t>e</a:t>
                      </a:r>
                      <a:r>
                        <a:rPr lang="en-US" sz="1600">
                          <a:effectLst/>
                          <a:latin typeface="+mn-lt"/>
                          <a:ea typeface="Times New Roman"/>
                          <a:cs typeface="Times New Roman"/>
                        </a:rPr>
                        <a:t>s</a:t>
                      </a:r>
                      <a:endParaRPr lang="en-US" sz="1600">
                        <a:effectLst/>
                        <a:latin typeface="+mn-lt"/>
                        <a:ea typeface="Calibri"/>
                        <a:cs typeface="Times New Roman"/>
                      </a:endParaRPr>
                    </a:p>
                  </a:txBody>
                  <a:tcPr marL="0" marR="0" marT="0" marB="0"/>
                </a:tc>
              </a:tr>
              <a:tr h="1111250">
                <a:tc>
                  <a:txBody>
                    <a:bodyPr/>
                    <a:lstStyle/>
                    <a:p>
                      <a:pPr marL="0" marR="0">
                        <a:lnSpc>
                          <a:spcPct val="100000"/>
                        </a:lnSpc>
                        <a:spcBef>
                          <a:spcPts val="0"/>
                        </a:spcBef>
                        <a:spcAft>
                          <a:spcPts val="600"/>
                        </a:spcAft>
                      </a:pPr>
                      <a:r>
                        <a:rPr lang="en-US" sz="1600">
                          <a:effectLst/>
                          <a:latin typeface="+mn-lt"/>
                          <a:ea typeface="Calibri"/>
                          <a:cs typeface="Times New Roman"/>
                        </a:rPr>
                        <a:t> </a:t>
                      </a:r>
                    </a:p>
                    <a:p>
                      <a:pPr marL="0" marR="0">
                        <a:lnSpc>
                          <a:spcPct val="100000"/>
                        </a:lnSpc>
                        <a:spcBef>
                          <a:spcPts val="0"/>
                        </a:spcBef>
                        <a:spcAft>
                          <a:spcPts val="600"/>
                        </a:spcAft>
                      </a:pPr>
                      <a:r>
                        <a:rPr lang="en-US" sz="1600">
                          <a:effectLst/>
                          <a:latin typeface="+mn-lt"/>
                          <a:ea typeface="Calibri"/>
                          <a:cs typeface="Times New Roman"/>
                        </a:rPr>
                        <a:t> </a:t>
                      </a:r>
                    </a:p>
                    <a:p>
                      <a:pPr marL="305435" marR="0">
                        <a:lnSpc>
                          <a:spcPct val="100000"/>
                        </a:lnSpc>
                        <a:spcBef>
                          <a:spcPts val="0"/>
                        </a:spcBef>
                        <a:spcAft>
                          <a:spcPts val="600"/>
                        </a:spcAft>
                      </a:pPr>
                      <a:r>
                        <a:rPr lang="en-US" sz="1600" spc="-5">
                          <a:effectLst/>
                          <a:latin typeface="+mn-lt"/>
                          <a:ea typeface="Times New Roman"/>
                          <a:cs typeface="Times New Roman"/>
                        </a:rPr>
                        <a:t>E</a:t>
                      </a:r>
                      <a:r>
                        <a:rPr lang="en-US" sz="1600" spc="5">
                          <a:effectLst/>
                          <a:latin typeface="+mn-lt"/>
                          <a:ea typeface="Times New Roman"/>
                          <a:cs typeface="Times New Roman"/>
                        </a:rPr>
                        <a:t>va</a:t>
                      </a:r>
                      <a:r>
                        <a:rPr lang="en-US" sz="1600">
                          <a:effectLst/>
                          <a:latin typeface="+mn-lt"/>
                          <a:ea typeface="Times New Roman"/>
                          <a:cs typeface="Times New Roman"/>
                        </a:rPr>
                        <a:t>lu</a:t>
                      </a:r>
                      <a:r>
                        <a:rPr lang="en-US" sz="1600" spc="5">
                          <a:effectLst/>
                          <a:latin typeface="+mn-lt"/>
                          <a:ea typeface="Times New Roman"/>
                          <a:cs typeface="Times New Roman"/>
                        </a:rPr>
                        <a:t>at</a:t>
                      </a:r>
                      <a:r>
                        <a:rPr lang="en-US" sz="1600">
                          <a:effectLst/>
                          <a:latin typeface="+mn-lt"/>
                          <a:ea typeface="Times New Roman"/>
                          <a:cs typeface="Times New Roman"/>
                        </a:rPr>
                        <a:t>i</a:t>
                      </a:r>
                      <a:r>
                        <a:rPr lang="en-US" sz="1600" spc="5">
                          <a:effectLst/>
                          <a:latin typeface="+mn-lt"/>
                          <a:ea typeface="Times New Roman"/>
                          <a:cs typeface="Times New Roman"/>
                        </a:rPr>
                        <a:t>o</a:t>
                      </a:r>
                      <a:r>
                        <a:rPr lang="en-US" sz="1600">
                          <a:effectLst/>
                          <a:latin typeface="+mn-lt"/>
                          <a:ea typeface="Times New Roman"/>
                          <a:cs typeface="Times New Roman"/>
                        </a:rPr>
                        <a:t>n</a:t>
                      </a:r>
                      <a:endParaRPr lang="en-US" sz="1600">
                        <a:effectLst/>
                        <a:latin typeface="+mn-lt"/>
                        <a:ea typeface="Calibri"/>
                        <a:cs typeface="Times New Roman"/>
                      </a:endParaRPr>
                    </a:p>
                  </a:txBody>
                  <a:tcPr marL="0" marR="0" marT="0" marB="0"/>
                </a:tc>
                <a:tc>
                  <a:txBody>
                    <a:bodyPr/>
                    <a:lstStyle/>
                    <a:p>
                      <a:pPr marL="56515" marR="45085" algn="ctr">
                        <a:lnSpc>
                          <a:spcPct val="100000"/>
                        </a:lnSpc>
                        <a:spcBef>
                          <a:spcPts val="0"/>
                        </a:spcBef>
                        <a:spcAft>
                          <a:spcPts val="600"/>
                        </a:spcAft>
                      </a:pPr>
                      <a:r>
                        <a:rPr lang="en-US" sz="1600">
                          <a:effectLst/>
                          <a:latin typeface="+mn-lt"/>
                          <a:ea typeface="Times New Roman"/>
                          <a:cs typeface="Times New Roman"/>
                        </a:rPr>
                        <a:t>“</a:t>
                      </a:r>
                      <a:r>
                        <a:rPr lang="en-US" sz="1600" spc="5">
                          <a:effectLst/>
                          <a:latin typeface="+mn-lt"/>
                          <a:ea typeface="Times New Roman"/>
                          <a:cs typeface="Times New Roman"/>
                        </a:rPr>
                        <a:t>A</a:t>
                      </a:r>
                      <a:r>
                        <a:rPr lang="en-US" sz="1600">
                          <a:effectLst/>
                          <a:latin typeface="+mn-lt"/>
                          <a:ea typeface="Times New Roman"/>
                          <a:cs typeface="Times New Roman"/>
                        </a:rPr>
                        <a:t>s</a:t>
                      </a:r>
                      <a:r>
                        <a:rPr lang="en-US" sz="1600" spc="-15">
                          <a:effectLst/>
                          <a:latin typeface="+mn-lt"/>
                          <a:ea typeface="Times New Roman"/>
                          <a:cs typeface="Times New Roman"/>
                        </a:rPr>
                        <a:t> </a:t>
                      </a:r>
                      <a:r>
                        <a:rPr lang="en-US" sz="1600" spc="-5">
                          <a:effectLst/>
                          <a:latin typeface="+mn-lt"/>
                          <a:ea typeface="Times New Roman"/>
                          <a:cs typeface="Times New Roman"/>
                        </a:rPr>
                        <a:t>w</a:t>
                      </a:r>
                      <a:r>
                        <a:rPr lang="en-US" sz="1600">
                          <a:effectLst/>
                          <a:latin typeface="+mn-lt"/>
                          <a:ea typeface="Times New Roman"/>
                          <a:cs typeface="Times New Roman"/>
                        </a:rPr>
                        <a:t>e</a:t>
                      </a:r>
                      <a:r>
                        <a:rPr lang="en-US" sz="1600" spc="-55">
                          <a:effectLst/>
                          <a:latin typeface="+mn-lt"/>
                          <a:ea typeface="Times New Roman"/>
                          <a:cs typeface="Times New Roman"/>
                        </a:rPr>
                        <a:t> </a:t>
                      </a:r>
                      <a:r>
                        <a:rPr lang="en-US" sz="1600" spc="-5">
                          <a:effectLst/>
                          <a:latin typeface="+mn-lt"/>
                          <a:ea typeface="Times New Roman"/>
                          <a:cs typeface="Times New Roman"/>
                        </a:rPr>
                        <a:t>w</a:t>
                      </a:r>
                      <a:r>
                        <a:rPr lang="en-US" sz="1600" spc="5">
                          <a:effectLst/>
                          <a:latin typeface="+mn-lt"/>
                          <a:ea typeface="Times New Roman"/>
                          <a:cs typeface="Times New Roman"/>
                        </a:rPr>
                        <a:t>en</a:t>
                      </a:r>
                      <a:r>
                        <a:rPr lang="en-US" sz="1600">
                          <a:effectLst/>
                          <a:latin typeface="+mn-lt"/>
                          <a:ea typeface="Times New Roman"/>
                          <a:cs typeface="Times New Roman"/>
                        </a:rPr>
                        <a:t>t</a:t>
                      </a:r>
                      <a:r>
                        <a:rPr lang="en-US" sz="1600" spc="-75">
                          <a:effectLst/>
                          <a:latin typeface="+mn-lt"/>
                          <a:ea typeface="Times New Roman"/>
                          <a:cs typeface="Times New Roman"/>
                        </a:rPr>
                        <a:t> </a:t>
                      </a:r>
                      <a:r>
                        <a:rPr lang="en-US" sz="1600" spc="5">
                          <a:effectLst/>
                          <a:latin typeface="+mn-lt"/>
                          <a:ea typeface="Times New Roman"/>
                          <a:cs typeface="Times New Roman"/>
                        </a:rPr>
                        <a:t>a</a:t>
                      </a:r>
                      <a:r>
                        <a:rPr lang="en-US" sz="1600">
                          <a:effectLst/>
                          <a:latin typeface="+mn-lt"/>
                          <a:ea typeface="Times New Roman"/>
                          <a:cs typeface="Times New Roman"/>
                        </a:rPr>
                        <a:t>l</a:t>
                      </a:r>
                      <a:r>
                        <a:rPr lang="en-US" sz="1600" spc="5">
                          <a:effectLst/>
                          <a:latin typeface="+mn-lt"/>
                          <a:ea typeface="Times New Roman"/>
                          <a:cs typeface="Times New Roman"/>
                        </a:rPr>
                        <a:t>ong</a:t>
                      </a:r>
                      <a:r>
                        <a:rPr lang="en-US" sz="1600">
                          <a:effectLst/>
                          <a:latin typeface="+mn-lt"/>
                          <a:ea typeface="Times New Roman"/>
                          <a:cs typeface="Times New Roman"/>
                        </a:rPr>
                        <a:t>,</a:t>
                      </a:r>
                      <a:r>
                        <a:rPr lang="en-US" sz="1600" spc="40">
                          <a:effectLst/>
                          <a:latin typeface="+mn-lt"/>
                          <a:ea typeface="Times New Roman"/>
                          <a:cs typeface="Times New Roman"/>
                        </a:rPr>
                        <a:t> </a:t>
                      </a:r>
                      <a:r>
                        <a:rPr lang="en-US" sz="1600" spc="-5">
                          <a:effectLst/>
                          <a:latin typeface="+mn-lt"/>
                          <a:ea typeface="Times New Roman"/>
                          <a:cs typeface="Times New Roman"/>
                        </a:rPr>
                        <a:t>w</a:t>
                      </a:r>
                      <a:r>
                        <a:rPr lang="en-US" sz="1600">
                          <a:effectLst/>
                          <a:latin typeface="+mn-lt"/>
                          <a:ea typeface="Times New Roman"/>
                          <a:cs typeface="Times New Roman"/>
                        </a:rPr>
                        <a:t>e</a:t>
                      </a:r>
                      <a:r>
                        <a:rPr lang="en-US" sz="1600" spc="-65">
                          <a:effectLst/>
                          <a:latin typeface="+mn-lt"/>
                          <a:ea typeface="Times New Roman"/>
                          <a:cs typeface="Times New Roman"/>
                        </a:rPr>
                        <a:t> </a:t>
                      </a:r>
                      <a:r>
                        <a:rPr lang="en-US" sz="1600" spc="5">
                          <a:effectLst/>
                          <a:latin typeface="+mn-lt"/>
                          <a:ea typeface="Times New Roman"/>
                          <a:cs typeface="Times New Roman"/>
                        </a:rPr>
                        <a:t>c</a:t>
                      </a:r>
                      <a:r>
                        <a:rPr lang="en-US" sz="1600" spc="-5">
                          <a:effectLst/>
                          <a:latin typeface="+mn-lt"/>
                          <a:ea typeface="Times New Roman"/>
                          <a:cs typeface="Times New Roman"/>
                        </a:rPr>
                        <a:t>o</a:t>
                      </a:r>
                      <a:r>
                        <a:rPr lang="en-US" sz="1600" spc="5">
                          <a:effectLst/>
                          <a:latin typeface="+mn-lt"/>
                          <a:ea typeface="Times New Roman"/>
                          <a:cs typeface="Times New Roman"/>
                        </a:rPr>
                        <a:t>n</a:t>
                      </a:r>
                      <a:r>
                        <a:rPr lang="en-US" sz="1600" spc="-5">
                          <a:effectLst/>
                          <a:latin typeface="+mn-lt"/>
                          <a:ea typeface="Times New Roman"/>
                          <a:cs typeface="Times New Roman"/>
                        </a:rPr>
                        <a:t>s</a:t>
                      </a:r>
                      <a:r>
                        <a:rPr lang="en-US" sz="1600">
                          <a:effectLst/>
                          <a:latin typeface="+mn-lt"/>
                          <a:ea typeface="Times New Roman"/>
                          <a:cs typeface="Times New Roman"/>
                        </a:rPr>
                        <a:t>t</a:t>
                      </a:r>
                      <a:r>
                        <a:rPr lang="en-US" sz="1600" spc="5">
                          <a:effectLst/>
                          <a:latin typeface="+mn-lt"/>
                          <a:ea typeface="Times New Roman"/>
                          <a:cs typeface="Times New Roman"/>
                        </a:rPr>
                        <a:t>an</a:t>
                      </a:r>
                      <a:r>
                        <a:rPr lang="en-US" sz="1600">
                          <a:effectLst/>
                          <a:latin typeface="+mn-lt"/>
                          <a:ea typeface="Times New Roman"/>
                          <a:cs typeface="Times New Roman"/>
                        </a:rPr>
                        <a:t>tly</a:t>
                      </a:r>
                      <a:r>
                        <a:rPr lang="en-US" sz="1600" spc="-35">
                          <a:effectLst/>
                          <a:latin typeface="+mn-lt"/>
                          <a:ea typeface="Times New Roman"/>
                          <a:cs typeface="Times New Roman"/>
                        </a:rPr>
                        <a:t> </a:t>
                      </a:r>
                      <a:r>
                        <a:rPr lang="en-US" sz="1600" spc="5">
                          <a:effectLst/>
                          <a:latin typeface="+mn-lt"/>
                          <a:ea typeface="Times New Roman"/>
                          <a:cs typeface="Times New Roman"/>
                        </a:rPr>
                        <a:t>exa</a:t>
                      </a:r>
                      <a:r>
                        <a:rPr lang="en-US" sz="1600">
                          <a:effectLst/>
                          <a:latin typeface="+mn-lt"/>
                          <a:ea typeface="Times New Roman"/>
                          <a:cs typeface="Times New Roman"/>
                        </a:rPr>
                        <a:t>mi</a:t>
                      </a:r>
                      <a:r>
                        <a:rPr lang="en-US" sz="1600" spc="5">
                          <a:effectLst/>
                          <a:latin typeface="+mn-lt"/>
                          <a:ea typeface="Times New Roman"/>
                          <a:cs typeface="Times New Roman"/>
                        </a:rPr>
                        <a:t>ne</a:t>
                      </a:r>
                      <a:r>
                        <a:rPr lang="en-US" sz="1600">
                          <a:effectLst/>
                          <a:latin typeface="+mn-lt"/>
                          <a:ea typeface="Times New Roman"/>
                          <a:cs typeface="Times New Roman"/>
                        </a:rPr>
                        <a:t>d</a:t>
                      </a:r>
                      <a:r>
                        <a:rPr lang="en-US" sz="1600" spc="-80">
                          <a:effectLst/>
                          <a:latin typeface="+mn-lt"/>
                          <a:ea typeface="Times New Roman"/>
                          <a:cs typeface="Times New Roman"/>
                        </a:rPr>
                        <a:t> </a:t>
                      </a:r>
                      <a:r>
                        <a:rPr lang="en-US" sz="1600" spc="-5" smtClean="0">
                          <a:effectLst/>
                          <a:latin typeface="+mn-lt"/>
                          <a:ea typeface="Times New Roman"/>
                          <a:cs typeface="Times New Roman"/>
                        </a:rPr>
                        <a:t>w</a:t>
                      </a:r>
                      <a:r>
                        <a:rPr lang="en-US" sz="1600" spc="5" smtClean="0">
                          <a:effectLst/>
                          <a:latin typeface="+mn-lt"/>
                          <a:ea typeface="Times New Roman"/>
                          <a:cs typeface="Times New Roman"/>
                        </a:rPr>
                        <a:t>ha</a:t>
                      </a:r>
                      <a:r>
                        <a:rPr lang="en-US" sz="1600" smtClean="0">
                          <a:effectLst/>
                          <a:latin typeface="+mn-lt"/>
                          <a:ea typeface="Times New Roman"/>
                          <a:cs typeface="Times New Roman"/>
                        </a:rPr>
                        <a:t>t </a:t>
                      </a:r>
                      <a:r>
                        <a:rPr lang="en-US" sz="1600" spc="-5" smtClean="0">
                          <a:effectLst/>
                          <a:latin typeface="+mn-lt"/>
                          <a:ea typeface="Times New Roman"/>
                          <a:cs typeface="Times New Roman"/>
                        </a:rPr>
                        <a:t>w</a:t>
                      </a:r>
                      <a:r>
                        <a:rPr lang="en-US" sz="1600" smtClean="0">
                          <a:effectLst/>
                          <a:latin typeface="+mn-lt"/>
                          <a:ea typeface="Times New Roman"/>
                          <a:cs typeface="Times New Roman"/>
                        </a:rPr>
                        <a:t>e</a:t>
                      </a:r>
                      <a:r>
                        <a:rPr lang="en-US" sz="1600" spc="-65" smtClean="0">
                          <a:effectLst/>
                          <a:latin typeface="+mn-lt"/>
                          <a:ea typeface="Times New Roman"/>
                          <a:cs typeface="Times New Roman"/>
                        </a:rPr>
                        <a:t> </a:t>
                      </a:r>
                      <a:r>
                        <a:rPr lang="en-US" sz="1600" spc="-5">
                          <a:effectLst/>
                          <a:latin typeface="+mn-lt"/>
                          <a:ea typeface="Times New Roman"/>
                          <a:cs typeface="Times New Roman"/>
                        </a:rPr>
                        <a:t>w</a:t>
                      </a:r>
                      <a:r>
                        <a:rPr lang="en-US" sz="1600" spc="5">
                          <a:effectLst/>
                          <a:latin typeface="+mn-lt"/>
                          <a:ea typeface="Times New Roman"/>
                          <a:cs typeface="Times New Roman"/>
                        </a:rPr>
                        <a:t>e</a:t>
                      </a:r>
                      <a:r>
                        <a:rPr lang="en-US" sz="1600" spc="-5">
                          <a:effectLst/>
                          <a:latin typeface="+mn-lt"/>
                          <a:ea typeface="Times New Roman"/>
                          <a:cs typeface="Times New Roman"/>
                        </a:rPr>
                        <a:t>r</a:t>
                      </a:r>
                      <a:r>
                        <a:rPr lang="en-US" sz="1600">
                          <a:effectLst/>
                          <a:latin typeface="+mn-lt"/>
                          <a:ea typeface="Times New Roman"/>
                          <a:cs typeface="Times New Roman"/>
                        </a:rPr>
                        <a:t>e</a:t>
                      </a:r>
                      <a:r>
                        <a:rPr lang="en-US" sz="1600" spc="-15">
                          <a:effectLst/>
                          <a:latin typeface="+mn-lt"/>
                          <a:ea typeface="Times New Roman"/>
                          <a:cs typeface="Times New Roman"/>
                        </a:rPr>
                        <a:t> </a:t>
                      </a:r>
                      <a:r>
                        <a:rPr lang="en-US" sz="1600" spc="5">
                          <a:effectLst/>
                          <a:latin typeface="+mn-lt"/>
                          <a:ea typeface="Times New Roman"/>
                          <a:cs typeface="Times New Roman"/>
                        </a:rPr>
                        <a:t>do</a:t>
                      </a:r>
                      <a:r>
                        <a:rPr lang="en-US" sz="1600">
                          <a:effectLst/>
                          <a:latin typeface="+mn-lt"/>
                          <a:ea typeface="Times New Roman"/>
                          <a:cs typeface="Times New Roman"/>
                        </a:rPr>
                        <a:t>i</a:t>
                      </a:r>
                      <a:r>
                        <a:rPr lang="en-US" sz="1600" spc="5">
                          <a:effectLst/>
                          <a:latin typeface="+mn-lt"/>
                          <a:ea typeface="Times New Roman"/>
                          <a:cs typeface="Times New Roman"/>
                        </a:rPr>
                        <a:t>ng</a:t>
                      </a:r>
                      <a:r>
                        <a:rPr lang="en-US" sz="1600">
                          <a:effectLst/>
                          <a:latin typeface="+mn-lt"/>
                          <a:ea typeface="Times New Roman"/>
                          <a:cs typeface="Times New Roman"/>
                        </a:rPr>
                        <a:t>,</a:t>
                      </a:r>
                      <a:r>
                        <a:rPr lang="en-US" sz="1600" spc="-20">
                          <a:effectLst/>
                          <a:latin typeface="+mn-lt"/>
                          <a:ea typeface="Times New Roman"/>
                          <a:cs typeface="Times New Roman"/>
                        </a:rPr>
                        <a:t> </a:t>
                      </a:r>
                      <a:r>
                        <a:rPr lang="en-US" sz="1600">
                          <a:effectLst/>
                          <a:latin typeface="+mn-lt"/>
                          <a:ea typeface="Times New Roman"/>
                          <a:cs typeface="Times New Roman"/>
                        </a:rPr>
                        <a:t>l</a:t>
                      </a:r>
                      <a:r>
                        <a:rPr lang="en-US" sz="1600" spc="5">
                          <a:effectLst/>
                          <a:latin typeface="+mn-lt"/>
                          <a:ea typeface="Times New Roman"/>
                          <a:cs typeface="Times New Roman"/>
                        </a:rPr>
                        <a:t>ook</a:t>
                      </a:r>
                      <a:r>
                        <a:rPr lang="en-US" sz="1600">
                          <a:effectLst/>
                          <a:latin typeface="+mn-lt"/>
                          <a:ea typeface="Times New Roman"/>
                          <a:cs typeface="Times New Roman"/>
                        </a:rPr>
                        <a:t>i</a:t>
                      </a:r>
                      <a:r>
                        <a:rPr lang="en-US" sz="1600" spc="5">
                          <a:effectLst/>
                          <a:latin typeface="+mn-lt"/>
                          <a:ea typeface="Times New Roman"/>
                          <a:cs typeface="Times New Roman"/>
                        </a:rPr>
                        <a:t>n</a:t>
                      </a:r>
                      <a:r>
                        <a:rPr lang="en-US" sz="1600">
                          <a:effectLst/>
                          <a:latin typeface="+mn-lt"/>
                          <a:ea typeface="Times New Roman"/>
                          <a:cs typeface="Times New Roman"/>
                        </a:rPr>
                        <a:t>g</a:t>
                      </a:r>
                      <a:r>
                        <a:rPr lang="en-US" sz="1600" spc="-75">
                          <a:effectLst/>
                          <a:latin typeface="+mn-lt"/>
                          <a:ea typeface="Times New Roman"/>
                          <a:cs typeface="Times New Roman"/>
                        </a:rPr>
                        <a:t> </a:t>
                      </a:r>
                      <a:r>
                        <a:rPr lang="en-US" sz="1600" spc="-10">
                          <a:effectLst/>
                          <a:latin typeface="+mn-lt"/>
                          <a:ea typeface="Times New Roman"/>
                          <a:cs typeface="Times New Roman"/>
                        </a:rPr>
                        <a:t>t</a:t>
                      </a:r>
                      <a:r>
                        <a:rPr lang="en-US" sz="1600">
                          <a:effectLst/>
                          <a:latin typeface="+mn-lt"/>
                          <a:ea typeface="Times New Roman"/>
                          <a:cs typeface="Times New Roman"/>
                        </a:rPr>
                        <a:t>o </a:t>
                      </a:r>
                      <a:r>
                        <a:rPr lang="en-US" sz="1600" spc="5">
                          <a:effectLst/>
                          <a:latin typeface="+mn-lt"/>
                          <a:ea typeface="Times New Roman"/>
                          <a:cs typeface="Times New Roman"/>
                        </a:rPr>
                        <a:t>ch</a:t>
                      </a:r>
                      <a:r>
                        <a:rPr lang="en-US" sz="1600" spc="-5">
                          <a:effectLst/>
                          <a:latin typeface="+mn-lt"/>
                          <a:ea typeface="Times New Roman"/>
                          <a:cs typeface="Times New Roman"/>
                        </a:rPr>
                        <a:t>a</a:t>
                      </a:r>
                      <a:r>
                        <a:rPr lang="en-US" sz="1600" spc="5">
                          <a:effectLst/>
                          <a:latin typeface="+mn-lt"/>
                          <a:ea typeface="Times New Roman"/>
                          <a:cs typeface="Times New Roman"/>
                        </a:rPr>
                        <a:t>ng</a:t>
                      </a:r>
                      <a:r>
                        <a:rPr lang="en-US" sz="1600">
                          <a:effectLst/>
                          <a:latin typeface="+mn-lt"/>
                          <a:ea typeface="Times New Roman"/>
                          <a:cs typeface="Times New Roman"/>
                        </a:rPr>
                        <a:t>e</a:t>
                      </a:r>
                      <a:r>
                        <a:rPr lang="en-US" sz="1600" spc="35">
                          <a:effectLst/>
                          <a:latin typeface="+mn-lt"/>
                          <a:ea typeface="Times New Roman"/>
                          <a:cs typeface="Times New Roman"/>
                        </a:rPr>
                        <a:t> </a:t>
                      </a:r>
                      <a:r>
                        <a:rPr lang="en-US" sz="1600" spc="-5">
                          <a:effectLst/>
                          <a:latin typeface="+mn-lt"/>
                          <a:ea typeface="Times New Roman"/>
                          <a:cs typeface="Times New Roman"/>
                        </a:rPr>
                        <a:t>w</a:t>
                      </a:r>
                      <a:r>
                        <a:rPr lang="en-US" sz="1600" spc="5">
                          <a:effectLst/>
                          <a:latin typeface="+mn-lt"/>
                          <a:ea typeface="Times New Roman"/>
                          <a:cs typeface="Times New Roman"/>
                        </a:rPr>
                        <a:t>ha</a:t>
                      </a:r>
                      <a:r>
                        <a:rPr lang="en-US" sz="1600">
                          <a:effectLst/>
                          <a:latin typeface="+mn-lt"/>
                          <a:ea typeface="Times New Roman"/>
                          <a:cs typeface="Times New Roman"/>
                        </a:rPr>
                        <a:t>t</a:t>
                      </a:r>
                      <a:r>
                        <a:rPr lang="en-US" sz="1600" spc="-20">
                          <a:effectLst/>
                          <a:latin typeface="+mn-lt"/>
                          <a:ea typeface="Times New Roman"/>
                          <a:cs typeface="Times New Roman"/>
                        </a:rPr>
                        <a:t> </a:t>
                      </a:r>
                      <a:r>
                        <a:rPr lang="en-US" sz="1600" spc="5">
                          <a:effectLst/>
                          <a:latin typeface="+mn-lt"/>
                          <a:ea typeface="Times New Roman"/>
                          <a:cs typeface="Times New Roman"/>
                        </a:rPr>
                        <a:t>d</a:t>
                      </a:r>
                      <a:r>
                        <a:rPr lang="en-US" sz="1600">
                          <a:effectLst/>
                          <a:latin typeface="+mn-lt"/>
                          <a:ea typeface="Times New Roman"/>
                          <a:cs typeface="Times New Roman"/>
                        </a:rPr>
                        <a:t>i</a:t>
                      </a:r>
                      <a:r>
                        <a:rPr lang="en-US" sz="1600" spc="-5">
                          <a:effectLst/>
                          <a:latin typeface="+mn-lt"/>
                          <a:ea typeface="Times New Roman"/>
                          <a:cs typeface="Times New Roman"/>
                        </a:rPr>
                        <a:t>d</a:t>
                      </a:r>
                      <a:r>
                        <a:rPr lang="en-US" sz="1600" spc="5">
                          <a:effectLst/>
                          <a:latin typeface="+mn-lt"/>
                          <a:ea typeface="Times New Roman"/>
                          <a:cs typeface="Times New Roman"/>
                        </a:rPr>
                        <a:t>n’</a:t>
                      </a:r>
                      <a:r>
                        <a:rPr lang="en-US" sz="1600">
                          <a:effectLst/>
                          <a:latin typeface="+mn-lt"/>
                          <a:ea typeface="Times New Roman"/>
                          <a:cs typeface="Times New Roman"/>
                        </a:rPr>
                        <a:t>t </a:t>
                      </a:r>
                      <a:r>
                        <a:rPr lang="en-US" sz="1600" spc="-5">
                          <a:effectLst/>
                          <a:latin typeface="+mn-lt"/>
                          <a:ea typeface="Times New Roman"/>
                          <a:cs typeface="Times New Roman"/>
                        </a:rPr>
                        <a:t>w</a:t>
                      </a:r>
                      <a:r>
                        <a:rPr lang="en-US" sz="1600" spc="5">
                          <a:effectLst/>
                          <a:latin typeface="+mn-lt"/>
                          <a:ea typeface="Times New Roman"/>
                          <a:cs typeface="Times New Roman"/>
                        </a:rPr>
                        <a:t>o</a:t>
                      </a:r>
                      <a:r>
                        <a:rPr lang="en-US" sz="1600" spc="-5">
                          <a:effectLst/>
                          <a:latin typeface="+mn-lt"/>
                          <a:ea typeface="Times New Roman"/>
                          <a:cs typeface="Times New Roman"/>
                        </a:rPr>
                        <a:t>r</a:t>
                      </a:r>
                      <a:r>
                        <a:rPr lang="en-US" sz="1600">
                          <a:effectLst/>
                          <a:latin typeface="+mn-lt"/>
                          <a:ea typeface="Times New Roman"/>
                          <a:cs typeface="Times New Roman"/>
                        </a:rPr>
                        <a:t>k</a:t>
                      </a:r>
                      <a:r>
                        <a:rPr lang="en-US" sz="1600" spc="-70">
                          <a:effectLst/>
                          <a:latin typeface="+mn-lt"/>
                          <a:ea typeface="Times New Roman"/>
                          <a:cs typeface="Times New Roman"/>
                        </a:rPr>
                        <a:t> </a:t>
                      </a:r>
                      <a:r>
                        <a:rPr lang="en-US" sz="1600" spc="5">
                          <a:effectLst/>
                          <a:latin typeface="+mn-lt"/>
                          <a:ea typeface="Times New Roman"/>
                          <a:cs typeface="Times New Roman"/>
                        </a:rPr>
                        <a:t>a</a:t>
                      </a:r>
                      <a:r>
                        <a:rPr lang="en-US" sz="1600">
                          <a:effectLst/>
                          <a:latin typeface="+mn-lt"/>
                          <a:ea typeface="Times New Roman"/>
                          <a:cs typeface="Times New Roman"/>
                        </a:rPr>
                        <a:t>s</a:t>
                      </a:r>
                      <a:r>
                        <a:rPr lang="en-US" sz="1600" spc="50">
                          <a:effectLst/>
                          <a:latin typeface="+mn-lt"/>
                          <a:ea typeface="Times New Roman"/>
                          <a:cs typeface="Times New Roman"/>
                        </a:rPr>
                        <a:t> </a:t>
                      </a:r>
                      <a:r>
                        <a:rPr lang="en-US" sz="1600" spc="-5">
                          <a:effectLst/>
                          <a:latin typeface="+mn-lt"/>
                          <a:ea typeface="Times New Roman"/>
                          <a:cs typeface="Times New Roman"/>
                        </a:rPr>
                        <a:t>w</a:t>
                      </a:r>
                      <a:r>
                        <a:rPr lang="en-US" sz="1600" spc="5">
                          <a:effectLst/>
                          <a:latin typeface="+mn-lt"/>
                          <a:ea typeface="Times New Roman"/>
                          <a:cs typeface="Times New Roman"/>
                        </a:rPr>
                        <a:t>e</a:t>
                      </a:r>
                      <a:r>
                        <a:rPr lang="en-US" sz="1600">
                          <a:effectLst/>
                          <a:latin typeface="+mn-lt"/>
                          <a:ea typeface="Times New Roman"/>
                          <a:cs typeface="Times New Roman"/>
                        </a:rPr>
                        <a:t>ll</a:t>
                      </a:r>
                      <a:r>
                        <a:rPr lang="en-US" sz="1600" spc="-75">
                          <a:effectLst/>
                          <a:latin typeface="+mn-lt"/>
                          <a:ea typeface="Times New Roman"/>
                          <a:cs typeface="Times New Roman"/>
                        </a:rPr>
                        <a:t> </a:t>
                      </a:r>
                      <a:r>
                        <a:rPr lang="en-US" sz="1600" spc="5">
                          <a:effectLst/>
                          <a:latin typeface="+mn-lt"/>
                          <a:ea typeface="Times New Roman"/>
                          <a:cs typeface="Times New Roman"/>
                        </a:rPr>
                        <a:t>a</a:t>
                      </a:r>
                      <a:r>
                        <a:rPr lang="en-US" sz="1600">
                          <a:effectLst/>
                          <a:latin typeface="+mn-lt"/>
                          <a:ea typeface="Times New Roman"/>
                          <a:cs typeface="Times New Roman"/>
                        </a:rPr>
                        <a:t>s</a:t>
                      </a:r>
                      <a:r>
                        <a:rPr lang="en-US" sz="1600" spc="50">
                          <a:effectLst/>
                          <a:latin typeface="+mn-lt"/>
                          <a:ea typeface="Times New Roman"/>
                          <a:cs typeface="Times New Roman"/>
                        </a:rPr>
                        <a:t> </a:t>
                      </a:r>
                      <a:r>
                        <a:rPr lang="en-US" sz="1600">
                          <a:effectLst/>
                          <a:latin typeface="+mn-lt"/>
                          <a:ea typeface="Times New Roman"/>
                          <a:cs typeface="Times New Roman"/>
                        </a:rPr>
                        <a:t>it</a:t>
                      </a:r>
                      <a:r>
                        <a:rPr lang="en-US" sz="1600" spc="-5">
                          <a:effectLst/>
                          <a:latin typeface="+mn-lt"/>
                          <a:ea typeface="Times New Roman"/>
                          <a:cs typeface="Times New Roman"/>
                        </a:rPr>
                        <a:t> </a:t>
                      </a:r>
                      <a:r>
                        <a:rPr lang="en-US" sz="1600" spc="5">
                          <a:effectLst/>
                          <a:latin typeface="+mn-lt"/>
                          <a:ea typeface="Times New Roman"/>
                          <a:cs typeface="Times New Roman"/>
                        </a:rPr>
                        <a:t>cou</a:t>
                      </a:r>
                      <a:r>
                        <a:rPr lang="en-US" sz="1600">
                          <a:effectLst/>
                          <a:latin typeface="+mn-lt"/>
                          <a:ea typeface="Times New Roman"/>
                          <a:cs typeface="Times New Roman"/>
                        </a:rPr>
                        <a:t>ld</a:t>
                      </a:r>
                      <a:r>
                        <a:rPr lang="en-US" sz="1600" spc="-10">
                          <a:effectLst/>
                          <a:latin typeface="+mn-lt"/>
                          <a:ea typeface="Times New Roman"/>
                          <a:cs typeface="Times New Roman"/>
                        </a:rPr>
                        <a:t> </a:t>
                      </a:r>
                      <a:r>
                        <a:rPr lang="en-US" sz="1600" spc="5">
                          <a:effectLst/>
                          <a:latin typeface="+mn-lt"/>
                          <a:ea typeface="Times New Roman"/>
                          <a:cs typeface="Times New Roman"/>
                        </a:rPr>
                        <a:t>an</a:t>
                      </a:r>
                      <a:r>
                        <a:rPr lang="en-US" sz="1600">
                          <a:effectLst/>
                          <a:latin typeface="+mn-lt"/>
                          <a:ea typeface="Times New Roman"/>
                          <a:cs typeface="Times New Roman"/>
                        </a:rPr>
                        <a:t>d</a:t>
                      </a:r>
                      <a:r>
                        <a:rPr lang="en-US" sz="1600" spc="55">
                          <a:effectLst/>
                          <a:latin typeface="+mn-lt"/>
                          <a:ea typeface="Times New Roman"/>
                          <a:cs typeface="Times New Roman"/>
                        </a:rPr>
                        <a:t> </a:t>
                      </a:r>
                      <a:r>
                        <a:rPr lang="en-US" sz="1600" spc="-5">
                          <a:effectLst/>
                          <a:latin typeface="+mn-lt"/>
                          <a:ea typeface="Times New Roman"/>
                          <a:cs typeface="Times New Roman"/>
                        </a:rPr>
                        <a:t>r</a:t>
                      </a:r>
                      <a:r>
                        <a:rPr lang="en-US" sz="1600" spc="5">
                          <a:effectLst/>
                          <a:latin typeface="+mn-lt"/>
                          <a:ea typeface="Times New Roman"/>
                          <a:cs typeface="Times New Roman"/>
                        </a:rPr>
                        <a:t>e</a:t>
                      </a:r>
                      <a:r>
                        <a:rPr lang="en-US" sz="1600">
                          <a:effectLst/>
                          <a:latin typeface="+mn-lt"/>
                          <a:ea typeface="Times New Roman"/>
                          <a:cs typeface="Times New Roman"/>
                        </a:rPr>
                        <a:t>fi</a:t>
                      </a:r>
                      <a:r>
                        <a:rPr lang="en-US" sz="1600" spc="5">
                          <a:effectLst/>
                          <a:latin typeface="+mn-lt"/>
                          <a:ea typeface="Times New Roman"/>
                          <a:cs typeface="Times New Roman"/>
                        </a:rPr>
                        <a:t>n</a:t>
                      </a:r>
                      <a:r>
                        <a:rPr lang="en-US" sz="1600">
                          <a:effectLst/>
                          <a:latin typeface="+mn-lt"/>
                          <a:ea typeface="Times New Roman"/>
                          <a:cs typeface="Times New Roman"/>
                        </a:rPr>
                        <a:t>e</a:t>
                      </a:r>
                      <a:r>
                        <a:rPr lang="en-US" sz="1600" spc="5">
                          <a:effectLst/>
                          <a:latin typeface="+mn-lt"/>
                          <a:ea typeface="Times New Roman"/>
                          <a:cs typeface="Times New Roman"/>
                        </a:rPr>
                        <a:t> </a:t>
                      </a:r>
                      <a:r>
                        <a:rPr lang="en-US" sz="1600" spc="-5">
                          <a:effectLst/>
                          <a:latin typeface="+mn-lt"/>
                          <a:ea typeface="Times New Roman"/>
                          <a:cs typeface="Times New Roman"/>
                        </a:rPr>
                        <a:t>w</a:t>
                      </a:r>
                      <a:r>
                        <a:rPr lang="en-US" sz="1600" spc="5">
                          <a:effectLst/>
                          <a:latin typeface="+mn-lt"/>
                          <a:ea typeface="Times New Roman"/>
                          <a:cs typeface="Times New Roman"/>
                        </a:rPr>
                        <a:t>ha</a:t>
                      </a:r>
                      <a:r>
                        <a:rPr lang="en-US" sz="1600">
                          <a:effectLst/>
                          <a:latin typeface="+mn-lt"/>
                          <a:ea typeface="Times New Roman"/>
                          <a:cs typeface="Times New Roman"/>
                        </a:rPr>
                        <a:t>t</a:t>
                      </a:r>
                      <a:r>
                        <a:rPr lang="en-US" sz="1600" spc="-20">
                          <a:effectLst/>
                          <a:latin typeface="+mn-lt"/>
                          <a:ea typeface="Times New Roman"/>
                          <a:cs typeface="Times New Roman"/>
                        </a:rPr>
                        <a:t> </a:t>
                      </a:r>
                      <a:r>
                        <a:rPr lang="en-US" sz="1600" spc="5">
                          <a:effectLst/>
                          <a:latin typeface="+mn-lt"/>
                          <a:ea typeface="Times New Roman"/>
                          <a:cs typeface="Times New Roman"/>
                        </a:rPr>
                        <a:t>d</a:t>
                      </a:r>
                      <a:r>
                        <a:rPr lang="en-US" sz="1600">
                          <a:effectLst/>
                          <a:latin typeface="+mn-lt"/>
                          <a:ea typeface="Times New Roman"/>
                          <a:cs typeface="Times New Roman"/>
                        </a:rPr>
                        <a:t>id</a:t>
                      </a:r>
                      <a:r>
                        <a:rPr lang="en-US" sz="1600" spc="-5">
                          <a:effectLst/>
                          <a:latin typeface="+mn-lt"/>
                          <a:ea typeface="Times New Roman"/>
                          <a:cs typeface="Times New Roman"/>
                        </a:rPr>
                        <a:t> a</a:t>
                      </a:r>
                      <a:r>
                        <a:rPr lang="en-US" sz="1600" spc="5">
                          <a:effectLst/>
                          <a:latin typeface="+mn-lt"/>
                          <a:ea typeface="Times New Roman"/>
                          <a:cs typeface="Times New Roman"/>
                        </a:rPr>
                        <a:t>n</a:t>
                      </a:r>
                      <a:r>
                        <a:rPr lang="en-US" sz="1600">
                          <a:effectLst/>
                          <a:latin typeface="+mn-lt"/>
                          <a:ea typeface="Times New Roman"/>
                          <a:cs typeface="Times New Roman"/>
                        </a:rPr>
                        <a:t>d m</a:t>
                      </a:r>
                      <a:r>
                        <a:rPr lang="en-US" sz="1600" spc="5">
                          <a:effectLst/>
                          <a:latin typeface="+mn-lt"/>
                          <a:ea typeface="Times New Roman"/>
                          <a:cs typeface="Times New Roman"/>
                        </a:rPr>
                        <a:t>ak</a:t>
                      </a:r>
                      <a:r>
                        <a:rPr lang="en-US" sz="1600">
                          <a:effectLst/>
                          <a:latin typeface="+mn-lt"/>
                          <a:ea typeface="Times New Roman"/>
                          <a:cs typeface="Times New Roman"/>
                        </a:rPr>
                        <a:t>e</a:t>
                      </a:r>
                      <a:r>
                        <a:rPr lang="en-US" sz="1600" spc="-70">
                          <a:effectLst/>
                          <a:latin typeface="+mn-lt"/>
                          <a:ea typeface="Times New Roman"/>
                          <a:cs typeface="Times New Roman"/>
                        </a:rPr>
                        <a:t> </a:t>
                      </a:r>
                      <a:r>
                        <a:rPr lang="en-US" sz="1600">
                          <a:effectLst/>
                          <a:latin typeface="+mn-lt"/>
                          <a:ea typeface="Times New Roman"/>
                          <a:cs typeface="Times New Roman"/>
                        </a:rPr>
                        <a:t>it</a:t>
                      </a:r>
                      <a:r>
                        <a:rPr lang="en-US" sz="1600" spc="-5">
                          <a:effectLst/>
                          <a:latin typeface="+mn-lt"/>
                          <a:ea typeface="Times New Roman"/>
                          <a:cs typeface="Times New Roman"/>
                        </a:rPr>
                        <a:t> </a:t>
                      </a:r>
                      <a:r>
                        <a:rPr lang="en-US" sz="1600" spc="5">
                          <a:effectLst/>
                          <a:latin typeface="+mn-lt"/>
                          <a:ea typeface="Times New Roman"/>
                          <a:cs typeface="Times New Roman"/>
                        </a:rPr>
                        <a:t>eve</a:t>
                      </a:r>
                      <a:r>
                        <a:rPr lang="en-US" sz="1600">
                          <a:effectLst/>
                          <a:latin typeface="+mn-lt"/>
                          <a:ea typeface="Times New Roman"/>
                          <a:cs typeface="Times New Roman"/>
                        </a:rPr>
                        <a:t>n</a:t>
                      </a:r>
                      <a:r>
                        <a:rPr lang="en-US" sz="1600" spc="-65">
                          <a:effectLst/>
                          <a:latin typeface="+mn-lt"/>
                          <a:ea typeface="Times New Roman"/>
                          <a:cs typeface="Times New Roman"/>
                        </a:rPr>
                        <a:t> </a:t>
                      </a:r>
                      <a:r>
                        <a:rPr lang="en-US" sz="1600">
                          <a:effectLst/>
                          <a:latin typeface="+mn-lt"/>
                          <a:ea typeface="Times New Roman"/>
                          <a:cs typeface="Times New Roman"/>
                        </a:rPr>
                        <a:t>m</a:t>
                      </a:r>
                      <a:r>
                        <a:rPr lang="en-US" sz="1600" spc="5">
                          <a:effectLst/>
                          <a:latin typeface="+mn-lt"/>
                          <a:ea typeface="Times New Roman"/>
                          <a:cs typeface="Times New Roman"/>
                        </a:rPr>
                        <a:t>o</a:t>
                      </a:r>
                      <a:r>
                        <a:rPr lang="en-US" sz="1600" spc="-5">
                          <a:effectLst/>
                          <a:latin typeface="+mn-lt"/>
                          <a:ea typeface="Times New Roman"/>
                          <a:cs typeface="Times New Roman"/>
                        </a:rPr>
                        <a:t>r</a:t>
                      </a:r>
                      <a:r>
                        <a:rPr lang="en-US" sz="1600">
                          <a:effectLst/>
                          <a:latin typeface="+mn-lt"/>
                          <a:ea typeface="Times New Roman"/>
                          <a:cs typeface="Times New Roman"/>
                        </a:rPr>
                        <a:t>e</a:t>
                      </a:r>
                      <a:r>
                        <a:rPr lang="en-US" sz="1600" spc="-15">
                          <a:effectLst/>
                          <a:latin typeface="+mn-lt"/>
                          <a:ea typeface="Times New Roman"/>
                          <a:cs typeface="Times New Roman"/>
                        </a:rPr>
                        <a:t> </a:t>
                      </a:r>
                      <a:r>
                        <a:rPr lang="en-US" sz="1600" spc="5">
                          <a:effectLst/>
                          <a:latin typeface="+mn-lt"/>
                          <a:ea typeface="Times New Roman"/>
                          <a:cs typeface="Times New Roman"/>
                        </a:rPr>
                        <a:t>e</a:t>
                      </a:r>
                      <a:r>
                        <a:rPr lang="en-US" sz="1600">
                          <a:effectLst/>
                          <a:latin typeface="+mn-lt"/>
                          <a:ea typeface="Times New Roman"/>
                          <a:cs typeface="Times New Roman"/>
                        </a:rPr>
                        <a:t>ff</a:t>
                      </a:r>
                      <a:r>
                        <a:rPr lang="en-US" sz="1600" spc="5">
                          <a:effectLst/>
                          <a:latin typeface="+mn-lt"/>
                          <a:ea typeface="Times New Roman"/>
                          <a:cs typeface="Times New Roman"/>
                        </a:rPr>
                        <a:t>ec</a:t>
                      </a:r>
                      <a:r>
                        <a:rPr lang="en-US" sz="1600">
                          <a:effectLst/>
                          <a:latin typeface="+mn-lt"/>
                          <a:ea typeface="Times New Roman"/>
                          <a:cs typeface="Times New Roman"/>
                        </a:rPr>
                        <a:t>ti</a:t>
                      </a:r>
                      <a:r>
                        <a:rPr lang="en-US" sz="1600" spc="5">
                          <a:effectLst/>
                          <a:latin typeface="+mn-lt"/>
                          <a:ea typeface="Times New Roman"/>
                          <a:cs typeface="Times New Roman"/>
                        </a:rPr>
                        <a:t>ve.</a:t>
                      </a:r>
                      <a:r>
                        <a:rPr lang="en-US" sz="1600">
                          <a:effectLst/>
                          <a:latin typeface="+mn-lt"/>
                          <a:ea typeface="Times New Roman"/>
                          <a:cs typeface="Times New Roman"/>
                        </a:rPr>
                        <a:t>” </a:t>
                      </a:r>
                      <a:r>
                        <a:rPr lang="en-US" sz="1600" spc="5">
                          <a:effectLst/>
                          <a:latin typeface="+mn-lt"/>
                          <a:ea typeface="Times New Roman"/>
                          <a:cs typeface="Times New Roman"/>
                        </a:rPr>
                        <a:t>(p</a:t>
                      </a:r>
                      <a:r>
                        <a:rPr lang="en-US" sz="1600">
                          <a:effectLst/>
                          <a:latin typeface="+mn-lt"/>
                          <a:ea typeface="Times New Roman"/>
                          <a:cs typeface="Times New Roman"/>
                        </a:rPr>
                        <a:t>.</a:t>
                      </a:r>
                      <a:r>
                        <a:rPr lang="en-US" sz="1600" spc="-5">
                          <a:effectLst/>
                          <a:latin typeface="+mn-lt"/>
                          <a:ea typeface="Times New Roman"/>
                          <a:cs typeface="Times New Roman"/>
                        </a:rPr>
                        <a:t> </a:t>
                      </a:r>
                      <a:r>
                        <a:rPr lang="en-US" sz="1600" spc="5">
                          <a:effectLst/>
                          <a:latin typeface="+mn-lt"/>
                          <a:ea typeface="Times New Roman"/>
                          <a:cs typeface="Times New Roman"/>
                        </a:rPr>
                        <a:t>1</a:t>
                      </a:r>
                      <a:r>
                        <a:rPr lang="en-US" sz="1600" spc="-5">
                          <a:effectLst/>
                          <a:latin typeface="+mn-lt"/>
                          <a:ea typeface="Times New Roman"/>
                          <a:cs typeface="Times New Roman"/>
                        </a:rPr>
                        <a:t>3</a:t>
                      </a:r>
                      <a:r>
                        <a:rPr lang="en-US" sz="1600" spc="5">
                          <a:effectLst/>
                          <a:latin typeface="+mn-lt"/>
                          <a:ea typeface="Times New Roman"/>
                          <a:cs typeface="Times New Roman"/>
                        </a:rPr>
                        <a:t>6</a:t>
                      </a:r>
                      <a:r>
                        <a:rPr lang="en-US" sz="1600">
                          <a:effectLst/>
                          <a:latin typeface="+mn-lt"/>
                          <a:ea typeface="Times New Roman"/>
                          <a:cs typeface="Times New Roman"/>
                        </a:rPr>
                        <a:t>)</a:t>
                      </a:r>
                      <a:endParaRPr lang="en-US" sz="1600">
                        <a:effectLst/>
                        <a:latin typeface="+mn-lt"/>
                        <a:ea typeface="Calibri"/>
                        <a:cs typeface="Times New Roman"/>
                      </a:endParaRPr>
                    </a:p>
                  </a:txBody>
                  <a:tcPr marL="0" marR="0" marT="0" marB="0"/>
                </a:tc>
                <a:tc>
                  <a:txBody>
                    <a:bodyPr/>
                    <a:lstStyle/>
                    <a:p>
                      <a:pPr marL="223520" marR="41910" indent="-114300">
                        <a:lnSpc>
                          <a:spcPct val="100000"/>
                        </a:lnSpc>
                        <a:spcBef>
                          <a:spcPts val="0"/>
                        </a:spcBef>
                        <a:spcAft>
                          <a:spcPts val="600"/>
                        </a:spcAft>
                      </a:pPr>
                      <a:r>
                        <a:rPr lang="en-US" sz="1600" smtClean="0">
                          <a:effectLst/>
                          <a:latin typeface="+mn-lt"/>
                          <a:ea typeface="Symbol"/>
                          <a:cs typeface="Symbol"/>
                        </a:rPr>
                        <a:t></a:t>
                      </a:r>
                      <a:r>
                        <a:rPr lang="en-US" sz="1600" spc="-5" smtClean="0">
                          <a:effectLst/>
                          <a:latin typeface="+mn-lt"/>
                          <a:ea typeface="Times New Roman"/>
                          <a:cs typeface="Times New Roman"/>
                        </a:rPr>
                        <a:t>C</a:t>
                      </a:r>
                      <a:r>
                        <a:rPr lang="en-US" sz="1600" spc="5" smtClean="0">
                          <a:effectLst/>
                          <a:latin typeface="+mn-lt"/>
                          <a:ea typeface="Times New Roman"/>
                          <a:cs typeface="Times New Roman"/>
                        </a:rPr>
                        <a:t>rea</a:t>
                      </a:r>
                      <a:r>
                        <a:rPr lang="en-US" sz="1600" smtClean="0">
                          <a:effectLst/>
                          <a:latin typeface="+mn-lt"/>
                          <a:ea typeface="Times New Roman"/>
                          <a:cs typeface="Times New Roman"/>
                        </a:rPr>
                        <a:t>t</a:t>
                      </a:r>
                      <a:r>
                        <a:rPr lang="en-US" sz="1600" spc="5" smtClean="0">
                          <a:effectLst/>
                          <a:latin typeface="+mn-lt"/>
                          <a:ea typeface="Times New Roman"/>
                          <a:cs typeface="Times New Roman"/>
                        </a:rPr>
                        <a:t>e</a:t>
                      </a:r>
                      <a:r>
                        <a:rPr lang="en-US" sz="1600" smtClean="0">
                          <a:effectLst/>
                          <a:latin typeface="+mn-lt"/>
                          <a:ea typeface="Times New Roman"/>
                          <a:cs typeface="Times New Roman"/>
                        </a:rPr>
                        <a:t>d</a:t>
                      </a:r>
                      <a:r>
                        <a:rPr lang="en-US" sz="1600" spc="-20" smtClean="0">
                          <a:effectLst/>
                          <a:latin typeface="+mn-lt"/>
                          <a:ea typeface="Times New Roman"/>
                          <a:cs typeface="Times New Roman"/>
                        </a:rPr>
                        <a:t> </a:t>
                      </a:r>
                      <a:r>
                        <a:rPr lang="en-US" sz="1600">
                          <a:effectLst/>
                          <a:latin typeface="+mn-lt"/>
                          <a:ea typeface="Times New Roman"/>
                          <a:cs typeface="Times New Roman"/>
                        </a:rPr>
                        <a:t>a </a:t>
                      </a:r>
                      <a:r>
                        <a:rPr lang="en-US" sz="1600" spc="5">
                          <a:effectLst/>
                          <a:latin typeface="+mn-lt"/>
                          <a:ea typeface="Times New Roman"/>
                          <a:cs typeface="Times New Roman"/>
                        </a:rPr>
                        <a:t>10</a:t>
                      </a:r>
                      <a:r>
                        <a:rPr lang="en-US" sz="1600" spc="-5">
                          <a:effectLst/>
                          <a:latin typeface="+mn-lt"/>
                          <a:ea typeface="Times New Roman"/>
                          <a:cs typeface="Times New Roman"/>
                        </a:rPr>
                        <a:t>-s</a:t>
                      </a:r>
                      <a:r>
                        <a:rPr lang="en-US" sz="1600">
                          <a:effectLst/>
                          <a:latin typeface="+mn-lt"/>
                          <a:ea typeface="Times New Roman"/>
                          <a:cs typeface="Times New Roman"/>
                        </a:rPr>
                        <a:t>t</a:t>
                      </a:r>
                      <a:r>
                        <a:rPr lang="en-US" sz="1600" spc="5">
                          <a:effectLst/>
                          <a:latin typeface="+mn-lt"/>
                          <a:ea typeface="Times New Roman"/>
                          <a:cs typeface="Times New Roman"/>
                        </a:rPr>
                        <a:t>e</a:t>
                      </a:r>
                      <a:r>
                        <a:rPr lang="en-US" sz="1600">
                          <a:effectLst/>
                          <a:latin typeface="+mn-lt"/>
                          <a:ea typeface="Times New Roman"/>
                          <a:cs typeface="Times New Roman"/>
                        </a:rPr>
                        <a:t>p</a:t>
                      </a:r>
                      <a:r>
                        <a:rPr lang="en-US" sz="1600" spc="-20">
                          <a:effectLst/>
                          <a:latin typeface="+mn-lt"/>
                          <a:ea typeface="Times New Roman"/>
                          <a:cs typeface="Times New Roman"/>
                        </a:rPr>
                        <a:t> </a:t>
                      </a:r>
                      <a:r>
                        <a:rPr lang="en-US" sz="1600" spc="5">
                          <a:effectLst/>
                          <a:latin typeface="+mn-lt"/>
                          <a:ea typeface="Times New Roman"/>
                          <a:cs typeface="Times New Roman"/>
                        </a:rPr>
                        <a:t>proce</a:t>
                      </a:r>
                      <a:r>
                        <a:rPr lang="en-US" sz="1600" spc="-5">
                          <a:effectLst/>
                          <a:latin typeface="+mn-lt"/>
                          <a:ea typeface="Times New Roman"/>
                          <a:cs typeface="Times New Roman"/>
                        </a:rPr>
                        <a:t>s</a:t>
                      </a:r>
                      <a:r>
                        <a:rPr lang="en-US" sz="1600">
                          <a:effectLst/>
                          <a:latin typeface="+mn-lt"/>
                          <a:ea typeface="Times New Roman"/>
                          <a:cs typeface="Times New Roman"/>
                        </a:rPr>
                        <a:t>s</a:t>
                      </a:r>
                      <a:r>
                        <a:rPr lang="en-US" sz="1600" spc="-30">
                          <a:effectLst/>
                          <a:latin typeface="+mn-lt"/>
                          <a:ea typeface="Times New Roman"/>
                          <a:cs typeface="Times New Roman"/>
                        </a:rPr>
                        <a:t> </a:t>
                      </a:r>
                      <a:r>
                        <a:rPr lang="en-US" sz="1600" spc="-5">
                          <a:effectLst/>
                          <a:latin typeface="+mn-lt"/>
                          <a:ea typeface="Times New Roman"/>
                          <a:cs typeface="Times New Roman"/>
                        </a:rPr>
                        <a:t>f</a:t>
                      </a:r>
                      <a:r>
                        <a:rPr lang="en-US" sz="1600" spc="5">
                          <a:effectLst/>
                          <a:latin typeface="+mn-lt"/>
                          <a:ea typeface="Times New Roman"/>
                          <a:cs typeface="Times New Roman"/>
                        </a:rPr>
                        <a:t>o</a:t>
                      </a:r>
                      <a:r>
                        <a:rPr lang="en-US" sz="1600">
                          <a:effectLst/>
                          <a:latin typeface="+mn-lt"/>
                          <a:ea typeface="Times New Roman"/>
                          <a:cs typeface="Times New Roman"/>
                        </a:rPr>
                        <a:t>r</a:t>
                      </a:r>
                      <a:r>
                        <a:rPr lang="en-US" sz="1600" spc="-5">
                          <a:effectLst/>
                          <a:latin typeface="+mn-lt"/>
                          <a:ea typeface="Times New Roman"/>
                          <a:cs typeface="Times New Roman"/>
                        </a:rPr>
                        <a:t> h</a:t>
                      </a:r>
                      <a:r>
                        <a:rPr lang="en-US" sz="1600" spc="5">
                          <a:effectLst/>
                          <a:latin typeface="+mn-lt"/>
                          <a:ea typeface="Times New Roman"/>
                          <a:cs typeface="Times New Roman"/>
                        </a:rPr>
                        <a:t>e</a:t>
                      </a:r>
                      <a:r>
                        <a:rPr lang="en-US" sz="1600">
                          <a:effectLst/>
                          <a:latin typeface="+mn-lt"/>
                          <a:ea typeface="Times New Roman"/>
                          <a:cs typeface="Times New Roman"/>
                        </a:rPr>
                        <a:t>r </a:t>
                      </a:r>
                      <a:r>
                        <a:rPr lang="en-US" sz="1600" spc="5">
                          <a:effectLst/>
                          <a:latin typeface="+mn-lt"/>
                          <a:ea typeface="Times New Roman"/>
                          <a:cs typeface="Times New Roman"/>
                        </a:rPr>
                        <a:t>pro</a:t>
                      </a:r>
                      <a:r>
                        <a:rPr lang="en-US" sz="1600" spc="-5">
                          <a:effectLst/>
                          <a:latin typeface="+mn-lt"/>
                          <a:ea typeface="Times New Roman"/>
                          <a:cs typeface="Times New Roman"/>
                        </a:rPr>
                        <a:t>g</a:t>
                      </a:r>
                      <a:r>
                        <a:rPr lang="en-US" sz="1600" spc="5">
                          <a:effectLst/>
                          <a:latin typeface="+mn-lt"/>
                          <a:ea typeface="Times New Roman"/>
                          <a:cs typeface="Times New Roman"/>
                        </a:rPr>
                        <a:t>ra</a:t>
                      </a:r>
                      <a:r>
                        <a:rPr lang="en-US" sz="1600" spc="-5">
                          <a:effectLst/>
                          <a:latin typeface="+mn-lt"/>
                          <a:ea typeface="Times New Roman"/>
                          <a:cs typeface="Times New Roman"/>
                        </a:rPr>
                        <a:t>m</a:t>
                      </a:r>
                      <a:r>
                        <a:rPr lang="en-US" sz="1600">
                          <a:effectLst/>
                          <a:latin typeface="+mn-lt"/>
                          <a:ea typeface="Times New Roman"/>
                          <a:cs typeface="Times New Roman"/>
                        </a:rPr>
                        <a:t>s</a:t>
                      </a:r>
                      <a:r>
                        <a:rPr lang="en-US" sz="1600" spc="-40">
                          <a:effectLst/>
                          <a:latin typeface="+mn-lt"/>
                          <a:ea typeface="Times New Roman"/>
                          <a:cs typeface="Times New Roman"/>
                        </a:rPr>
                        <a:t> </a:t>
                      </a:r>
                      <a:r>
                        <a:rPr lang="en-US" sz="1600">
                          <a:effectLst/>
                          <a:latin typeface="+mn-lt"/>
                          <a:ea typeface="Times New Roman"/>
                          <a:cs typeface="Times New Roman"/>
                        </a:rPr>
                        <a:t>t</a:t>
                      </a:r>
                      <a:r>
                        <a:rPr lang="en-US" sz="1600" spc="-5">
                          <a:effectLst/>
                          <a:latin typeface="+mn-lt"/>
                          <a:ea typeface="Times New Roman"/>
                          <a:cs typeface="Times New Roman"/>
                        </a:rPr>
                        <a:t>h</a:t>
                      </a:r>
                      <a:r>
                        <a:rPr lang="en-US" sz="1600" spc="15">
                          <a:effectLst/>
                          <a:latin typeface="+mn-lt"/>
                          <a:ea typeface="Times New Roman"/>
                          <a:cs typeface="Times New Roman"/>
                        </a:rPr>
                        <a:t>a</a:t>
                      </a:r>
                      <a:r>
                        <a:rPr lang="en-US" sz="1600">
                          <a:effectLst/>
                          <a:latin typeface="+mn-lt"/>
                          <a:ea typeface="Times New Roman"/>
                          <a:cs typeface="Times New Roman"/>
                        </a:rPr>
                        <a:t>t</a:t>
                      </a:r>
                      <a:r>
                        <a:rPr lang="en-US" sz="1600" spc="-15">
                          <a:effectLst/>
                          <a:latin typeface="+mn-lt"/>
                          <a:ea typeface="Times New Roman"/>
                          <a:cs typeface="Times New Roman"/>
                        </a:rPr>
                        <a:t> </a:t>
                      </a:r>
                      <a:r>
                        <a:rPr lang="en-US" sz="1600" spc="5">
                          <a:effectLst/>
                          <a:latin typeface="+mn-lt"/>
                          <a:ea typeface="Times New Roman"/>
                          <a:cs typeface="Times New Roman"/>
                        </a:rPr>
                        <a:t>a</a:t>
                      </a:r>
                      <a:r>
                        <a:rPr lang="en-US" sz="1600">
                          <a:effectLst/>
                          <a:latin typeface="+mn-lt"/>
                          <a:ea typeface="Times New Roman"/>
                          <a:cs typeface="Times New Roman"/>
                        </a:rPr>
                        <a:t>ll</a:t>
                      </a:r>
                      <a:r>
                        <a:rPr lang="en-US" sz="1600" spc="20">
                          <a:effectLst/>
                          <a:latin typeface="+mn-lt"/>
                          <a:ea typeface="Times New Roman"/>
                          <a:cs typeface="Times New Roman"/>
                        </a:rPr>
                        <a:t>o</a:t>
                      </a:r>
                      <a:r>
                        <a:rPr lang="en-US" sz="1600" spc="-10">
                          <a:effectLst/>
                          <a:latin typeface="+mn-lt"/>
                          <a:ea typeface="Times New Roman"/>
                          <a:cs typeface="Times New Roman"/>
                        </a:rPr>
                        <a:t>w</a:t>
                      </a:r>
                      <a:r>
                        <a:rPr lang="en-US" sz="1600" spc="5">
                          <a:effectLst/>
                          <a:latin typeface="+mn-lt"/>
                          <a:ea typeface="Times New Roman"/>
                          <a:cs typeface="Times New Roman"/>
                        </a:rPr>
                        <a:t>e</a:t>
                      </a:r>
                      <a:r>
                        <a:rPr lang="en-US" sz="1600">
                          <a:effectLst/>
                          <a:latin typeface="+mn-lt"/>
                          <a:ea typeface="Times New Roman"/>
                          <a:cs typeface="Times New Roman"/>
                        </a:rPr>
                        <a:t>d</a:t>
                      </a:r>
                      <a:r>
                        <a:rPr lang="en-US" sz="1600" spc="-20">
                          <a:effectLst/>
                          <a:latin typeface="+mn-lt"/>
                          <a:ea typeface="Times New Roman"/>
                          <a:cs typeface="Times New Roman"/>
                        </a:rPr>
                        <a:t> </a:t>
                      </a:r>
                      <a:r>
                        <a:rPr lang="en-US" sz="1600" spc="-5">
                          <a:effectLst/>
                          <a:latin typeface="+mn-lt"/>
                          <a:ea typeface="Times New Roman"/>
                          <a:cs typeface="Times New Roman"/>
                        </a:rPr>
                        <a:t>f</a:t>
                      </a:r>
                      <a:r>
                        <a:rPr lang="en-US" sz="1600" spc="5">
                          <a:effectLst/>
                          <a:latin typeface="+mn-lt"/>
                          <a:ea typeface="Times New Roman"/>
                          <a:cs typeface="Times New Roman"/>
                        </a:rPr>
                        <a:t>o</a:t>
                      </a:r>
                      <a:r>
                        <a:rPr lang="en-US" sz="1600">
                          <a:effectLst/>
                          <a:latin typeface="+mn-lt"/>
                          <a:ea typeface="Times New Roman"/>
                          <a:cs typeface="Times New Roman"/>
                        </a:rPr>
                        <a:t>r</a:t>
                      </a:r>
                      <a:r>
                        <a:rPr lang="en-US" sz="1600" spc="-5">
                          <a:effectLst/>
                          <a:latin typeface="+mn-lt"/>
                          <a:ea typeface="Times New Roman"/>
                          <a:cs typeface="Times New Roman"/>
                        </a:rPr>
                        <a:t> </a:t>
                      </a:r>
                      <a:r>
                        <a:rPr lang="en-US" sz="1600" spc="5">
                          <a:effectLst/>
                          <a:latin typeface="+mn-lt"/>
                          <a:ea typeface="Times New Roman"/>
                          <a:cs typeface="Times New Roman"/>
                        </a:rPr>
                        <a:t>re</a:t>
                      </a:r>
                      <a:r>
                        <a:rPr lang="en-US" sz="1600" spc="-5">
                          <a:effectLst/>
                          <a:latin typeface="+mn-lt"/>
                          <a:ea typeface="Times New Roman"/>
                          <a:cs typeface="Times New Roman"/>
                        </a:rPr>
                        <a:t>gu</a:t>
                      </a:r>
                      <a:r>
                        <a:rPr lang="en-US" sz="1600">
                          <a:effectLst/>
                          <a:latin typeface="+mn-lt"/>
                          <a:ea typeface="Times New Roman"/>
                          <a:cs typeface="Times New Roman"/>
                        </a:rPr>
                        <a:t>l</a:t>
                      </a:r>
                      <a:r>
                        <a:rPr lang="en-US" sz="1600" spc="5">
                          <a:effectLst/>
                          <a:latin typeface="+mn-lt"/>
                          <a:ea typeface="Times New Roman"/>
                          <a:cs typeface="Times New Roman"/>
                        </a:rPr>
                        <a:t>a</a:t>
                      </a:r>
                      <a:r>
                        <a:rPr lang="en-US" sz="1600">
                          <a:effectLst/>
                          <a:latin typeface="+mn-lt"/>
                          <a:ea typeface="Times New Roman"/>
                          <a:cs typeface="Times New Roman"/>
                        </a:rPr>
                        <a:t>r </a:t>
                      </a:r>
                      <a:r>
                        <a:rPr lang="en-US" sz="1600" spc="5">
                          <a:effectLst/>
                          <a:latin typeface="+mn-lt"/>
                          <a:ea typeface="Times New Roman"/>
                          <a:cs typeface="Times New Roman"/>
                        </a:rPr>
                        <a:t>e</a:t>
                      </a:r>
                      <a:r>
                        <a:rPr lang="en-US" sz="1600" spc="-5">
                          <a:effectLst/>
                          <a:latin typeface="+mn-lt"/>
                          <a:ea typeface="Times New Roman"/>
                          <a:cs typeface="Times New Roman"/>
                        </a:rPr>
                        <a:t>v</a:t>
                      </a:r>
                      <a:r>
                        <a:rPr lang="en-US" sz="1600" spc="5">
                          <a:effectLst/>
                          <a:latin typeface="+mn-lt"/>
                          <a:ea typeface="Times New Roman"/>
                          <a:cs typeface="Times New Roman"/>
                        </a:rPr>
                        <a:t>a</a:t>
                      </a:r>
                      <a:r>
                        <a:rPr lang="en-US" sz="1600">
                          <a:effectLst/>
                          <a:latin typeface="+mn-lt"/>
                          <a:ea typeface="Times New Roman"/>
                          <a:cs typeface="Times New Roman"/>
                        </a:rPr>
                        <a:t>l</a:t>
                      </a:r>
                      <a:r>
                        <a:rPr lang="en-US" sz="1600" spc="-5">
                          <a:effectLst/>
                          <a:latin typeface="+mn-lt"/>
                          <a:ea typeface="Times New Roman"/>
                          <a:cs typeface="Times New Roman"/>
                        </a:rPr>
                        <a:t>u</a:t>
                      </a:r>
                      <a:r>
                        <a:rPr lang="en-US" sz="1600" spc="15">
                          <a:effectLst/>
                          <a:latin typeface="+mn-lt"/>
                          <a:ea typeface="Times New Roman"/>
                          <a:cs typeface="Times New Roman"/>
                        </a:rPr>
                        <a:t>a</a:t>
                      </a:r>
                      <a:r>
                        <a:rPr lang="en-US" sz="1600">
                          <a:effectLst/>
                          <a:latin typeface="+mn-lt"/>
                          <a:ea typeface="Times New Roman"/>
                          <a:cs typeface="Times New Roman"/>
                        </a:rPr>
                        <a:t>ti</a:t>
                      </a:r>
                      <a:r>
                        <a:rPr lang="en-US" sz="1600" spc="5">
                          <a:effectLst/>
                          <a:latin typeface="+mn-lt"/>
                          <a:ea typeface="Times New Roman"/>
                          <a:cs typeface="Times New Roman"/>
                        </a:rPr>
                        <a:t>o</a:t>
                      </a:r>
                      <a:r>
                        <a:rPr lang="en-US" sz="1600">
                          <a:effectLst/>
                          <a:latin typeface="+mn-lt"/>
                          <a:ea typeface="Times New Roman"/>
                          <a:cs typeface="Times New Roman"/>
                        </a:rPr>
                        <a:t>n</a:t>
                      </a:r>
                      <a:r>
                        <a:rPr lang="en-US" sz="1600" spc="-45">
                          <a:effectLst/>
                          <a:latin typeface="+mn-lt"/>
                          <a:ea typeface="Times New Roman"/>
                          <a:cs typeface="Times New Roman"/>
                        </a:rPr>
                        <a:t> </a:t>
                      </a:r>
                      <a:r>
                        <a:rPr lang="en-US" sz="1600" spc="15">
                          <a:effectLst/>
                          <a:latin typeface="+mn-lt"/>
                          <a:ea typeface="Times New Roman"/>
                          <a:cs typeface="Times New Roman"/>
                        </a:rPr>
                        <a:t>a</a:t>
                      </a:r>
                      <a:r>
                        <a:rPr lang="en-US" sz="1600" spc="-5">
                          <a:effectLst/>
                          <a:latin typeface="+mn-lt"/>
                          <a:ea typeface="Times New Roman"/>
                          <a:cs typeface="Times New Roman"/>
                        </a:rPr>
                        <a:t>n</a:t>
                      </a:r>
                      <a:r>
                        <a:rPr lang="en-US" sz="1600">
                          <a:effectLst/>
                          <a:latin typeface="+mn-lt"/>
                          <a:ea typeface="Times New Roman"/>
                          <a:cs typeface="Times New Roman"/>
                        </a:rPr>
                        <a:t>d</a:t>
                      </a:r>
                      <a:r>
                        <a:rPr lang="en-US" sz="1600" spc="-5">
                          <a:effectLst/>
                          <a:latin typeface="+mn-lt"/>
                          <a:ea typeface="Times New Roman"/>
                          <a:cs typeface="Times New Roman"/>
                        </a:rPr>
                        <a:t> </a:t>
                      </a:r>
                      <a:r>
                        <a:rPr lang="en-US" sz="1600">
                          <a:effectLst/>
                          <a:latin typeface="+mn-lt"/>
                          <a:ea typeface="Times New Roman"/>
                          <a:cs typeface="Times New Roman"/>
                        </a:rPr>
                        <a:t>a</a:t>
                      </a:r>
                      <a:r>
                        <a:rPr lang="en-US" sz="1600" spc="10">
                          <a:effectLst/>
                          <a:latin typeface="+mn-lt"/>
                          <a:ea typeface="Times New Roman"/>
                          <a:cs typeface="Times New Roman"/>
                        </a:rPr>
                        <a:t> </a:t>
                      </a:r>
                      <a:r>
                        <a:rPr lang="en-US" sz="1600" spc="-15">
                          <a:effectLst/>
                          <a:latin typeface="+mn-lt"/>
                          <a:ea typeface="Times New Roman"/>
                          <a:cs typeface="Times New Roman"/>
                        </a:rPr>
                        <a:t>m</a:t>
                      </a:r>
                      <a:r>
                        <a:rPr lang="en-US" sz="1600" spc="5">
                          <a:effectLst/>
                          <a:latin typeface="+mn-lt"/>
                          <a:ea typeface="Times New Roman"/>
                          <a:cs typeface="Times New Roman"/>
                        </a:rPr>
                        <a:t>e</a:t>
                      </a:r>
                      <a:r>
                        <a:rPr lang="en-US" sz="1600" spc="10">
                          <a:effectLst/>
                          <a:latin typeface="+mn-lt"/>
                          <a:ea typeface="Times New Roman"/>
                          <a:cs typeface="Times New Roman"/>
                        </a:rPr>
                        <a:t>t</a:t>
                      </a:r>
                      <a:r>
                        <a:rPr lang="en-US" sz="1600" spc="-5">
                          <a:effectLst/>
                          <a:latin typeface="+mn-lt"/>
                          <a:ea typeface="Times New Roman"/>
                          <a:cs typeface="Times New Roman"/>
                        </a:rPr>
                        <a:t>h</a:t>
                      </a:r>
                      <a:r>
                        <a:rPr lang="en-US" sz="1600" spc="5">
                          <a:effectLst/>
                          <a:latin typeface="+mn-lt"/>
                          <a:ea typeface="Times New Roman"/>
                          <a:cs typeface="Times New Roman"/>
                        </a:rPr>
                        <a:t>o</a:t>
                      </a:r>
                      <a:r>
                        <a:rPr lang="en-US" sz="1600">
                          <a:effectLst/>
                          <a:latin typeface="+mn-lt"/>
                          <a:ea typeface="Times New Roman"/>
                          <a:cs typeface="Times New Roman"/>
                        </a:rPr>
                        <a:t>d</a:t>
                      </a:r>
                      <a:r>
                        <a:rPr lang="en-US" sz="1600" spc="-20">
                          <a:effectLst/>
                          <a:latin typeface="+mn-lt"/>
                          <a:ea typeface="Times New Roman"/>
                          <a:cs typeface="Times New Roman"/>
                        </a:rPr>
                        <a:t> </a:t>
                      </a:r>
                      <a:r>
                        <a:rPr lang="en-US" sz="1600" spc="5">
                          <a:effectLst/>
                          <a:latin typeface="+mn-lt"/>
                          <a:ea typeface="Times New Roman"/>
                          <a:cs typeface="Times New Roman"/>
                        </a:rPr>
                        <a:t>b</a:t>
                      </a:r>
                      <a:r>
                        <a:rPr lang="en-US" sz="1600">
                          <a:effectLst/>
                          <a:latin typeface="+mn-lt"/>
                          <a:ea typeface="Times New Roman"/>
                          <a:cs typeface="Times New Roman"/>
                        </a:rPr>
                        <a:t>y</a:t>
                      </a:r>
                      <a:r>
                        <a:rPr lang="en-US" sz="1600" spc="-15">
                          <a:effectLst/>
                          <a:latin typeface="+mn-lt"/>
                          <a:ea typeface="Times New Roman"/>
                          <a:cs typeface="Times New Roman"/>
                        </a:rPr>
                        <a:t> </a:t>
                      </a:r>
                      <a:r>
                        <a:rPr lang="en-US" sz="1600">
                          <a:effectLst/>
                          <a:latin typeface="+mn-lt"/>
                          <a:ea typeface="Times New Roman"/>
                          <a:cs typeface="Times New Roman"/>
                        </a:rPr>
                        <a:t>w</a:t>
                      </a:r>
                      <a:r>
                        <a:rPr lang="en-US" sz="1600" spc="-5">
                          <a:effectLst/>
                          <a:latin typeface="+mn-lt"/>
                          <a:ea typeface="Times New Roman"/>
                          <a:cs typeface="Times New Roman"/>
                        </a:rPr>
                        <a:t>h</a:t>
                      </a:r>
                      <a:r>
                        <a:rPr lang="en-US" sz="1600">
                          <a:effectLst/>
                          <a:latin typeface="+mn-lt"/>
                          <a:ea typeface="Times New Roman"/>
                          <a:cs typeface="Times New Roman"/>
                        </a:rPr>
                        <a:t>i</a:t>
                      </a:r>
                      <a:r>
                        <a:rPr lang="en-US" sz="1600" spc="5">
                          <a:effectLst/>
                          <a:latin typeface="+mn-lt"/>
                          <a:ea typeface="Times New Roman"/>
                          <a:cs typeface="Times New Roman"/>
                        </a:rPr>
                        <a:t>c</a:t>
                      </a:r>
                      <a:r>
                        <a:rPr lang="en-US" sz="1600">
                          <a:effectLst/>
                          <a:latin typeface="+mn-lt"/>
                          <a:ea typeface="Times New Roman"/>
                          <a:cs typeface="Times New Roman"/>
                        </a:rPr>
                        <a:t>h</a:t>
                      </a:r>
                      <a:r>
                        <a:rPr lang="en-US" sz="1600" spc="-30">
                          <a:effectLst/>
                          <a:latin typeface="+mn-lt"/>
                          <a:ea typeface="Times New Roman"/>
                          <a:cs typeface="Times New Roman"/>
                        </a:rPr>
                        <a:t> </a:t>
                      </a:r>
                      <a:r>
                        <a:rPr lang="en-US" sz="1600">
                          <a:effectLst/>
                          <a:latin typeface="+mn-lt"/>
                          <a:ea typeface="Times New Roman"/>
                          <a:cs typeface="Times New Roman"/>
                        </a:rPr>
                        <a:t>to </a:t>
                      </a:r>
                      <a:r>
                        <a:rPr lang="en-US" sz="1600" spc="5">
                          <a:effectLst/>
                          <a:latin typeface="+mn-lt"/>
                          <a:ea typeface="Times New Roman"/>
                          <a:cs typeface="Times New Roman"/>
                        </a:rPr>
                        <a:t>de</a:t>
                      </a:r>
                      <a:r>
                        <a:rPr lang="en-US" sz="1600">
                          <a:effectLst/>
                          <a:latin typeface="+mn-lt"/>
                          <a:ea typeface="Times New Roman"/>
                          <a:cs typeface="Times New Roman"/>
                        </a:rPr>
                        <a:t>t</a:t>
                      </a:r>
                      <a:r>
                        <a:rPr lang="en-US" sz="1600" spc="5">
                          <a:effectLst/>
                          <a:latin typeface="+mn-lt"/>
                          <a:ea typeface="Times New Roman"/>
                          <a:cs typeface="Times New Roman"/>
                        </a:rPr>
                        <a:t>ec</a:t>
                      </a:r>
                      <a:r>
                        <a:rPr lang="en-US" sz="1600">
                          <a:effectLst/>
                          <a:latin typeface="+mn-lt"/>
                          <a:ea typeface="Times New Roman"/>
                          <a:cs typeface="Times New Roman"/>
                        </a:rPr>
                        <a:t>t</a:t>
                      </a:r>
                      <a:r>
                        <a:rPr lang="en-US" sz="1600" spc="-25">
                          <a:effectLst/>
                          <a:latin typeface="+mn-lt"/>
                          <a:ea typeface="Times New Roman"/>
                          <a:cs typeface="Times New Roman"/>
                        </a:rPr>
                        <a:t> </a:t>
                      </a:r>
                      <a:r>
                        <a:rPr lang="en-US" sz="1600" spc="5">
                          <a:effectLst/>
                          <a:latin typeface="+mn-lt"/>
                          <a:ea typeface="Times New Roman"/>
                          <a:cs typeface="Times New Roman"/>
                        </a:rPr>
                        <a:t>corr</a:t>
                      </a:r>
                      <a:r>
                        <a:rPr lang="en-US" sz="1600" spc="-5">
                          <a:effectLst/>
                          <a:latin typeface="+mn-lt"/>
                          <a:ea typeface="Times New Roman"/>
                          <a:cs typeface="Times New Roman"/>
                        </a:rPr>
                        <a:t>u</a:t>
                      </a:r>
                      <a:r>
                        <a:rPr lang="en-US" sz="1600" spc="5">
                          <a:effectLst/>
                          <a:latin typeface="+mn-lt"/>
                          <a:ea typeface="Times New Roman"/>
                          <a:cs typeface="Times New Roman"/>
                        </a:rPr>
                        <a:t>p</a:t>
                      </a:r>
                      <a:r>
                        <a:rPr lang="en-US" sz="1600">
                          <a:effectLst/>
                          <a:latin typeface="+mn-lt"/>
                          <a:ea typeface="Times New Roman"/>
                          <a:cs typeface="Times New Roman"/>
                        </a:rPr>
                        <a:t>ti</a:t>
                      </a:r>
                      <a:r>
                        <a:rPr lang="en-US" sz="1600" spc="5">
                          <a:effectLst/>
                          <a:latin typeface="+mn-lt"/>
                          <a:ea typeface="Times New Roman"/>
                          <a:cs typeface="Times New Roman"/>
                        </a:rPr>
                        <a:t>o</a:t>
                      </a:r>
                      <a:r>
                        <a:rPr lang="en-US" sz="1600">
                          <a:effectLst/>
                          <a:latin typeface="+mn-lt"/>
                          <a:ea typeface="Times New Roman"/>
                          <a:cs typeface="Times New Roman"/>
                        </a:rPr>
                        <a:t>n</a:t>
                      </a:r>
                      <a:endParaRPr lang="en-US" sz="1600">
                        <a:effectLst/>
                        <a:latin typeface="+mn-lt"/>
                        <a:ea typeface="Calibri"/>
                        <a:cs typeface="Times New Roman"/>
                      </a:endParaRPr>
                    </a:p>
                  </a:txBody>
                  <a:tcPr marL="0" marR="0" marT="0" marB="0"/>
                </a:tc>
              </a:tr>
              <a:tr h="1231900">
                <a:tc>
                  <a:txBody>
                    <a:bodyPr/>
                    <a:lstStyle/>
                    <a:p>
                      <a:pPr marL="0" marR="0">
                        <a:lnSpc>
                          <a:spcPct val="100000"/>
                        </a:lnSpc>
                        <a:spcBef>
                          <a:spcPts val="0"/>
                        </a:spcBef>
                        <a:spcAft>
                          <a:spcPts val="600"/>
                        </a:spcAft>
                      </a:pPr>
                      <a:r>
                        <a:rPr lang="en-US" sz="1600">
                          <a:effectLst/>
                          <a:latin typeface="+mn-lt"/>
                          <a:ea typeface="Calibri"/>
                          <a:cs typeface="Times New Roman"/>
                        </a:rPr>
                        <a:t> </a:t>
                      </a:r>
                    </a:p>
                    <a:p>
                      <a:pPr marL="0" marR="0">
                        <a:lnSpc>
                          <a:spcPct val="100000"/>
                        </a:lnSpc>
                        <a:spcBef>
                          <a:spcPts val="0"/>
                        </a:spcBef>
                        <a:spcAft>
                          <a:spcPts val="600"/>
                        </a:spcAft>
                      </a:pPr>
                      <a:r>
                        <a:rPr lang="en-US" sz="1600">
                          <a:effectLst/>
                          <a:latin typeface="+mn-lt"/>
                          <a:ea typeface="Calibri"/>
                          <a:cs typeface="Times New Roman"/>
                        </a:rPr>
                        <a:t> </a:t>
                      </a:r>
                    </a:p>
                    <a:p>
                      <a:pPr marL="118110" marR="0">
                        <a:lnSpc>
                          <a:spcPct val="100000"/>
                        </a:lnSpc>
                        <a:spcBef>
                          <a:spcPts val="0"/>
                        </a:spcBef>
                        <a:spcAft>
                          <a:spcPts val="600"/>
                        </a:spcAft>
                      </a:pPr>
                      <a:r>
                        <a:rPr lang="en-US" sz="1600" spc="-5">
                          <a:effectLst/>
                          <a:latin typeface="+mn-lt"/>
                          <a:ea typeface="Times New Roman"/>
                          <a:cs typeface="Times New Roman"/>
                        </a:rPr>
                        <a:t>T</a:t>
                      </a:r>
                      <a:r>
                        <a:rPr lang="en-US" sz="1600" spc="5">
                          <a:effectLst/>
                          <a:latin typeface="+mn-lt"/>
                          <a:ea typeface="Times New Roman"/>
                          <a:cs typeface="Times New Roman"/>
                        </a:rPr>
                        <a:t>ra</a:t>
                      </a:r>
                      <a:r>
                        <a:rPr lang="en-US" sz="1600">
                          <a:effectLst/>
                          <a:latin typeface="+mn-lt"/>
                          <a:ea typeface="Times New Roman"/>
                          <a:cs typeface="Times New Roman"/>
                        </a:rPr>
                        <a:t>in</a:t>
                      </a:r>
                      <a:r>
                        <a:rPr lang="en-US" sz="1600" spc="-10">
                          <a:effectLst/>
                          <a:latin typeface="+mn-lt"/>
                          <a:ea typeface="Times New Roman"/>
                          <a:cs typeface="Times New Roman"/>
                        </a:rPr>
                        <a:t> </a:t>
                      </a:r>
                      <a:r>
                        <a:rPr lang="en-US" sz="1600" spc="5">
                          <a:effectLst/>
                          <a:latin typeface="+mn-lt"/>
                          <a:ea typeface="Times New Roman"/>
                          <a:cs typeface="Times New Roman"/>
                        </a:rPr>
                        <a:t>t</a:t>
                      </a:r>
                      <a:r>
                        <a:rPr lang="en-US" sz="1600">
                          <a:effectLst/>
                          <a:latin typeface="+mn-lt"/>
                          <a:ea typeface="Times New Roman"/>
                          <a:cs typeface="Times New Roman"/>
                        </a:rPr>
                        <a:t>he</a:t>
                      </a:r>
                      <a:r>
                        <a:rPr lang="en-US" sz="1600" spc="105">
                          <a:effectLst/>
                          <a:latin typeface="+mn-lt"/>
                          <a:ea typeface="Times New Roman"/>
                          <a:cs typeface="Times New Roman"/>
                        </a:rPr>
                        <a:t> </a:t>
                      </a:r>
                      <a:r>
                        <a:rPr lang="en-US" sz="1600" spc="-5">
                          <a:effectLst/>
                          <a:latin typeface="+mn-lt"/>
                          <a:ea typeface="Times New Roman"/>
                          <a:cs typeface="Times New Roman"/>
                        </a:rPr>
                        <a:t>T</a:t>
                      </a:r>
                      <a:r>
                        <a:rPr lang="en-US" sz="1600" spc="5">
                          <a:effectLst/>
                          <a:latin typeface="+mn-lt"/>
                          <a:ea typeface="Times New Roman"/>
                          <a:cs typeface="Times New Roman"/>
                        </a:rPr>
                        <a:t>ra</a:t>
                      </a:r>
                      <a:r>
                        <a:rPr lang="en-US" sz="1600">
                          <a:effectLst/>
                          <a:latin typeface="+mn-lt"/>
                          <a:ea typeface="Times New Roman"/>
                          <a:cs typeface="Times New Roman"/>
                        </a:rPr>
                        <a:t>in</a:t>
                      </a:r>
                      <a:r>
                        <a:rPr lang="en-US" sz="1600" spc="5">
                          <a:effectLst/>
                          <a:latin typeface="+mn-lt"/>
                          <a:ea typeface="Times New Roman"/>
                          <a:cs typeface="Times New Roman"/>
                        </a:rPr>
                        <a:t>e</a:t>
                      </a:r>
                      <a:r>
                        <a:rPr lang="en-US" sz="1600">
                          <a:effectLst/>
                          <a:latin typeface="+mn-lt"/>
                          <a:ea typeface="Times New Roman"/>
                          <a:cs typeface="Times New Roman"/>
                        </a:rPr>
                        <a:t>r</a:t>
                      </a:r>
                      <a:endParaRPr lang="en-US" sz="1600">
                        <a:effectLst/>
                        <a:latin typeface="+mn-lt"/>
                        <a:ea typeface="Calibri"/>
                        <a:cs typeface="Times New Roman"/>
                      </a:endParaRPr>
                    </a:p>
                  </a:txBody>
                  <a:tcPr marL="0" marR="0" marT="0" marB="0"/>
                </a:tc>
                <a:tc>
                  <a:txBody>
                    <a:bodyPr/>
                    <a:lstStyle/>
                    <a:p>
                      <a:pPr marL="79375" marR="69215" algn="ctr">
                        <a:lnSpc>
                          <a:spcPct val="100000"/>
                        </a:lnSpc>
                        <a:spcBef>
                          <a:spcPts val="0"/>
                        </a:spcBef>
                        <a:spcAft>
                          <a:spcPts val="600"/>
                        </a:spcAft>
                      </a:pPr>
                      <a:r>
                        <a:rPr lang="en-US" sz="1600">
                          <a:effectLst/>
                          <a:latin typeface="+mn-lt"/>
                          <a:ea typeface="Times New Roman"/>
                          <a:cs typeface="Times New Roman"/>
                        </a:rPr>
                        <a:t>“</a:t>
                      </a:r>
                      <a:r>
                        <a:rPr lang="en-US" sz="1600" spc="5">
                          <a:effectLst/>
                          <a:latin typeface="+mn-lt"/>
                          <a:ea typeface="Times New Roman"/>
                          <a:cs typeface="Times New Roman"/>
                        </a:rPr>
                        <a:t>A</a:t>
                      </a:r>
                      <a:r>
                        <a:rPr lang="en-US" sz="1600">
                          <a:effectLst/>
                          <a:latin typeface="+mn-lt"/>
                          <a:ea typeface="Times New Roman"/>
                          <a:cs typeface="Times New Roman"/>
                        </a:rPr>
                        <a:t>ft</a:t>
                      </a:r>
                      <a:r>
                        <a:rPr lang="en-US" sz="1600" spc="5">
                          <a:effectLst/>
                          <a:latin typeface="+mn-lt"/>
                          <a:ea typeface="Times New Roman"/>
                          <a:cs typeface="Times New Roman"/>
                        </a:rPr>
                        <a:t>e</a:t>
                      </a:r>
                      <a:r>
                        <a:rPr lang="en-US" sz="1600">
                          <a:effectLst/>
                          <a:latin typeface="+mn-lt"/>
                          <a:ea typeface="Times New Roman"/>
                          <a:cs typeface="Times New Roman"/>
                        </a:rPr>
                        <a:t>r t</a:t>
                      </a:r>
                      <a:r>
                        <a:rPr lang="en-US" sz="1600" spc="5">
                          <a:effectLst/>
                          <a:latin typeface="+mn-lt"/>
                          <a:ea typeface="Times New Roman"/>
                          <a:cs typeface="Times New Roman"/>
                        </a:rPr>
                        <a:t>h</a:t>
                      </a:r>
                      <a:r>
                        <a:rPr lang="en-US" sz="1600">
                          <a:effectLst/>
                          <a:latin typeface="+mn-lt"/>
                          <a:ea typeface="Times New Roman"/>
                          <a:cs typeface="Times New Roman"/>
                        </a:rPr>
                        <a:t>e</a:t>
                      </a:r>
                      <a:r>
                        <a:rPr lang="en-US" sz="1600" spc="-5">
                          <a:effectLst/>
                          <a:latin typeface="+mn-lt"/>
                          <a:ea typeface="Times New Roman"/>
                          <a:cs typeface="Times New Roman"/>
                        </a:rPr>
                        <a:t> w</a:t>
                      </a:r>
                      <a:r>
                        <a:rPr lang="en-US" sz="1600" spc="5">
                          <a:effectLst/>
                          <a:latin typeface="+mn-lt"/>
                          <a:ea typeface="Times New Roman"/>
                          <a:cs typeface="Times New Roman"/>
                        </a:rPr>
                        <a:t>o</a:t>
                      </a:r>
                      <a:r>
                        <a:rPr lang="en-US" sz="1600">
                          <a:effectLst/>
                          <a:latin typeface="+mn-lt"/>
                          <a:ea typeface="Times New Roman"/>
                          <a:cs typeface="Times New Roman"/>
                        </a:rPr>
                        <a:t>m</a:t>
                      </a:r>
                      <a:r>
                        <a:rPr lang="en-US" sz="1600" spc="5">
                          <a:effectLst/>
                          <a:latin typeface="+mn-lt"/>
                          <a:ea typeface="Times New Roman"/>
                          <a:cs typeface="Times New Roman"/>
                        </a:rPr>
                        <a:t>e</a:t>
                      </a:r>
                      <a:r>
                        <a:rPr lang="en-US" sz="1600">
                          <a:effectLst/>
                          <a:latin typeface="+mn-lt"/>
                          <a:ea typeface="Times New Roman"/>
                          <a:cs typeface="Times New Roman"/>
                        </a:rPr>
                        <a:t>n</a:t>
                      </a:r>
                      <a:r>
                        <a:rPr lang="en-US" sz="1600" spc="30">
                          <a:effectLst/>
                          <a:latin typeface="+mn-lt"/>
                          <a:ea typeface="Times New Roman"/>
                          <a:cs typeface="Times New Roman"/>
                        </a:rPr>
                        <a:t> </a:t>
                      </a:r>
                      <a:r>
                        <a:rPr lang="en-US" sz="1600" spc="5">
                          <a:effectLst/>
                          <a:latin typeface="+mn-lt"/>
                          <a:ea typeface="Times New Roman"/>
                          <a:cs typeface="Times New Roman"/>
                        </a:rPr>
                        <a:t>ha</a:t>
                      </a:r>
                      <a:r>
                        <a:rPr lang="en-US" sz="1600">
                          <a:effectLst/>
                          <a:latin typeface="+mn-lt"/>
                          <a:ea typeface="Times New Roman"/>
                          <a:cs typeface="Times New Roman"/>
                        </a:rPr>
                        <a:t>d</a:t>
                      </a:r>
                      <a:r>
                        <a:rPr lang="en-US" sz="1600" spc="55">
                          <a:effectLst/>
                          <a:latin typeface="+mn-lt"/>
                          <a:ea typeface="Times New Roman"/>
                          <a:cs typeface="Times New Roman"/>
                        </a:rPr>
                        <a:t> </a:t>
                      </a:r>
                      <a:r>
                        <a:rPr lang="en-US" sz="1600" spc="5">
                          <a:effectLst/>
                          <a:latin typeface="+mn-lt"/>
                          <a:ea typeface="Times New Roman"/>
                          <a:cs typeface="Times New Roman"/>
                        </a:rPr>
                        <a:t>p</a:t>
                      </a:r>
                      <a:r>
                        <a:rPr lang="en-US" sz="1600">
                          <a:effectLst/>
                          <a:latin typeface="+mn-lt"/>
                          <a:ea typeface="Times New Roman"/>
                          <a:cs typeface="Times New Roman"/>
                        </a:rPr>
                        <a:t>l</a:t>
                      </a:r>
                      <a:r>
                        <a:rPr lang="en-US" sz="1600" spc="-5">
                          <a:effectLst/>
                          <a:latin typeface="+mn-lt"/>
                          <a:ea typeface="Times New Roman"/>
                          <a:cs typeface="Times New Roman"/>
                        </a:rPr>
                        <a:t>a</a:t>
                      </a:r>
                      <a:r>
                        <a:rPr lang="en-US" sz="1600" spc="5">
                          <a:effectLst/>
                          <a:latin typeface="+mn-lt"/>
                          <a:ea typeface="Times New Roman"/>
                          <a:cs typeface="Times New Roman"/>
                        </a:rPr>
                        <a:t>n</a:t>
                      </a:r>
                      <a:r>
                        <a:rPr lang="en-US" sz="1600">
                          <a:effectLst/>
                          <a:latin typeface="+mn-lt"/>
                          <a:ea typeface="Times New Roman"/>
                          <a:cs typeface="Times New Roman"/>
                        </a:rPr>
                        <a:t>t</a:t>
                      </a:r>
                      <a:r>
                        <a:rPr lang="en-US" sz="1600" spc="5">
                          <a:effectLst/>
                          <a:latin typeface="+mn-lt"/>
                          <a:ea typeface="Times New Roman"/>
                          <a:cs typeface="Times New Roman"/>
                        </a:rPr>
                        <a:t>e</a:t>
                      </a:r>
                      <a:r>
                        <a:rPr lang="en-US" sz="1600">
                          <a:effectLst/>
                          <a:latin typeface="+mn-lt"/>
                          <a:ea typeface="Times New Roman"/>
                          <a:cs typeface="Times New Roman"/>
                        </a:rPr>
                        <a:t>d</a:t>
                      </a:r>
                      <a:r>
                        <a:rPr lang="en-US" sz="1600" spc="25">
                          <a:effectLst/>
                          <a:latin typeface="+mn-lt"/>
                          <a:ea typeface="Times New Roman"/>
                          <a:cs typeface="Times New Roman"/>
                        </a:rPr>
                        <a:t> </a:t>
                      </a:r>
                      <a:r>
                        <a:rPr lang="en-US" sz="1600" spc="-5">
                          <a:effectLst/>
                          <a:latin typeface="+mn-lt"/>
                          <a:ea typeface="Times New Roman"/>
                          <a:cs typeface="Times New Roman"/>
                        </a:rPr>
                        <a:t>s</a:t>
                      </a:r>
                      <a:r>
                        <a:rPr lang="en-US" sz="1600" spc="5">
                          <a:effectLst/>
                          <a:latin typeface="+mn-lt"/>
                          <a:ea typeface="Times New Roman"/>
                          <a:cs typeface="Times New Roman"/>
                        </a:rPr>
                        <a:t>eed</a:t>
                      </a:r>
                      <a:r>
                        <a:rPr lang="en-US" sz="1600">
                          <a:effectLst/>
                          <a:latin typeface="+mn-lt"/>
                          <a:ea typeface="Times New Roman"/>
                          <a:cs typeface="Times New Roman"/>
                        </a:rPr>
                        <a:t>li</a:t>
                      </a:r>
                      <a:r>
                        <a:rPr lang="en-US" sz="1600" spc="5">
                          <a:effectLst/>
                          <a:latin typeface="+mn-lt"/>
                          <a:ea typeface="Times New Roman"/>
                          <a:cs typeface="Times New Roman"/>
                        </a:rPr>
                        <a:t>ng</a:t>
                      </a:r>
                      <a:r>
                        <a:rPr lang="en-US" sz="1600">
                          <a:effectLst/>
                          <a:latin typeface="+mn-lt"/>
                          <a:ea typeface="Times New Roman"/>
                          <a:cs typeface="Times New Roman"/>
                        </a:rPr>
                        <a:t>s</a:t>
                      </a:r>
                      <a:r>
                        <a:rPr lang="en-US" sz="1600" spc="-35">
                          <a:effectLst/>
                          <a:latin typeface="+mn-lt"/>
                          <a:ea typeface="Times New Roman"/>
                          <a:cs typeface="Times New Roman"/>
                        </a:rPr>
                        <a:t> </a:t>
                      </a:r>
                      <a:r>
                        <a:rPr lang="en-US" sz="1600" spc="5">
                          <a:effectLst/>
                          <a:latin typeface="+mn-lt"/>
                          <a:ea typeface="Times New Roman"/>
                          <a:cs typeface="Times New Roman"/>
                        </a:rPr>
                        <a:t>o</a:t>
                      </a:r>
                      <a:r>
                        <a:rPr lang="en-US" sz="1600">
                          <a:effectLst/>
                          <a:latin typeface="+mn-lt"/>
                          <a:ea typeface="Times New Roman"/>
                          <a:cs typeface="Times New Roman"/>
                        </a:rPr>
                        <a:t>n </a:t>
                      </a:r>
                      <a:r>
                        <a:rPr lang="en-US" sz="1600" smtClean="0">
                          <a:effectLst/>
                          <a:latin typeface="+mn-lt"/>
                          <a:ea typeface="Times New Roman"/>
                          <a:cs typeface="Times New Roman"/>
                        </a:rPr>
                        <a:t>t</a:t>
                      </a:r>
                      <a:r>
                        <a:rPr lang="en-US" sz="1600" spc="5" smtClean="0">
                          <a:effectLst/>
                          <a:latin typeface="+mn-lt"/>
                          <a:ea typeface="Times New Roman"/>
                          <a:cs typeface="Times New Roman"/>
                        </a:rPr>
                        <a:t>he</a:t>
                      </a:r>
                      <a:r>
                        <a:rPr lang="en-US" sz="1600" smtClean="0">
                          <a:effectLst/>
                          <a:latin typeface="+mn-lt"/>
                          <a:ea typeface="Times New Roman"/>
                          <a:cs typeface="Times New Roman"/>
                        </a:rPr>
                        <a:t>ir </a:t>
                      </a:r>
                      <a:r>
                        <a:rPr lang="en-US" sz="1600" spc="5" smtClean="0">
                          <a:effectLst/>
                          <a:latin typeface="+mn-lt"/>
                          <a:ea typeface="Times New Roman"/>
                          <a:cs typeface="Times New Roman"/>
                        </a:rPr>
                        <a:t>o</a:t>
                      </a:r>
                      <a:r>
                        <a:rPr lang="en-US" sz="1600" spc="-5" smtClean="0">
                          <a:effectLst/>
                          <a:latin typeface="+mn-lt"/>
                          <a:ea typeface="Times New Roman"/>
                          <a:cs typeface="Times New Roman"/>
                        </a:rPr>
                        <a:t>w</a:t>
                      </a:r>
                      <a:r>
                        <a:rPr lang="en-US" sz="1600" smtClean="0">
                          <a:effectLst/>
                          <a:latin typeface="+mn-lt"/>
                          <a:ea typeface="Times New Roman"/>
                          <a:cs typeface="Times New Roman"/>
                        </a:rPr>
                        <a:t>n</a:t>
                      </a:r>
                      <a:r>
                        <a:rPr lang="en-US" sz="1600" spc="-65" smtClean="0">
                          <a:effectLst/>
                          <a:latin typeface="+mn-lt"/>
                          <a:ea typeface="Times New Roman"/>
                          <a:cs typeface="Times New Roman"/>
                        </a:rPr>
                        <a:t> </a:t>
                      </a:r>
                      <a:r>
                        <a:rPr lang="en-US" sz="1600">
                          <a:effectLst/>
                          <a:latin typeface="+mn-lt"/>
                          <a:ea typeface="Times New Roman"/>
                          <a:cs typeface="Times New Roman"/>
                        </a:rPr>
                        <a:t>f</a:t>
                      </a:r>
                      <a:r>
                        <a:rPr lang="en-US" sz="1600" spc="5">
                          <a:effectLst/>
                          <a:latin typeface="+mn-lt"/>
                          <a:ea typeface="Times New Roman"/>
                          <a:cs typeface="Times New Roman"/>
                        </a:rPr>
                        <a:t>a</a:t>
                      </a:r>
                      <a:r>
                        <a:rPr lang="en-US" sz="1600" spc="-5">
                          <a:effectLst/>
                          <a:latin typeface="+mn-lt"/>
                          <a:ea typeface="Times New Roman"/>
                          <a:cs typeface="Times New Roman"/>
                        </a:rPr>
                        <a:t>r</a:t>
                      </a:r>
                      <a:r>
                        <a:rPr lang="en-US" sz="1600">
                          <a:effectLst/>
                          <a:latin typeface="+mn-lt"/>
                          <a:ea typeface="Times New Roman"/>
                          <a:cs typeface="Times New Roman"/>
                        </a:rPr>
                        <a:t>m</a:t>
                      </a:r>
                      <a:r>
                        <a:rPr lang="en-US" sz="1600" spc="-5">
                          <a:effectLst/>
                          <a:latin typeface="+mn-lt"/>
                          <a:ea typeface="Times New Roman"/>
                          <a:cs typeface="Times New Roman"/>
                        </a:rPr>
                        <a:t>s</a:t>
                      </a:r>
                      <a:r>
                        <a:rPr lang="en-US" sz="1600">
                          <a:effectLst/>
                          <a:latin typeface="+mn-lt"/>
                          <a:ea typeface="Times New Roman"/>
                          <a:cs typeface="Times New Roman"/>
                        </a:rPr>
                        <a:t>,</a:t>
                      </a:r>
                      <a:r>
                        <a:rPr lang="en-US" sz="1600" spc="5">
                          <a:effectLst/>
                          <a:latin typeface="+mn-lt"/>
                          <a:ea typeface="Times New Roman"/>
                          <a:cs typeface="Times New Roman"/>
                        </a:rPr>
                        <a:t> </a:t>
                      </a:r>
                      <a:r>
                        <a:rPr lang="en-US" sz="1600">
                          <a:effectLst/>
                          <a:latin typeface="+mn-lt"/>
                          <a:ea typeface="Times New Roman"/>
                          <a:cs typeface="Times New Roman"/>
                        </a:rPr>
                        <a:t>I </a:t>
                      </a:r>
                      <a:r>
                        <a:rPr lang="en-US" sz="1600" spc="-5">
                          <a:effectLst/>
                          <a:latin typeface="+mn-lt"/>
                          <a:ea typeface="Times New Roman"/>
                          <a:cs typeface="Times New Roman"/>
                        </a:rPr>
                        <a:t>s</a:t>
                      </a:r>
                      <a:r>
                        <a:rPr lang="en-US" sz="1600" spc="5">
                          <a:effectLst/>
                          <a:latin typeface="+mn-lt"/>
                          <a:ea typeface="Times New Roman"/>
                          <a:cs typeface="Times New Roman"/>
                        </a:rPr>
                        <a:t>ugge</a:t>
                      </a:r>
                      <a:r>
                        <a:rPr lang="en-US" sz="1600" spc="-5">
                          <a:effectLst/>
                          <a:latin typeface="+mn-lt"/>
                          <a:ea typeface="Times New Roman"/>
                          <a:cs typeface="Times New Roman"/>
                        </a:rPr>
                        <a:t>s</a:t>
                      </a:r>
                      <a:r>
                        <a:rPr lang="en-US" sz="1600">
                          <a:effectLst/>
                          <a:latin typeface="+mn-lt"/>
                          <a:ea typeface="Times New Roman"/>
                          <a:cs typeface="Times New Roman"/>
                        </a:rPr>
                        <a:t>t</a:t>
                      </a:r>
                      <a:r>
                        <a:rPr lang="en-US" sz="1600" spc="5">
                          <a:effectLst/>
                          <a:latin typeface="+mn-lt"/>
                          <a:ea typeface="Times New Roman"/>
                          <a:cs typeface="Times New Roman"/>
                        </a:rPr>
                        <a:t>e</a:t>
                      </a:r>
                      <a:r>
                        <a:rPr lang="en-US" sz="1600">
                          <a:effectLst/>
                          <a:latin typeface="+mn-lt"/>
                          <a:ea typeface="Times New Roman"/>
                          <a:cs typeface="Times New Roman"/>
                        </a:rPr>
                        <a:t>d</a:t>
                      </a:r>
                      <a:r>
                        <a:rPr lang="en-US" sz="1600" spc="-30">
                          <a:effectLst/>
                          <a:latin typeface="+mn-lt"/>
                          <a:ea typeface="Times New Roman"/>
                          <a:cs typeface="Times New Roman"/>
                        </a:rPr>
                        <a:t> </a:t>
                      </a:r>
                      <a:r>
                        <a:rPr lang="en-US" sz="1600">
                          <a:effectLst/>
                          <a:latin typeface="+mn-lt"/>
                          <a:ea typeface="Times New Roman"/>
                          <a:cs typeface="Times New Roman"/>
                        </a:rPr>
                        <a:t>t</a:t>
                      </a:r>
                      <a:r>
                        <a:rPr lang="en-US" sz="1600" spc="5">
                          <a:effectLst/>
                          <a:latin typeface="+mn-lt"/>
                          <a:ea typeface="Times New Roman"/>
                          <a:cs typeface="Times New Roman"/>
                        </a:rPr>
                        <a:t>ha</a:t>
                      </a:r>
                      <a:r>
                        <a:rPr lang="en-US" sz="1600">
                          <a:effectLst/>
                          <a:latin typeface="+mn-lt"/>
                          <a:ea typeface="Times New Roman"/>
                          <a:cs typeface="Times New Roman"/>
                        </a:rPr>
                        <a:t>t</a:t>
                      </a:r>
                      <a:r>
                        <a:rPr lang="en-US" sz="1600" spc="45">
                          <a:effectLst/>
                          <a:latin typeface="+mn-lt"/>
                          <a:ea typeface="Times New Roman"/>
                          <a:cs typeface="Times New Roman"/>
                        </a:rPr>
                        <a:t> </a:t>
                      </a:r>
                      <a:r>
                        <a:rPr lang="en-US" sz="1600">
                          <a:effectLst/>
                          <a:latin typeface="+mn-lt"/>
                          <a:ea typeface="Times New Roman"/>
                          <a:cs typeface="Times New Roman"/>
                        </a:rPr>
                        <a:t>t</a:t>
                      </a:r>
                      <a:r>
                        <a:rPr lang="en-US" sz="1600" spc="-5">
                          <a:effectLst/>
                          <a:latin typeface="+mn-lt"/>
                          <a:ea typeface="Times New Roman"/>
                          <a:cs typeface="Times New Roman"/>
                        </a:rPr>
                        <a:t>h</a:t>
                      </a:r>
                      <a:r>
                        <a:rPr lang="en-US" sz="1600" spc="5">
                          <a:effectLst/>
                          <a:latin typeface="+mn-lt"/>
                          <a:ea typeface="Times New Roman"/>
                          <a:cs typeface="Times New Roman"/>
                        </a:rPr>
                        <a:t>e</a:t>
                      </a:r>
                      <a:r>
                        <a:rPr lang="en-US" sz="1600">
                          <a:effectLst/>
                          <a:latin typeface="+mn-lt"/>
                          <a:ea typeface="Times New Roman"/>
                          <a:cs typeface="Times New Roman"/>
                        </a:rPr>
                        <a:t>y</a:t>
                      </a:r>
                      <a:r>
                        <a:rPr lang="en-US" sz="1600" spc="-65">
                          <a:effectLst/>
                          <a:latin typeface="+mn-lt"/>
                          <a:ea typeface="Times New Roman"/>
                          <a:cs typeface="Times New Roman"/>
                        </a:rPr>
                        <a:t> </a:t>
                      </a:r>
                      <a:r>
                        <a:rPr lang="en-US" sz="1600" spc="5">
                          <a:effectLst/>
                          <a:latin typeface="+mn-lt"/>
                          <a:ea typeface="Times New Roman"/>
                          <a:cs typeface="Times New Roman"/>
                        </a:rPr>
                        <a:t>g</a:t>
                      </a:r>
                      <a:r>
                        <a:rPr lang="en-US" sz="1600">
                          <a:effectLst/>
                          <a:latin typeface="+mn-lt"/>
                          <a:ea typeface="Times New Roman"/>
                          <a:cs typeface="Times New Roman"/>
                        </a:rPr>
                        <a:t>o to </a:t>
                      </a:r>
                      <a:r>
                        <a:rPr lang="en-US" sz="1600" spc="-5">
                          <a:effectLst/>
                          <a:latin typeface="+mn-lt"/>
                          <a:ea typeface="Times New Roman"/>
                          <a:cs typeface="Times New Roman"/>
                        </a:rPr>
                        <a:t>s</a:t>
                      </a:r>
                      <a:r>
                        <a:rPr lang="en-US" sz="1600" spc="5">
                          <a:effectLst/>
                          <a:latin typeface="+mn-lt"/>
                          <a:ea typeface="Times New Roman"/>
                          <a:cs typeface="Times New Roman"/>
                        </a:rPr>
                        <a:t>u</a:t>
                      </a:r>
                      <a:r>
                        <a:rPr lang="en-US" sz="1600" spc="-5">
                          <a:effectLst/>
                          <a:latin typeface="+mn-lt"/>
                          <a:ea typeface="Times New Roman"/>
                          <a:cs typeface="Times New Roman"/>
                        </a:rPr>
                        <a:t>rr</a:t>
                      </a:r>
                      <a:r>
                        <a:rPr lang="en-US" sz="1600" spc="5">
                          <a:effectLst/>
                          <a:latin typeface="+mn-lt"/>
                          <a:ea typeface="Times New Roman"/>
                          <a:cs typeface="Times New Roman"/>
                        </a:rPr>
                        <a:t>ound</a:t>
                      </a:r>
                      <a:r>
                        <a:rPr lang="en-US" sz="1600">
                          <a:effectLst/>
                          <a:latin typeface="+mn-lt"/>
                          <a:ea typeface="Times New Roman"/>
                          <a:cs typeface="Times New Roman"/>
                        </a:rPr>
                        <a:t>i</a:t>
                      </a:r>
                      <a:r>
                        <a:rPr lang="en-US" sz="1600" spc="5">
                          <a:effectLst/>
                          <a:latin typeface="+mn-lt"/>
                          <a:ea typeface="Times New Roman"/>
                          <a:cs typeface="Times New Roman"/>
                        </a:rPr>
                        <a:t>n</a:t>
                      </a:r>
                      <a:r>
                        <a:rPr lang="en-US" sz="1600">
                          <a:effectLst/>
                          <a:latin typeface="+mn-lt"/>
                          <a:ea typeface="Times New Roman"/>
                          <a:cs typeface="Times New Roman"/>
                        </a:rPr>
                        <a:t>g</a:t>
                      </a:r>
                      <a:r>
                        <a:rPr lang="en-US" sz="1600" spc="10">
                          <a:effectLst/>
                          <a:latin typeface="+mn-lt"/>
                          <a:ea typeface="Times New Roman"/>
                          <a:cs typeface="Times New Roman"/>
                        </a:rPr>
                        <a:t> </a:t>
                      </a:r>
                      <a:r>
                        <a:rPr lang="en-US" sz="1600" spc="5">
                          <a:effectLst/>
                          <a:latin typeface="+mn-lt"/>
                          <a:ea typeface="Times New Roman"/>
                          <a:cs typeface="Times New Roman"/>
                        </a:rPr>
                        <a:t>a</a:t>
                      </a:r>
                      <a:r>
                        <a:rPr lang="en-US" sz="1600" spc="-5">
                          <a:effectLst/>
                          <a:latin typeface="+mn-lt"/>
                          <a:ea typeface="Times New Roman"/>
                          <a:cs typeface="Times New Roman"/>
                        </a:rPr>
                        <a:t>r</a:t>
                      </a:r>
                      <a:r>
                        <a:rPr lang="en-US" sz="1600" spc="5">
                          <a:effectLst/>
                          <a:latin typeface="+mn-lt"/>
                          <a:ea typeface="Times New Roman"/>
                          <a:cs typeface="Times New Roman"/>
                        </a:rPr>
                        <a:t>ea</a:t>
                      </a:r>
                      <a:r>
                        <a:rPr lang="en-US" sz="1600">
                          <a:effectLst/>
                          <a:latin typeface="+mn-lt"/>
                          <a:ea typeface="Times New Roman"/>
                          <a:cs typeface="Times New Roman"/>
                        </a:rPr>
                        <a:t>s</a:t>
                      </a:r>
                      <a:r>
                        <a:rPr lang="en-US" sz="1600" spc="150">
                          <a:effectLst/>
                          <a:latin typeface="+mn-lt"/>
                          <a:ea typeface="Times New Roman"/>
                          <a:cs typeface="Times New Roman"/>
                        </a:rPr>
                        <a:t> </a:t>
                      </a:r>
                      <a:r>
                        <a:rPr lang="en-US" sz="1600" spc="-5">
                          <a:effectLst/>
                          <a:latin typeface="+mn-lt"/>
                          <a:ea typeface="Times New Roman"/>
                          <a:cs typeface="Times New Roman"/>
                        </a:rPr>
                        <a:t>a</a:t>
                      </a:r>
                      <a:r>
                        <a:rPr lang="en-US" sz="1600" spc="5">
                          <a:effectLst/>
                          <a:latin typeface="+mn-lt"/>
                          <a:ea typeface="Times New Roman"/>
                          <a:cs typeface="Times New Roman"/>
                        </a:rPr>
                        <a:t>n</a:t>
                      </a:r>
                      <a:r>
                        <a:rPr lang="en-US" sz="1600">
                          <a:effectLst/>
                          <a:latin typeface="+mn-lt"/>
                          <a:ea typeface="Times New Roman"/>
                          <a:cs typeface="Times New Roman"/>
                        </a:rPr>
                        <a:t>d</a:t>
                      </a:r>
                      <a:r>
                        <a:rPr lang="en-US" sz="1600" spc="55">
                          <a:effectLst/>
                          <a:latin typeface="+mn-lt"/>
                          <a:ea typeface="Times New Roman"/>
                          <a:cs typeface="Times New Roman"/>
                        </a:rPr>
                        <a:t> </a:t>
                      </a:r>
                      <a:r>
                        <a:rPr lang="en-US" sz="1600" spc="5">
                          <a:effectLst/>
                          <a:latin typeface="+mn-lt"/>
                          <a:ea typeface="Times New Roman"/>
                          <a:cs typeface="Times New Roman"/>
                        </a:rPr>
                        <a:t>c</a:t>
                      </a:r>
                      <a:r>
                        <a:rPr lang="en-US" sz="1600" spc="-5">
                          <a:effectLst/>
                          <a:latin typeface="+mn-lt"/>
                          <a:ea typeface="Times New Roman"/>
                          <a:cs typeface="Times New Roman"/>
                        </a:rPr>
                        <a:t>o</a:t>
                      </a:r>
                      <a:r>
                        <a:rPr lang="en-US" sz="1600" spc="5">
                          <a:effectLst/>
                          <a:latin typeface="+mn-lt"/>
                          <a:ea typeface="Times New Roman"/>
                          <a:cs typeface="Times New Roman"/>
                        </a:rPr>
                        <a:t>nv</a:t>
                      </a:r>
                      <a:r>
                        <a:rPr lang="en-US" sz="1600">
                          <a:effectLst/>
                          <a:latin typeface="+mn-lt"/>
                          <a:ea typeface="Times New Roman"/>
                          <a:cs typeface="Times New Roman"/>
                        </a:rPr>
                        <a:t>i</a:t>
                      </a:r>
                      <a:r>
                        <a:rPr lang="en-US" sz="1600" spc="-5">
                          <a:effectLst/>
                          <a:latin typeface="+mn-lt"/>
                          <a:ea typeface="Times New Roman"/>
                          <a:cs typeface="Times New Roman"/>
                        </a:rPr>
                        <a:t>n</a:t>
                      </a:r>
                      <a:r>
                        <a:rPr lang="en-US" sz="1600" spc="5">
                          <a:effectLst/>
                          <a:latin typeface="+mn-lt"/>
                          <a:ea typeface="Times New Roman"/>
                          <a:cs typeface="Times New Roman"/>
                        </a:rPr>
                        <a:t>c</a:t>
                      </a:r>
                      <a:r>
                        <a:rPr lang="en-US" sz="1600">
                          <a:effectLst/>
                          <a:latin typeface="+mn-lt"/>
                          <a:ea typeface="Times New Roman"/>
                          <a:cs typeface="Times New Roman"/>
                        </a:rPr>
                        <a:t>e</a:t>
                      </a:r>
                      <a:r>
                        <a:rPr lang="en-US" sz="1600" spc="-85">
                          <a:effectLst/>
                          <a:latin typeface="+mn-lt"/>
                          <a:ea typeface="Times New Roman"/>
                          <a:cs typeface="Times New Roman"/>
                        </a:rPr>
                        <a:t> </a:t>
                      </a:r>
                      <a:r>
                        <a:rPr lang="en-US" sz="1600" spc="5">
                          <a:effectLst/>
                          <a:latin typeface="+mn-lt"/>
                          <a:ea typeface="Times New Roman"/>
                          <a:cs typeface="Times New Roman"/>
                        </a:rPr>
                        <a:t>o</a:t>
                      </a:r>
                      <a:r>
                        <a:rPr lang="en-US" sz="1600">
                          <a:effectLst/>
                          <a:latin typeface="+mn-lt"/>
                          <a:ea typeface="Times New Roman"/>
                          <a:cs typeface="Times New Roman"/>
                        </a:rPr>
                        <a:t>t</a:t>
                      </a:r>
                      <a:r>
                        <a:rPr lang="en-US" sz="1600" spc="5">
                          <a:effectLst/>
                          <a:latin typeface="+mn-lt"/>
                          <a:ea typeface="Times New Roman"/>
                          <a:cs typeface="Times New Roman"/>
                        </a:rPr>
                        <a:t>he</a:t>
                      </a:r>
                      <a:r>
                        <a:rPr lang="en-US" sz="1600" spc="-5">
                          <a:effectLst/>
                          <a:latin typeface="+mn-lt"/>
                          <a:ea typeface="Times New Roman"/>
                          <a:cs typeface="Times New Roman"/>
                        </a:rPr>
                        <a:t>r</a:t>
                      </a:r>
                      <a:r>
                        <a:rPr lang="en-US" sz="1600">
                          <a:effectLst/>
                          <a:latin typeface="+mn-lt"/>
                          <a:ea typeface="Times New Roman"/>
                          <a:cs typeface="Times New Roman"/>
                        </a:rPr>
                        <a:t>s</a:t>
                      </a:r>
                      <a:r>
                        <a:rPr lang="en-US" sz="1600" spc="30">
                          <a:effectLst/>
                          <a:latin typeface="+mn-lt"/>
                          <a:ea typeface="Times New Roman"/>
                          <a:cs typeface="Times New Roman"/>
                        </a:rPr>
                        <a:t> </a:t>
                      </a:r>
                      <a:r>
                        <a:rPr lang="en-US" sz="1600">
                          <a:effectLst/>
                          <a:latin typeface="+mn-lt"/>
                          <a:ea typeface="Times New Roman"/>
                          <a:cs typeface="Times New Roman"/>
                        </a:rPr>
                        <a:t>to </a:t>
                      </a:r>
                      <a:r>
                        <a:rPr lang="en-US" sz="1600" spc="5">
                          <a:effectLst/>
                          <a:latin typeface="+mn-lt"/>
                          <a:ea typeface="Times New Roman"/>
                          <a:cs typeface="Times New Roman"/>
                        </a:rPr>
                        <a:t>p</a:t>
                      </a:r>
                      <a:r>
                        <a:rPr lang="en-US" sz="1600">
                          <a:effectLst/>
                          <a:latin typeface="+mn-lt"/>
                          <a:ea typeface="Times New Roman"/>
                          <a:cs typeface="Times New Roman"/>
                        </a:rPr>
                        <a:t>l</a:t>
                      </a:r>
                      <a:r>
                        <a:rPr lang="en-US" sz="1600" spc="5">
                          <a:effectLst/>
                          <a:latin typeface="+mn-lt"/>
                          <a:ea typeface="Times New Roman"/>
                          <a:cs typeface="Times New Roman"/>
                        </a:rPr>
                        <a:t>an</a:t>
                      </a:r>
                      <a:r>
                        <a:rPr lang="en-US" sz="1600">
                          <a:effectLst/>
                          <a:latin typeface="+mn-lt"/>
                          <a:ea typeface="Times New Roman"/>
                          <a:cs typeface="Times New Roman"/>
                        </a:rPr>
                        <a:t>t t</a:t>
                      </a:r>
                      <a:r>
                        <a:rPr lang="en-US" sz="1600" spc="-5">
                          <a:effectLst/>
                          <a:latin typeface="+mn-lt"/>
                          <a:ea typeface="Times New Roman"/>
                          <a:cs typeface="Times New Roman"/>
                        </a:rPr>
                        <a:t>r</a:t>
                      </a:r>
                      <a:r>
                        <a:rPr lang="en-US" sz="1600" spc="5">
                          <a:effectLst/>
                          <a:latin typeface="+mn-lt"/>
                          <a:ea typeface="Times New Roman"/>
                          <a:cs typeface="Times New Roman"/>
                        </a:rPr>
                        <a:t>ee</a:t>
                      </a:r>
                      <a:r>
                        <a:rPr lang="en-US" sz="1600" spc="-5">
                          <a:effectLst/>
                          <a:latin typeface="+mn-lt"/>
                          <a:ea typeface="Times New Roman"/>
                          <a:cs typeface="Times New Roman"/>
                        </a:rPr>
                        <a:t>s</a:t>
                      </a:r>
                      <a:r>
                        <a:rPr lang="en-US" sz="1600" spc="5">
                          <a:effectLst/>
                          <a:latin typeface="+mn-lt"/>
                          <a:ea typeface="Times New Roman"/>
                          <a:cs typeface="Times New Roman"/>
                        </a:rPr>
                        <a:t>..</a:t>
                      </a:r>
                      <a:r>
                        <a:rPr lang="en-US" sz="1600">
                          <a:effectLst/>
                          <a:latin typeface="+mn-lt"/>
                          <a:ea typeface="Times New Roman"/>
                          <a:cs typeface="Times New Roman"/>
                        </a:rPr>
                        <a:t>.</a:t>
                      </a:r>
                      <a:r>
                        <a:rPr lang="en-US" sz="1600" spc="35">
                          <a:effectLst/>
                          <a:latin typeface="+mn-lt"/>
                          <a:ea typeface="Times New Roman"/>
                          <a:cs typeface="Times New Roman"/>
                        </a:rPr>
                        <a:t> </a:t>
                      </a:r>
                      <a:r>
                        <a:rPr lang="en-US" sz="1600" spc="5">
                          <a:effectLst/>
                          <a:latin typeface="+mn-lt"/>
                          <a:ea typeface="Times New Roman"/>
                          <a:cs typeface="Times New Roman"/>
                        </a:rPr>
                        <a:t>I</a:t>
                      </a:r>
                      <a:r>
                        <a:rPr lang="en-US" sz="1600">
                          <a:effectLst/>
                          <a:latin typeface="+mn-lt"/>
                          <a:ea typeface="Times New Roman"/>
                          <a:cs typeface="Times New Roman"/>
                        </a:rPr>
                        <a:t>n t</a:t>
                      </a:r>
                      <a:r>
                        <a:rPr lang="en-US" sz="1600" spc="5">
                          <a:effectLst/>
                          <a:latin typeface="+mn-lt"/>
                          <a:ea typeface="Times New Roman"/>
                          <a:cs typeface="Times New Roman"/>
                        </a:rPr>
                        <a:t>h</a:t>
                      </a:r>
                      <a:r>
                        <a:rPr lang="en-US" sz="1600">
                          <a:effectLst/>
                          <a:latin typeface="+mn-lt"/>
                          <a:ea typeface="Times New Roman"/>
                          <a:cs typeface="Times New Roman"/>
                        </a:rPr>
                        <a:t>is</a:t>
                      </a:r>
                      <a:r>
                        <a:rPr lang="en-US" sz="1600" spc="-15">
                          <a:effectLst/>
                          <a:latin typeface="+mn-lt"/>
                          <a:ea typeface="Times New Roman"/>
                          <a:cs typeface="Times New Roman"/>
                        </a:rPr>
                        <a:t> </a:t>
                      </a:r>
                      <a:r>
                        <a:rPr lang="en-US" sz="1600" spc="-5">
                          <a:effectLst/>
                          <a:latin typeface="+mn-lt"/>
                          <a:ea typeface="Times New Roman"/>
                          <a:cs typeface="Times New Roman"/>
                        </a:rPr>
                        <a:t>w</a:t>
                      </a:r>
                      <a:r>
                        <a:rPr lang="en-US" sz="1600" spc="5">
                          <a:effectLst/>
                          <a:latin typeface="+mn-lt"/>
                          <a:ea typeface="Times New Roman"/>
                          <a:cs typeface="Times New Roman"/>
                        </a:rPr>
                        <a:t>ay</a:t>
                      </a:r>
                      <a:r>
                        <a:rPr lang="en-US" sz="1600">
                          <a:effectLst/>
                          <a:latin typeface="+mn-lt"/>
                          <a:ea typeface="Times New Roman"/>
                          <a:cs typeface="Times New Roman"/>
                        </a:rPr>
                        <a:t>,</a:t>
                      </a:r>
                      <a:r>
                        <a:rPr lang="en-US" sz="1600" spc="-70">
                          <a:effectLst/>
                          <a:latin typeface="+mn-lt"/>
                          <a:ea typeface="Times New Roman"/>
                          <a:cs typeface="Times New Roman"/>
                        </a:rPr>
                        <a:t> </a:t>
                      </a:r>
                      <a:r>
                        <a:rPr lang="en-US" sz="1600" spc="-5">
                          <a:effectLst/>
                          <a:latin typeface="+mn-lt"/>
                          <a:ea typeface="Times New Roman"/>
                          <a:cs typeface="Times New Roman"/>
                        </a:rPr>
                        <a:t>s</a:t>
                      </a:r>
                      <a:r>
                        <a:rPr lang="en-US" sz="1600">
                          <a:effectLst/>
                          <a:latin typeface="+mn-lt"/>
                          <a:ea typeface="Times New Roman"/>
                          <a:cs typeface="Times New Roman"/>
                        </a:rPr>
                        <a:t>t</a:t>
                      </a:r>
                      <a:r>
                        <a:rPr lang="en-US" sz="1600" spc="5">
                          <a:effectLst/>
                          <a:latin typeface="+mn-lt"/>
                          <a:ea typeface="Times New Roman"/>
                          <a:cs typeface="Times New Roman"/>
                        </a:rPr>
                        <a:t>e</a:t>
                      </a:r>
                      <a:r>
                        <a:rPr lang="en-US" sz="1600">
                          <a:effectLst/>
                          <a:latin typeface="+mn-lt"/>
                          <a:ea typeface="Times New Roman"/>
                          <a:cs typeface="Times New Roman"/>
                        </a:rPr>
                        <a:t>p</a:t>
                      </a:r>
                      <a:r>
                        <a:rPr lang="en-US" sz="1600" spc="-5">
                          <a:effectLst/>
                          <a:latin typeface="+mn-lt"/>
                          <a:ea typeface="Times New Roman"/>
                          <a:cs typeface="Times New Roman"/>
                        </a:rPr>
                        <a:t> </a:t>
                      </a:r>
                      <a:r>
                        <a:rPr lang="en-US" sz="1600" spc="5">
                          <a:effectLst/>
                          <a:latin typeface="+mn-lt"/>
                          <a:ea typeface="Times New Roman"/>
                          <a:cs typeface="Times New Roman"/>
                        </a:rPr>
                        <a:t>b</a:t>
                      </a:r>
                      <a:r>
                        <a:rPr lang="en-US" sz="1600">
                          <a:effectLst/>
                          <a:latin typeface="+mn-lt"/>
                          <a:ea typeface="Times New Roman"/>
                          <a:cs typeface="Times New Roman"/>
                        </a:rPr>
                        <a:t>y</a:t>
                      </a:r>
                      <a:r>
                        <a:rPr lang="en-US" sz="1600" spc="-60">
                          <a:effectLst/>
                          <a:latin typeface="+mn-lt"/>
                          <a:ea typeface="Times New Roman"/>
                          <a:cs typeface="Times New Roman"/>
                        </a:rPr>
                        <a:t> </a:t>
                      </a:r>
                      <a:r>
                        <a:rPr lang="en-US" sz="1600" spc="-5">
                          <a:effectLst/>
                          <a:latin typeface="+mn-lt"/>
                          <a:ea typeface="Times New Roman"/>
                          <a:cs typeface="Times New Roman"/>
                        </a:rPr>
                        <a:t>s</a:t>
                      </a:r>
                      <a:r>
                        <a:rPr lang="en-US" sz="1600">
                          <a:effectLst/>
                          <a:latin typeface="+mn-lt"/>
                          <a:ea typeface="Times New Roman"/>
                          <a:cs typeface="Times New Roman"/>
                        </a:rPr>
                        <a:t>t</a:t>
                      </a:r>
                      <a:r>
                        <a:rPr lang="en-US" sz="1600" spc="5">
                          <a:effectLst/>
                          <a:latin typeface="+mn-lt"/>
                          <a:ea typeface="Times New Roman"/>
                          <a:cs typeface="Times New Roman"/>
                        </a:rPr>
                        <a:t>ep</a:t>
                      </a:r>
                      <a:r>
                        <a:rPr lang="en-US" sz="1600">
                          <a:effectLst/>
                          <a:latin typeface="+mn-lt"/>
                          <a:ea typeface="Times New Roman"/>
                          <a:cs typeface="Times New Roman"/>
                        </a:rPr>
                        <a:t>,</a:t>
                      </a:r>
                      <a:r>
                        <a:rPr lang="en-US" sz="1600" spc="-15">
                          <a:effectLst/>
                          <a:latin typeface="+mn-lt"/>
                          <a:ea typeface="Times New Roman"/>
                          <a:cs typeface="Times New Roman"/>
                        </a:rPr>
                        <a:t> </a:t>
                      </a:r>
                      <a:r>
                        <a:rPr lang="en-US" sz="1600">
                          <a:effectLst/>
                          <a:latin typeface="+mn-lt"/>
                          <a:ea typeface="Times New Roman"/>
                          <a:cs typeface="Times New Roman"/>
                        </a:rPr>
                        <a:t>t</a:t>
                      </a:r>
                      <a:r>
                        <a:rPr lang="en-US" sz="1600" spc="5">
                          <a:effectLst/>
                          <a:latin typeface="+mn-lt"/>
                          <a:ea typeface="Times New Roman"/>
                          <a:cs typeface="Times New Roman"/>
                        </a:rPr>
                        <a:t>h</a:t>
                      </a:r>
                      <a:r>
                        <a:rPr lang="en-US" sz="1600">
                          <a:effectLst/>
                          <a:latin typeface="+mn-lt"/>
                          <a:ea typeface="Times New Roman"/>
                          <a:cs typeface="Times New Roman"/>
                        </a:rPr>
                        <a:t>e</a:t>
                      </a:r>
                      <a:r>
                        <a:rPr lang="en-US" sz="1600" spc="-5">
                          <a:effectLst/>
                          <a:latin typeface="+mn-lt"/>
                          <a:ea typeface="Times New Roman"/>
                          <a:cs typeface="Times New Roman"/>
                        </a:rPr>
                        <a:t> </a:t>
                      </a:r>
                      <a:r>
                        <a:rPr lang="en-US" sz="1600" spc="5">
                          <a:effectLst/>
                          <a:latin typeface="+mn-lt"/>
                          <a:ea typeface="Times New Roman"/>
                          <a:cs typeface="Times New Roman"/>
                        </a:rPr>
                        <a:t>p</a:t>
                      </a:r>
                      <a:r>
                        <a:rPr lang="en-US" sz="1600" spc="-5">
                          <a:effectLst/>
                          <a:latin typeface="+mn-lt"/>
                          <a:ea typeface="Times New Roman"/>
                          <a:cs typeface="Times New Roman"/>
                        </a:rPr>
                        <a:t>r</a:t>
                      </a:r>
                      <a:r>
                        <a:rPr lang="en-US" sz="1600" spc="5">
                          <a:effectLst/>
                          <a:latin typeface="+mn-lt"/>
                          <a:ea typeface="Times New Roman"/>
                          <a:cs typeface="Times New Roman"/>
                        </a:rPr>
                        <a:t>oce</a:t>
                      </a:r>
                      <a:r>
                        <a:rPr lang="en-US" sz="1600" spc="-5">
                          <a:effectLst/>
                          <a:latin typeface="+mn-lt"/>
                          <a:ea typeface="Times New Roman"/>
                          <a:cs typeface="Times New Roman"/>
                        </a:rPr>
                        <a:t>s</a:t>
                      </a:r>
                      <a:r>
                        <a:rPr lang="en-US" sz="1600">
                          <a:effectLst/>
                          <a:latin typeface="+mn-lt"/>
                          <a:ea typeface="Times New Roman"/>
                          <a:cs typeface="Times New Roman"/>
                        </a:rPr>
                        <a:t>s </a:t>
                      </a:r>
                      <a:r>
                        <a:rPr lang="en-US" sz="1600" spc="-5">
                          <a:effectLst/>
                          <a:latin typeface="+mn-lt"/>
                          <a:ea typeface="Times New Roman"/>
                          <a:cs typeface="Times New Roman"/>
                        </a:rPr>
                        <a:t>r</a:t>
                      </a:r>
                      <a:r>
                        <a:rPr lang="en-US" sz="1600" spc="5">
                          <a:effectLst/>
                          <a:latin typeface="+mn-lt"/>
                          <a:ea typeface="Times New Roman"/>
                          <a:cs typeface="Times New Roman"/>
                        </a:rPr>
                        <a:t>ep</a:t>
                      </a:r>
                      <a:r>
                        <a:rPr lang="en-US" sz="1600">
                          <a:effectLst/>
                          <a:latin typeface="+mn-lt"/>
                          <a:ea typeface="Times New Roman"/>
                          <a:cs typeface="Times New Roman"/>
                        </a:rPr>
                        <a:t>li</a:t>
                      </a:r>
                      <a:r>
                        <a:rPr lang="en-US" sz="1600" spc="5">
                          <a:effectLst/>
                          <a:latin typeface="+mn-lt"/>
                          <a:ea typeface="Times New Roman"/>
                          <a:cs typeface="Times New Roman"/>
                        </a:rPr>
                        <a:t>ca</a:t>
                      </a:r>
                      <a:r>
                        <a:rPr lang="en-US" sz="1600">
                          <a:effectLst/>
                          <a:latin typeface="+mn-lt"/>
                          <a:ea typeface="Times New Roman"/>
                          <a:cs typeface="Times New Roman"/>
                        </a:rPr>
                        <a:t>t</a:t>
                      </a:r>
                      <a:r>
                        <a:rPr lang="en-US" sz="1600" spc="5">
                          <a:effectLst/>
                          <a:latin typeface="+mn-lt"/>
                          <a:ea typeface="Times New Roman"/>
                          <a:cs typeface="Times New Roman"/>
                        </a:rPr>
                        <a:t>e</a:t>
                      </a:r>
                      <a:r>
                        <a:rPr lang="en-US" sz="1600">
                          <a:effectLst/>
                          <a:latin typeface="+mn-lt"/>
                          <a:ea typeface="Times New Roman"/>
                          <a:cs typeface="Times New Roman"/>
                        </a:rPr>
                        <a:t>d</a:t>
                      </a:r>
                      <a:r>
                        <a:rPr lang="en-US" sz="1600" spc="85">
                          <a:effectLst/>
                          <a:latin typeface="+mn-lt"/>
                          <a:ea typeface="Times New Roman"/>
                          <a:cs typeface="Times New Roman"/>
                        </a:rPr>
                        <a:t> </a:t>
                      </a:r>
                      <a:r>
                        <a:rPr lang="en-US" sz="1600">
                          <a:effectLst/>
                          <a:latin typeface="+mn-lt"/>
                          <a:ea typeface="Times New Roman"/>
                          <a:cs typeface="Times New Roman"/>
                        </a:rPr>
                        <a:t>it</a:t>
                      </a:r>
                      <a:r>
                        <a:rPr lang="en-US" sz="1600" spc="-5">
                          <a:effectLst/>
                          <a:latin typeface="+mn-lt"/>
                          <a:ea typeface="Times New Roman"/>
                          <a:cs typeface="Times New Roman"/>
                        </a:rPr>
                        <a:t>s</a:t>
                      </a:r>
                      <a:r>
                        <a:rPr lang="en-US" sz="1600" spc="5">
                          <a:effectLst/>
                          <a:latin typeface="+mn-lt"/>
                          <a:ea typeface="Times New Roman"/>
                          <a:cs typeface="Times New Roman"/>
                        </a:rPr>
                        <a:t>e</a:t>
                      </a:r>
                      <a:r>
                        <a:rPr lang="en-US" sz="1600">
                          <a:effectLst/>
                          <a:latin typeface="+mn-lt"/>
                          <a:ea typeface="Times New Roman"/>
                          <a:cs typeface="Times New Roman"/>
                        </a:rPr>
                        <a:t>lf</a:t>
                      </a:r>
                      <a:r>
                        <a:rPr lang="en-US" sz="1600" spc="15">
                          <a:effectLst/>
                          <a:latin typeface="+mn-lt"/>
                          <a:ea typeface="Times New Roman"/>
                          <a:cs typeface="Times New Roman"/>
                        </a:rPr>
                        <a:t> </a:t>
                      </a:r>
                      <a:r>
                        <a:rPr lang="en-US" sz="1600" spc="-5">
                          <a:effectLst/>
                          <a:latin typeface="+mn-lt"/>
                          <a:ea typeface="Times New Roman"/>
                          <a:cs typeface="Times New Roman"/>
                        </a:rPr>
                        <a:t>s</a:t>
                      </a:r>
                      <a:r>
                        <a:rPr lang="en-US" sz="1600" spc="5">
                          <a:effectLst/>
                          <a:latin typeface="+mn-lt"/>
                          <a:ea typeface="Times New Roman"/>
                          <a:cs typeface="Times New Roman"/>
                        </a:rPr>
                        <a:t>eve</a:t>
                      </a:r>
                      <a:r>
                        <a:rPr lang="en-US" sz="1600" spc="-5">
                          <a:effectLst/>
                          <a:latin typeface="+mn-lt"/>
                          <a:ea typeface="Times New Roman"/>
                          <a:cs typeface="Times New Roman"/>
                        </a:rPr>
                        <a:t>r</a:t>
                      </a:r>
                      <a:r>
                        <a:rPr lang="en-US" sz="1600" spc="5">
                          <a:effectLst/>
                          <a:latin typeface="+mn-lt"/>
                          <a:ea typeface="Times New Roman"/>
                          <a:cs typeface="Times New Roman"/>
                        </a:rPr>
                        <a:t>a</a:t>
                      </a:r>
                      <a:r>
                        <a:rPr lang="en-US" sz="1600">
                          <a:effectLst/>
                          <a:latin typeface="+mn-lt"/>
                          <a:ea typeface="Times New Roman"/>
                          <a:cs typeface="Times New Roman"/>
                        </a:rPr>
                        <a:t>l</a:t>
                      </a:r>
                      <a:r>
                        <a:rPr lang="en-US" sz="1600" spc="30">
                          <a:effectLst/>
                          <a:latin typeface="+mn-lt"/>
                          <a:ea typeface="Times New Roman"/>
                          <a:cs typeface="Times New Roman"/>
                        </a:rPr>
                        <a:t> </a:t>
                      </a:r>
                      <a:r>
                        <a:rPr lang="en-US" sz="1600">
                          <a:effectLst/>
                          <a:latin typeface="+mn-lt"/>
                          <a:ea typeface="Times New Roman"/>
                          <a:cs typeface="Times New Roman"/>
                        </a:rPr>
                        <a:t>t</a:t>
                      </a:r>
                      <a:r>
                        <a:rPr lang="en-US" sz="1600" spc="5">
                          <a:effectLst/>
                          <a:latin typeface="+mn-lt"/>
                          <a:ea typeface="Times New Roman"/>
                          <a:cs typeface="Times New Roman"/>
                        </a:rPr>
                        <a:t>hou</a:t>
                      </a:r>
                      <a:r>
                        <a:rPr lang="en-US" sz="1600" spc="10">
                          <a:effectLst/>
                          <a:latin typeface="+mn-lt"/>
                          <a:ea typeface="Times New Roman"/>
                          <a:cs typeface="Times New Roman"/>
                        </a:rPr>
                        <a:t>s</a:t>
                      </a:r>
                      <a:r>
                        <a:rPr lang="en-US" sz="1600" spc="5">
                          <a:effectLst/>
                          <a:latin typeface="+mn-lt"/>
                          <a:ea typeface="Times New Roman"/>
                          <a:cs typeface="Times New Roman"/>
                        </a:rPr>
                        <a:t>an</a:t>
                      </a:r>
                      <a:r>
                        <a:rPr lang="en-US" sz="1600">
                          <a:effectLst/>
                          <a:latin typeface="+mn-lt"/>
                          <a:ea typeface="Times New Roman"/>
                          <a:cs typeface="Times New Roman"/>
                        </a:rPr>
                        <a:t>d</a:t>
                      </a:r>
                      <a:r>
                        <a:rPr lang="en-US" sz="1600" spc="30">
                          <a:effectLst/>
                          <a:latin typeface="+mn-lt"/>
                          <a:ea typeface="Times New Roman"/>
                          <a:cs typeface="Times New Roman"/>
                        </a:rPr>
                        <a:t> </a:t>
                      </a:r>
                      <a:r>
                        <a:rPr lang="en-US" sz="1600">
                          <a:effectLst/>
                          <a:latin typeface="+mn-lt"/>
                          <a:ea typeface="Times New Roman"/>
                          <a:cs typeface="Times New Roman"/>
                        </a:rPr>
                        <a:t>tim</a:t>
                      </a:r>
                      <a:r>
                        <a:rPr lang="en-US" sz="1600" spc="5">
                          <a:effectLst/>
                          <a:latin typeface="+mn-lt"/>
                          <a:ea typeface="Times New Roman"/>
                          <a:cs typeface="Times New Roman"/>
                        </a:rPr>
                        <a:t>e</a:t>
                      </a:r>
                      <a:r>
                        <a:rPr lang="en-US" sz="1600" spc="-5">
                          <a:effectLst/>
                          <a:latin typeface="+mn-lt"/>
                          <a:ea typeface="Times New Roman"/>
                          <a:cs typeface="Times New Roman"/>
                        </a:rPr>
                        <a:t>s</a:t>
                      </a:r>
                      <a:r>
                        <a:rPr lang="en-US" sz="1600" spc="5">
                          <a:effectLst/>
                          <a:latin typeface="+mn-lt"/>
                          <a:ea typeface="Times New Roman"/>
                          <a:cs typeface="Times New Roman"/>
                        </a:rPr>
                        <a:t>.</a:t>
                      </a:r>
                      <a:r>
                        <a:rPr lang="en-US" sz="1600">
                          <a:effectLst/>
                          <a:latin typeface="+mn-lt"/>
                          <a:ea typeface="Times New Roman"/>
                          <a:cs typeface="Times New Roman"/>
                        </a:rPr>
                        <a:t>”</a:t>
                      </a:r>
                      <a:r>
                        <a:rPr lang="en-US" sz="1600" spc="30">
                          <a:effectLst/>
                          <a:latin typeface="+mn-lt"/>
                          <a:ea typeface="Times New Roman"/>
                          <a:cs typeface="Times New Roman"/>
                        </a:rPr>
                        <a:t> </a:t>
                      </a:r>
                      <a:r>
                        <a:rPr lang="en-US" sz="1600" spc="5">
                          <a:effectLst/>
                          <a:latin typeface="+mn-lt"/>
                          <a:ea typeface="Times New Roman"/>
                          <a:cs typeface="Times New Roman"/>
                        </a:rPr>
                        <a:t>(p</a:t>
                      </a:r>
                      <a:r>
                        <a:rPr lang="en-US" sz="1600">
                          <a:effectLst/>
                          <a:latin typeface="+mn-lt"/>
                          <a:ea typeface="Times New Roman"/>
                          <a:cs typeface="Times New Roman"/>
                        </a:rPr>
                        <a:t>.</a:t>
                      </a:r>
                      <a:r>
                        <a:rPr lang="en-US" sz="1600" spc="-5">
                          <a:effectLst/>
                          <a:latin typeface="+mn-lt"/>
                          <a:ea typeface="Times New Roman"/>
                          <a:cs typeface="Times New Roman"/>
                        </a:rPr>
                        <a:t> 1</a:t>
                      </a:r>
                      <a:r>
                        <a:rPr lang="en-US" sz="1600" spc="5">
                          <a:effectLst/>
                          <a:latin typeface="+mn-lt"/>
                          <a:ea typeface="Times New Roman"/>
                          <a:cs typeface="Times New Roman"/>
                        </a:rPr>
                        <a:t>37</a:t>
                      </a:r>
                      <a:r>
                        <a:rPr lang="en-US" sz="1600">
                          <a:effectLst/>
                          <a:latin typeface="+mn-lt"/>
                          <a:ea typeface="Times New Roman"/>
                          <a:cs typeface="Times New Roman"/>
                        </a:rPr>
                        <a:t>)</a:t>
                      </a:r>
                      <a:endParaRPr lang="en-US" sz="1600">
                        <a:effectLst/>
                        <a:latin typeface="+mn-lt"/>
                        <a:ea typeface="Calibri"/>
                        <a:cs typeface="Times New Roman"/>
                      </a:endParaRPr>
                    </a:p>
                  </a:txBody>
                  <a:tcPr marL="0" marR="0" marT="0" marB="0"/>
                </a:tc>
                <a:tc>
                  <a:txBody>
                    <a:bodyPr/>
                    <a:lstStyle/>
                    <a:p>
                      <a:pPr marL="223520" marR="76835" indent="-114300">
                        <a:lnSpc>
                          <a:spcPct val="100000"/>
                        </a:lnSpc>
                        <a:spcBef>
                          <a:spcPts val="0"/>
                        </a:spcBef>
                        <a:spcAft>
                          <a:spcPts val="600"/>
                        </a:spcAft>
                      </a:pPr>
                      <a:r>
                        <a:rPr lang="en-US" sz="1600" smtClean="0">
                          <a:effectLst/>
                          <a:latin typeface="+mn-lt"/>
                          <a:ea typeface="Symbol"/>
                          <a:cs typeface="Symbol"/>
                        </a:rPr>
                        <a:t></a:t>
                      </a:r>
                      <a:r>
                        <a:rPr lang="en-US" sz="1600" spc="15" smtClean="0">
                          <a:effectLst/>
                          <a:latin typeface="+mn-lt"/>
                          <a:ea typeface="Times New Roman"/>
                          <a:cs typeface="Times New Roman"/>
                        </a:rPr>
                        <a:t>T</a:t>
                      </a:r>
                      <a:r>
                        <a:rPr lang="en-US" sz="1600" spc="5" smtClean="0">
                          <a:effectLst/>
                          <a:latin typeface="+mn-lt"/>
                          <a:ea typeface="Times New Roman"/>
                          <a:cs typeface="Times New Roman"/>
                        </a:rPr>
                        <a:t>ra</a:t>
                      </a:r>
                      <a:r>
                        <a:rPr lang="en-US" sz="1600" smtClean="0">
                          <a:effectLst/>
                          <a:latin typeface="+mn-lt"/>
                          <a:ea typeface="Times New Roman"/>
                          <a:cs typeface="Times New Roman"/>
                        </a:rPr>
                        <a:t>i</a:t>
                      </a:r>
                      <a:r>
                        <a:rPr lang="en-US" sz="1600" spc="-5" smtClean="0">
                          <a:effectLst/>
                          <a:latin typeface="+mn-lt"/>
                          <a:ea typeface="Times New Roman"/>
                          <a:cs typeface="Times New Roman"/>
                        </a:rPr>
                        <a:t>n</a:t>
                      </a:r>
                      <a:r>
                        <a:rPr lang="en-US" sz="1600" spc="5" smtClean="0">
                          <a:effectLst/>
                          <a:latin typeface="+mn-lt"/>
                          <a:ea typeface="Times New Roman"/>
                          <a:cs typeface="Times New Roman"/>
                        </a:rPr>
                        <a:t>e</a:t>
                      </a:r>
                      <a:r>
                        <a:rPr lang="en-US" sz="1600" smtClean="0">
                          <a:effectLst/>
                          <a:latin typeface="+mn-lt"/>
                          <a:ea typeface="Times New Roman"/>
                          <a:cs typeface="Times New Roman"/>
                        </a:rPr>
                        <a:t>d</a:t>
                      </a:r>
                      <a:r>
                        <a:rPr lang="en-US" sz="1600" spc="-20" smtClean="0">
                          <a:effectLst/>
                          <a:latin typeface="+mn-lt"/>
                          <a:ea typeface="Times New Roman"/>
                          <a:cs typeface="Times New Roman"/>
                        </a:rPr>
                        <a:t> </a:t>
                      </a:r>
                      <a:r>
                        <a:rPr lang="en-US" sz="1600" spc="-5">
                          <a:effectLst/>
                          <a:latin typeface="+mn-lt"/>
                          <a:ea typeface="Times New Roman"/>
                          <a:cs typeface="Times New Roman"/>
                        </a:rPr>
                        <a:t>p</a:t>
                      </a:r>
                      <a:r>
                        <a:rPr lang="en-US" sz="1600" spc="5">
                          <a:effectLst/>
                          <a:latin typeface="+mn-lt"/>
                          <a:ea typeface="Times New Roman"/>
                          <a:cs typeface="Times New Roman"/>
                        </a:rPr>
                        <a:t>oo</a:t>
                      </a:r>
                      <a:r>
                        <a:rPr lang="en-US" sz="1600">
                          <a:effectLst/>
                          <a:latin typeface="+mn-lt"/>
                          <a:ea typeface="Times New Roman"/>
                          <a:cs typeface="Times New Roman"/>
                        </a:rPr>
                        <a:t>r</a:t>
                      </a:r>
                      <a:r>
                        <a:rPr lang="en-US" sz="1600" spc="-15">
                          <a:effectLst/>
                          <a:latin typeface="+mn-lt"/>
                          <a:ea typeface="Times New Roman"/>
                          <a:cs typeface="Times New Roman"/>
                        </a:rPr>
                        <a:t> </a:t>
                      </a:r>
                      <a:r>
                        <a:rPr lang="en-US" sz="1600" spc="-5">
                          <a:effectLst/>
                          <a:latin typeface="+mn-lt"/>
                          <a:ea typeface="Times New Roman"/>
                          <a:cs typeface="Times New Roman"/>
                        </a:rPr>
                        <a:t>v</a:t>
                      </a:r>
                      <a:r>
                        <a:rPr lang="en-US" sz="1600">
                          <a:effectLst/>
                          <a:latin typeface="+mn-lt"/>
                          <a:ea typeface="Times New Roman"/>
                          <a:cs typeface="Times New Roman"/>
                        </a:rPr>
                        <a:t>ill</a:t>
                      </a:r>
                      <a:r>
                        <a:rPr lang="en-US" sz="1600" spc="5">
                          <a:effectLst/>
                          <a:latin typeface="+mn-lt"/>
                          <a:ea typeface="Times New Roman"/>
                          <a:cs typeface="Times New Roman"/>
                        </a:rPr>
                        <a:t>a</a:t>
                      </a:r>
                      <a:r>
                        <a:rPr lang="en-US" sz="1600" spc="-5">
                          <a:effectLst/>
                          <a:latin typeface="+mn-lt"/>
                          <a:ea typeface="Times New Roman"/>
                          <a:cs typeface="Times New Roman"/>
                        </a:rPr>
                        <a:t>g</a:t>
                      </a:r>
                      <a:r>
                        <a:rPr lang="en-US" sz="1600">
                          <a:effectLst/>
                          <a:latin typeface="+mn-lt"/>
                          <a:ea typeface="Times New Roman"/>
                          <a:cs typeface="Times New Roman"/>
                        </a:rPr>
                        <a:t>e</a:t>
                      </a:r>
                      <a:r>
                        <a:rPr lang="en-US" sz="1600" spc="-10">
                          <a:effectLst/>
                          <a:latin typeface="+mn-lt"/>
                          <a:ea typeface="Times New Roman"/>
                          <a:cs typeface="Times New Roman"/>
                        </a:rPr>
                        <a:t> </a:t>
                      </a:r>
                      <a:r>
                        <a:rPr lang="en-US" sz="1600" spc="-20">
                          <a:effectLst/>
                          <a:latin typeface="+mn-lt"/>
                          <a:ea typeface="Times New Roman"/>
                          <a:cs typeface="Times New Roman"/>
                        </a:rPr>
                        <a:t>w</a:t>
                      </a:r>
                      <a:r>
                        <a:rPr lang="en-US" sz="1600" spc="20">
                          <a:effectLst/>
                          <a:latin typeface="+mn-lt"/>
                          <a:ea typeface="Times New Roman"/>
                          <a:cs typeface="Times New Roman"/>
                        </a:rPr>
                        <a:t>o</a:t>
                      </a:r>
                      <a:r>
                        <a:rPr lang="en-US" sz="1600" spc="-5">
                          <a:effectLst/>
                          <a:latin typeface="+mn-lt"/>
                          <a:ea typeface="Times New Roman"/>
                          <a:cs typeface="Times New Roman"/>
                        </a:rPr>
                        <a:t>m</a:t>
                      </a:r>
                      <a:r>
                        <a:rPr lang="en-US" sz="1600" spc="15">
                          <a:effectLst/>
                          <a:latin typeface="+mn-lt"/>
                          <a:ea typeface="Times New Roman"/>
                          <a:cs typeface="Times New Roman"/>
                        </a:rPr>
                        <a:t>e</a:t>
                      </a:r>
                      <a:r>
                        <a:rPr lang="en-US" sz="1600">
                          <a:effectLst/>
                          <a:latin typeface="+mn-lt"/>
                          <a:ea typeface="Times New Roman"/>
                          <a:cs typeface="Times New Roman"/>
                        </a:rPr>
                        <a:t>n</a:t>
                      </a:r>
                      <a:r>
                        <a:rPr lang="en-US" sz="1600" spc="-35">
                          <a:effectLst/>
                          <a:latin typeface="+mn-lt"/>
                          <a:ea typeface="Times New Roman"/>
                          <a:cs typeface="Times New Roman"/>
                        </a:rPr>
                        <a:t> </a:t>
                      </a:r>
                      <a:r>
                        <a:rPr lang="en-US" sz="1600" spc="10">
                          <a:effectLst/>
                          <a:latin typeface="+mn-lt"/>
                          <a:ea typeface="Times New Roman"/>
                          <a:cs typeface="Times New Roman"/>
                        </a:rPr>
                        <a:t>t</a:t>
                      </a:r>
                      <a:r>
                        <a:rPr lang="en-US" sz="1600">
                          <a:effectLst/>
                          <a:latin typeface="+mn-lt"/>
                          <a:ea typeface="Times New Roman"/>
                          <a:cs typeface="Times New Roman"/>
                        </a:rPr>
                        <a:t>o t</a:t>
                      </a:r>
                      <a:r>
                        <a:rPr lang="en-US" sz="1600" spc="5">
                          <a:effectLst/>
                          <a:latin typeface="+mn-lt"/>
                          <a:ea typeface="Times New Roman"/>
                          <a:cs typeface="Times New Roman"/>
                        </a:rPr>
                        <a:t>ra</a:t>
                      </a:r>
                      <a:r>
                        <a:rPr lang="en-US" sz="1600">
                          <a:effectLst/>
                          <a:latin typeface="+mn-lt"/>
                          <a:ea typeface="Times New Roman"/>
                          <a:cs typeface="Times New Roman"/>
                        </a:rPr>
                        <a:t>in </a:t>
                      </a:r>
                      <a:r>
                        <a:rPr lang="en-US" sz="1600" spc="5">
                          <a:effectLst/>
                          <a:latin typeface="+mn-lt"/>
                          <a:ea typeface="Times New Roman"/>
                          <a:cs typeface="Times New Roman"/>
                        </a:rPr>
                        <a:t>o</a:t>
                      </a:r>
                      <a:r>
                        <a:rPr lang="en-US" sz="1600">
                          <a:effectLst/>
                          <a:latin typeface="+mn-lt"/>
                          <a:ea typeface="Times New Roman"/>
                          <a:cs typeface="Times New Roman"/>
                        </a:rPr>
                        <a:t>t</a:t>
                      </a:r>
                      <a:r>
                        <a:rPr lang="en-US" sz="1600" spc="-5">
                          <a:effectLst/>
                          <a:latin typeface="+mn-lt"/>
                          <a:ea typeface="Times New Roman"/>
                          <a:cs typeface="Times New Roman"/>
                        </a:rPr>
                        <a:t>h</a:t>
                      </a:r>
                      <a:r>
                        <a:rPr lang="en-US" sz="1600" spc="5">
                          <a:effectLst/>
                          <a:latin typeface="+mn-lt"/>
                          <a:ea typeface="Times New Roman"/>
                          <a:cs typeface="Times New Roman"/>
                        </a:rPr>
                        <a:t>e</a:t>
                      </a:r>
                      <a:r>
                        <a:rPr lang="en-US" sz="1600">
                          <a:effectLst/>
                          <a:latin typeface="+mn-lt"/>
                          <a:ea typeface="Times New Roman"/>
                          <a:cs typeface="Times New Roman"/>
                        </a:rPr>
                        <a:t>r</a:t>
                      </a:r>
                      <a:r>
                        <a:rPr lang="en-US" sz="1600" spc="-15">
                          <a:effectLst/>
                          <a:latin typeface="+mn-lt"/>
                          <a:ea typeface="Times New Roman"/>
                          <a:cs typeface="Times New Roman"/>
                        </a:rPr>
                        <a:t> </a:t>
                      </a:r>
                      <a:r>
                        <a:rPr lang="en-US" sz="1600" spc="5">
                          <a:effectLst/>
                          <a:latin typeface="+mn-lt"/>
                          <a:ea typeface="Times New Roman"/>
                          <a:cs typeface="Times New Roman"/>
                        </a:rPr>
                        <a:t>poo</a:t>
                      </a:r>
                      <a:r>
                        <a:rPr lang="en-US" sz="1600">
                          <a:effectLst/>
                          <a:latin typeface="+mn-lt"/>
                          <a:ea typeface="Times New Roman"/>
                          <a:cs typeface="Times New Roman"/>
                        </a:rPr>
                        <a:t>r</a:t>
                      </a:r>
                      <a:r>
                        <a:rPr lang="en-US" sz="1600" spc="-15">
                          <a:effectLst/>
                          <a:latin typeface="+mn-lt"/>
                          <a:ea typeface="Times New Roman"/>
                          <a:cs typeface="Times New Roman"/>
                        </a:rPr>
                        <a:t> </a:t>
                      </a:r>
                      <a:r>
                        <a:rPr lang="en-US" sz="1600" spc="-5">
                          <a:effectLst/>
                          <a:latin typeface="+mn-lt"/>
                          <a:ea typeface="Times New Roman"/>
                          <a:cs typeface="Times New Roman"/>
                        </a:rPr>
                        <a:t>v</a:t>
                      </a:r>
                      <a:r>
                        <a:rPr lang="en-US" sz="1600">
                          <a:effectLst/>
                          <a:latin typeface="+mn-lt"/>
                          <a:ea typeface="Times New Roman"/>
                          <a:cs typeface="Times New Roman"/>
                        </a:rPr>
                        <a:t>ill</a:t>
                      </a:r>
                      <a:r>
                        <a:rPr lang="en-US" sz="1600" spc="5">
                          <a:effectLst/>
                          <a:latin typeface="+mn-lt"/>
                          <a:ea typeface="Times New Roman"/>
                          <a:cs typeface="Times New Roman"/>
                        </a:rPr>
                        <a:t>a</a:t>
                      </a:r>
                      <a:r>
                        <a:rPr lang="en-US" sz="1600" spc="-5">
                          <a:effectLst/>
                          <a:latin typeface="+mn-lt"/>
                          <a:ea typeface="Times New Roman"/>
                          <a:cs typeface="Times New Roman"/>
                        </a:rPr>
                        <a:t>g</a:t>
                      </a:r>
                      <a:r>
                        <a:rPr lang="en-US" sz="1600">
                          <a:effectLst/>
                          <a:latin typeface="+mn-lt"/>
                          <a:ea typeface="Times New Roman"/>
                          <a:cs typeface="Times New Roman"/>
                        </a:rPr>
                        <a:t>e</a:t>
                      </a:r>
                      <a:r>
                        <a:rPr lang="en-US" sz="1600" spc="-10">
                          <a:effectLst/>
                          <a:latin typeface="+mn-lt"/>
                          <a:ea typeface="Times New Roman"/>
                          <a:cs typeface="Times New Roman"/>
                        </a:rPr>
                        <a:t> </a:t>
                      </a:r>
                      <a:r>
                        <a:rPr lang="en-US" sz="1600" spc="-20">
                          <a:effectLst/>
                          <a:latin typeface="+mn-lt"/>
                          <a:ea typeface="Times New Roman"/>
                          <a:cs typeface="Times New Roman"/>
                        </a:rPr>
                        <a:t>w</a:t>
                      </a:r>
                      <a:r>
                        <a:rPr lang="en-US" sz="1600" spc="20">
                          <a:effectLst/>
                          <a:latin typeface="+mn-lt"/>
                          <a:ea typeface="Times New Roman"/>
                          <a:cs typeface="Times New Roman"/>
                        </a:rPr>
                        <a:t>o</a:t>
                      </a:r>
                      <a:r>
                        <a:rPr lang="en-US" sz="1600" spc="-5">
                          <a:effectLst/>
                          <a:latin typeface="+mn-lt"/>
                          <a:ea typeface="Times New Roman"/>
                          <a:cs typeface="Times New Roman"/>
                        </a:rPr>
                        <a:t>m</a:t>
                      </a:r>
                      <a:r>
                        <a:rPr lang="en-US" sz="1600" spc="15">
                          <a:effectLst/>
                          <a:latin typeface="+mn-lt"/>
                          <a:ea typeface="Times New Roman"/>
                          <a:cs typeface="Times New Roman"/>
                        </a:rPr>
                        <a:t>e</a:t>
                      </a:r>
                      <a:r>
                        <a:rPr lang="en-US" sz="1600">
                          <a:effectLst/>
                          <a:latin typeface="+mn-lt"/>
                          <a:ea typeface="Times New Roman"/>
                          <a:cs typeface="Times New Roman"/>
                        </a:rPr>
                        <a:t>n</a:t>
                      </a:r>
                      <a:r>
                        <a:rPr lang="en-US" sz="1600" spc="-35">
                          <a:effectLst/>
                          <a:latin typeface="+mn-lt"/>
                          <a:ea typeface="Times New Roman"/>
                          <a:cs typeface="Times New Roman"/>
                        </a:rPr>
                        <a:t> </a:t>
                      </a:r>
                      <a:r>
                        <a:rPr lang="en-US" sz="1600">
                          <a:effectLst/>
                          <a:latin typeface="+mn-lt"/>
                          <a:ea typeface="Times New Roman"/>
                          <a:cs typeface="Times New Roman"/>
                        </a:rPr>
                        <a:t>to</a:t>
                      </a:r>
                      <a:endParaRPr lang="en-US" sz="1600">
                        <a:effectLst/>
                        <a:latin typeface="+mn-lt"/>
                        <a:ea typeface="Calibri"/>
                        <a:cs typeface="Times New Roman"/>
                      </a:endParaRPr>
                    </a:p>
                    <a:p>
                      <a:pPr marL="223520" marR="545465">
                        <a:lnSpc>
                          <a:spcPct val="100000"/>
                        </a:lnSpc>
                        <a:spcBef>
                          <a:spcPts val="0"/>
                        </a:spcBef>
                        <a:spcAft>
                          <a:spcPts val="600"/>
                        </a:spcAft>
                      </a:pPr>
                      <a:r>
                        <a:rPr lang="en-US" sz="1600" spc="10">
                          <a:effectLst/>
                          <a:latin typeface="+mn-lt"/>
                          <a:ea typeface="Times New Roman"/>
                          <a:cs typeface="Times New Roman"/>
                        </a:rPr>
                        <a:t>i</a:t>
                      </a:r>
                      <a:r>
                        <a:rPr lang="en-US" sz="1600" spc="-15">
                          <a:effectLst/>
                          <a:latin typeface="+mn-lt"/>
                          <a:ea typeface="Times New Roman"/>
                          <a:cs typeface="Times New Roman"/>
                        </a:rPr>
                        <a:t>m</a:t>
                      </a:r>
                      <a:r>
                        <a:rPr lang="en-US" sz="1600" spc="5">
                          <a:effectLst/>
                          <a:latin typeface="+mn-lt"/>
                          <a:ea typeface="Times New Roman"/>
                          <a:cs typeface="Times New Roman"/>
                        </a:rPr>
                        <a:t>pro</a:t>
                      </a:r>
                      <a:r>
                        <a:rPr lang="en-US" sz="1600" spc="-5">
                          <a:effectLst/>
                          <a:latin typeface="+mn-lt"/>
                          <a:ea typeface="Times New Roman"/>
                          <a:cs typeface="Times New Roman"/>
                        </a:rPr>
                        <a:t>v</a:t>
                      </a:r>
                      <a:r>
                        <a:rPr lang="en-US" sz="1600">
                          <a:effectLst/>
                          <a:latin typeface="+mn-lt"/>
                          <a:ea typeface="Times New Roman"/>
                          <a:cs typeface="Times New Roman"/>
                        </a:rPr>
                        <a:t>e</a:t>
                      </a:r>
                      <a:r>
                        <a:rPr lang="en-US" sz="1600" spc="-30">
                          <a:effectLst/>
                          <a:latin typeface="+mn-lt"/>
                          <a:ea typeface="Times New Roman"/>
                          <a:cs typeface="Times New Roman"/>
                        </a:rPr>
                        <a:t> </a:t>
                      </a:r>
                      <a:r>
                        <a:rPr lang="en-US" sz="1600">
                          <a:effectLst/>
                          <a:latin typeface="+mn-lt"/>
                          <a:ea typeface="Times New Roman"/>
                          <a:cs typeface="Times New Roman"/>
                        </a:rPr>
                        <a:t>l</a:t>
                      </a:r>
                      <a:r>
                        <a:rPr lang="en-US" sz="1600" spc="10">
                          <a:effectLst/>
                          <a:latin typeface="+mn-lt"/>
                          <a:ea typeface="Times New Roman"/>
                          <a:cs typeface="Times New Roman"/>
                        </a:rPr>
                        <a:t>i</a:t>
                      </a:r>
                      <a:r>
                        <a:rPr lang="en-US" sz="1600" spc="-5">
                          <a:effectLst/>
                          <a:latin typeface="+mn-lt"/>
                          <a:ea typeface="Times New Roman"/>
                          <a:cs typeface="Times New Roman"/>
                        </a:rPr>
                        <a:t>v</a:t>
                      </a:r>
                      <a:r>
                        <a:rPr lang="en-US" sz="1600" spc="5">
                          <a:effectLst/>
                          <a:latin typeface="+mn-lt"/>
                          <a:ea typeface="Times New Roman"/>
                          <a:cs typeface="Times New Roman"/>
                        </a:rPr>
                        <a:t>e</a:t>
                      </a:r>
                      <a:r>
                        <a:rPr lang="en-US" sz="1600">
                          <a:effectLst/>
                          <a:latin typeface="+mn-lt"/>
                          <a:ea typeface="Times New Roman"/>
                          <a:cs typeface="Times New Roman"/>
                        </a:rPr>
                        <a:t>l</a:t>
                      </a:r>
                      <a:r>
                        <a:rPr lang="en-US" sz="1600" spc="10">
                          <a:effectLst/>
                          <a:latin typeface="+mn-lt"/>
                          <a:ea typeface="Times New Roman"/>
                          <a:cs typeface="Times New Roman"/>
                        </a:rPr>
                        <a:t>i</a:t>
                      </a:r>
                      <a:r>
                        <a:rPr lang="en-US" sz="1600" spc="-5">
                          <a:effectLst/>
                          <a:latin typeface="+mn-lt"/>
                          <a:ea typeface="Times New Roman"/>
                          <a:cs typeface="Times New Roman"/>
                        </a:rPr>
                        <a:t>h</a:t>
                      </a:r>
                      <a:r>
                        <a:rPr lang="en-US" sz="1600" spc="5">
                          <a:effectLst/>
                          <a:latin typeface="+mn-lt"/>
                          <a:ea typeface="Times New Roman"/>
                          <a:cs typeface="Times New Roman"/>
                        </a:rPr>
                        <a:t>oo</a:t>
                      </a:r>
                      <a:r>
                        <a:rPr lang="en-US" sz="1600">
                          <a:effectLst/>
                          <a:latin typeface="+mn-lt"/>
                          <a:ea typeface="Times New Roman"/>
                          <a:cs typeface="Times New Roman"/>
                        </a:rPr>
                        <a:t>d</a:t>
                      </a:r>
                      <a:r>
                        <a:rPr lang="en-US" sz="1600" spc="-30">
                          <a:effectLst/>
                          <a:latin typeface="+mn-lt"/>
                          <a:ea typeface="Times New Roman"/>
                          <a:cs typeface="Times New Roman"/>
                        </a:rPr>
                        <a:t> </a:t>
                      </a:r>
                      <a:r>
                        <a:rPr lang="en-US" sz="1600" spc="5">
                          <a:effectLst/>
                          <a:latin typeface="+mn-lt"/>
                          <a:ea typeface="Times New Roman"/>
                          <a:cs typeface="Times New Roman"/>
                        </a:rPr>
                        <a:t>a</a:t>
                      </a:r>
                      <a:r>
                        <a:rPr lang="en-US" sz="1600" spc="-5">
                          <a:effectLst/>
                          <a:latin typeface="+mn-lt"/>
                          <a:ea typeface="Times New Roman"/>
                          <a:cs typeface="Times New Roman"/>
                        </a:rPr>
                        <a:t>n</a:t>
                      </a:r>
                      <a:r>
                        <a:rPr lang="en-US" sz="1600">
                          <a:effectLst/>
                          <a:latin typeface="+mn-lt"/>
                          <a:ea typeface="Times New Roman"/>
                          <a:cs typeface="Times New Roman"/>
                        </a:rPr>
                        <a:t>d</a:t>
                      </a:r>
                      <a:r>
                        <a:rPr lang="en-US" sz="1600" spc="-5">
                          <a:effectLst/>
                          <a:latin typeface="+mn-lt"/>
                          <a:ea typeface="Times New Roman"/>
                          <a:cs typeface="Times New Roman"/>
                        </a:rPr>
                        <a:t> </a:t>
                      </a:r>
                      <a:r>
                        <a:rPr lang="en-US" sz="1600">
                          <a:effectLst/>
                          <a:latin typeface="+mn-lt"/>
                          <a:ea typeface="Times New Roman"/>
                          <a:cs typeface="Times New Roman"/>
                        </a:rPr>
                        <a:t>t</a:t>
                      </a:r>
                      <a:r>
                        <a:rPr lang="en-US" sz="1600" spc="-5">
                          <a:effectLst/>
                          <a:latin typeface="+mn-lt"/>
                          <a:ea typeface="Times New Roman"/>
                          <a:cs typeface="Times New Roman"/>
                        </a:rPr>
                        <a:t>h</a:t>
                      </a:r>
                      <a:r>
                        <a:rPr lang="en-US" sz="1600">
                          <a:effectLst/>
                          <a:latin typeface="+mn-lt"/>
                          <a:ea typeface="Times New Roman"/>
                          <a:cs typeface="Times New Roman"/>
                        </a:rPr>
                        <a:t>e </a:t>
                      </a:r>
                      <a:r>
                        <a:rPr lang="en-US" sz="1600" spc="5">
                          <a:effectLst/>
                          <a:latin typeface="+mn-lt"/>
                          <a:ea typeface="Times New Roman"/>
                          <a:cs typeface="Times New Roman"/>
                        </a:rPr>
                        <a:t>co</a:t>
                      </a:r>
                      <a:r>
                        <a:rPr lang="en-US" sz="1600" spc="-5">
                          <a:effectLst/>
                          <a:latin typeface="+mn-lt"/>
                          <a:ea typeface="Times New Roman"/>
                          <a:cs typeface="Times New Roman"/>
                        </a:rPr>
                        <a:t>mm</a:t>
                      </a:r>
                      <a:r>
                        <a:rPr lang="en-US" sz="1600" spc="5">
                          <a:effectLst/>
                          <a:latin typeface="+mn-lt"/>
                          <a:ea typeface="Times New Roman"/>
                          <a:cs typeface="Times New Roman"/>
                        </a:rPr>
                        <a:t>un</a:t>
                      </a:r>
                      <a:r>
                        <a:rPr lang="en-US" sz="1600">
                          <a:effectLst/>
                          <a:latin typeface="+mn-lt"/>
                          <a:ea typeface="Times New Roman"/>
                          <a:cs typeface="Times New Roman"/>
                        </a:rPr>
                        <a:t>i</a:t>
                      </a:r>
                      <a:r>
                        <a:rPr lang="en-US" sz="1600" spc="10">
                          <a:effectLst/>
                          <a:latin typeface="+mn-lt"/>
                          <a:ea typeface="Times New Roman"/>
                          <a:cs typeface="Times New Roman"/>
                        </a:rPr>
                        <a:t>t</a:t>
                      </a:r>
                      <a:r>
                        <a:rPr lang="en-US" sz="1600">
                          <a:effectLst/>
                          <a:latin typeface="+mn-lt"/>
                          <a:ea typeface="Times New Roman"/>
                          <a:cs typeface="Times New Roman"/>
                        </a:rPr>
                        <a:t>y</a:t>
                      </a:r>
                      <a:endParaRPr lang="en-US" sz="1600">
                        <a:effectLst/>
                        <a:latin typeface="+mn-lt"/>
                        <a:ea typeface="Calibri"/>
                        <a:cs typeface="Times New Roman"/>
                      </a:endParaRPr>
                    </a:p>
                    <a:p>
                      <a:pPr marL="109220" marR="0">
                        <a:lnSpc>
                          <a:spcPct val="100000"/>
                        </a:lnSpc>
                        <a:spcBef>
                          <a:spcPts val="0"/>
                        </a:spcBef>
                        <a:spcAft>
                          <a:spcPts val="600"/>
                        </a:spcAft>
                      </a:pPr>
                      <a:r>
                        <a:rPr lang="en-US" sz="1600">
                          <a:effectLst/>
                          <a:latin typeface="+mn-lt"/>
                          <a:ea typeface="Symbol"/>
                          <a:cs typeface="Symbol"/>
                        </a:rPr>
                        <a:t></a:t>
                      </a:r>
                      <a:r>
                        <a:rPr lang="en-US" sz="1600" spc="190">
                          <a:effectLst/>
                          <a:latin typeface="+mn-lt"/>
                          <a:ea typeface="Symbol"/>
                          <a:cs typeface="Symbol"/>
                        </a:rPr>
                        <a:t> </a:t>
                      </a:r>
                      <a:r>
                        <a:rPr lang="en-US" sz="1600" spc="-5" smtClean="0">
                          <a:effectLst/>
                          <a:latin typeface="+mn-lt"/>
                          <a:ea typeface="Times New Roman"/>
                          <a:cs typeface="Times New Roman"/>
                        </a:rPr>
                        <a:t>R</a:t>
                      </a:r>
                      <a:r>
                        <a:rPr lang="en-US" sz="1600" spc="5" smtClean="0">
                          <a:effectLst/>
                          <a:latin typeface="+mn-lt"/>
                          <a:ea typeface="Times New Roman"/>
                          <a:cs typeface="Times New Roman"/>
                        </a:rPr>
                        <a:t>e</a:t>
                      </a:r>
                      <a:r>
                        <a:rPr lang="en-US" sz="1600" spc="10" smtClean="0">
                          <a:effectLst/>
                          <a:latin typeface="+mn-lt"/>
                          <a:ea typeface="Times New Roman"/>
                          <a:cs typeface="Times New Roman"/>
                        </a:rPr>
                        <a:t>s</a:t>
                      </a:r>
                      <a:r>
                        <a:rPr lang="en-US" sz="1600" spc="-5" smtClean="0">
                          <a:effectLst/>
                          <a:latin typeface="+mn-lt"/>
                          <a:ea typeface="Times New Roman"/>
                          <a:cs typeface="Times New Roman"/>
                        </a:rPr>
                        <a:t>u</a:t>
                      </a:r>
                      <a:r>
                        <a:rPr lang="en-US" sz="1600" smtClean="0">
                          <a:effectLst/>
                          <a:latin typeface="+mn-lt"/>
                          <a:ea typeface="Times New Roman"/>
                          <a:cs typeface="Times New Roman"/>
                        </a:rPr>
                        <a:t>lt</a:t>
                      </a:r>
                      <a:r>
                        <a:rPr lang="en-US" sz="1600" spc="-10" baseline="0" smtClean="0">
                          <a:effectLst/>
                          <a:latin typeface="+mn-lt"/>
                          <a:ea typeface="Times New Roman"/>
                          <a:cs typeface="Times New Roman"/>
                        </a:rPr>
                        <a:t> - </a:t>
                      </a:r>
                      <a:r>
                        <a:rPr lang="en-US" sz="1600" spc="-5" smtClean="0">
                          <a:effectLst/>
                          <a:latin typeface="+mn-lt"/>
                          <a:ea typeface="Times New Roman"/>
                          <a:cs typeface="Times New Roman"/>
                        </a:rPr>
                        <a:t>m</a:t>
                      </a:r>
                      <a:r>
                        <a:rPr lang="en-US" sz="1600" spc="5" smtClean="0">
                          <a:effectLst/>
                          <a:latin typeface="+mn-lt"/>
                          <a:ea typeface="Times New Roman"/>
                          <a:cs typeface="Times New Roman"/>
                        </a:rPr>
                        <a:t>u</a:t>
                      </a:r>
                      <a:r>
                        <a:rPr lang="en-US" sz="1600" smtClean="0">
                          <a:effectLst/>
                          <a:latin typeface="+mn-lt"/>
                          <a:ea typeface="Times New Roman"/>
                          <a:cs typeface="Times New Roman"/>
                        </a:rPr>
                        <a:t>lti</a:t>
                      </a:r>
                      <a:r>
                        <a:rPr lang="en-US" sz="1600" spc="5" smtClean="0">
                          <a:effectLst/>
                          <a:latin typeface="+mn-lt"/>
                          <a:ea typeface="Times New Roman"/>
                          <a:cs typeface="Times New Roman"/>
                        </a:rPr>
                        <a:t>p</a:t>
                      </a:r>
                      <a:r>
                        <a:rPr lang="en-US" sz="1600" smtClean="0">
                          <a:effectLst/>
                          <a:latin typeface="+mn-lt"/>
                          <a:ea typeface="Times New Roman"/>
                          <a:cs typeface="Times New Roman"/>
                        </a:rPr>
                        <a:t>lying</a:t>
                      </a:r>
                      <a:r>
                        <a:rPr lang="en-US" sz="1600" spc="-5" smtClean="0">
                          <a:effectLst/>
                          <a:latin typeface="+mn-lt"/>
                          <a:ea typeface="Times New Roman"/>
                          <a:cs typeface="Times New Roman"/>
                        </a:rPr>
                        <a:t> </a:t>
                      </a:r>
                      <a:r>
                        <a:rPr lang="en-US" sz="1600" spc="5">
                          <a:effectLst/>
                          <a:latin typeface="+mn-lt"/>
                          <a:ea typeface="Times New Roman"/>
                          <a:cs typeface="Times New Roman"/>
                        </a:rPr>
                        <a:t>gro</a:t>
                      </a:r>
                      <a:r>
                        <a:rPr lang="en-US" sz="1600" spc="-5">
                          <a:effectLst/>
                          <a:latin typeface="+mn-lt"/>
                          <a:ea typeface="Times New Roman"/>
                          <a:cs typeface="Times New Roman"/>
                        </a:rPr>
                        <a:t>u</a:t>
                      </a:r>
                      <a:r>
                        <a:rPr lang="en-US" sz="1600" spc="5">
                          <a:effectLst/>
                          <a:latin typeface="+mn-lt"/>
                          <a:ea typeface="Times New Roman"/>
                          <a:cs typeface="Times New Roman"/>
                        </a:rPr>
                        <a:t>p</a:t>
                      </a:r>
                      <a:r>
                        <a:rPr lang="en-US" sz="1600">
                          <a:effectLst/>
                          <a:latin typeface="+mn-lt"/>
                          <a:ea typeface="Times New Roman"/>
                          <a:cs typeface="Times New Roman"/>
                        </a:rPr>
                        <a:t>s</a:t>
                      </a:r>
                      <a:endParaRPr lang="en-US" sz="1600">
                        <a:effectLst/>
                        <a:latin typeface="+mn-lt"/>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682269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Dobson on Social Movements</a:t>
            </a:r>
            <a:endParaRPr lang="en-US" dirty="0"/>
          </a:p>
        </p:txBody>
      </p:sp>
      <p:sp>
        <p:nvSpPr>
          <p:cNvPr id="3" name="Content Placeholder 2"/>
          <p:cNvSpPr>
            <a:spLocks noGrp="1"/>
          </p:cNvSpPr>
          <p:nvPr>
            <p:ph idx="1"/>
          </p:nvPr>
        </p:nvSpPr>
        <p:spPr/>
        <p:txBody>
          <a:bodyPr>
            <a:normAutofit/>
          </a:bodyPr>
          <a:lstStyle/>
          <a:p>
            <a:r>
              <a:rPr lang="en-US" dirty="0" smtClean="0"/>
              <a:t>There are </a:t>
            </a:r>
            <a:r>
              <a:rPr lang="en-US" dirty="0"/>
              <a:t>3 factors critical to social movements: </a:t>
            </a:r>
            <a:endParaRPr lang="en-US" dirty="0" smtClean="0"/>
          </a:p>
          <a:p>
            <a:pPr marL="344488" indent="-342900">
              <a:buFont typeface="Arial" charset="0"/>
              <a:buChar char="•"/>
            </a:pPr>
            <a:r>
              <a:rPr lang="en-US" dirty="0" smtClean="0"/>
              <a:t>Political </a:t>
            </a:r>
            <a:r>
              <a:rPr lang="en-US" dirty="0" smtClean="0"/>
              <a:t>Opportunity</a:t>
            </a:r>
            <a:endParaRPr lang="en-US" dirty="0" smtClean="0"/>
          </a:p>
          <a:p>
            <a:pPr marL="344488" indent="-342900">
              <a:buFont typeface="Arial" charset="0"/>
              <a:buChar char="•"/>
            </a:pPr>
            <a:r>
              <a:rPr lang="en-US" dirty="0" smtClean="0"/>
              <a:t>Organization </a:t>
            </a:r>
            <a:r>
              <a:rPr lang="en-US" dirty="0" smtClean="0"/>
              <a:t>Capacity </a:t>
            </a:r>
            <a:endParaRPr lang="en-US" dirty="0" smtClean="0"/>
          </a:p>
          <a:p>
            <a:pPr marL="344488" indent="-342900">
              <a:buFont typeface="Arial" charset="0"/>
              <a:buChar char="•"/>
            </a:pPr>
            <a:r>
              <a:rPr lang="en-US" dirty="0" smtClean="0"/>
              <a:t>Framing </a:t>
            </a:r>
            <a:r>
              <a:rPr lang="en-US" dirty="0"/>
              <a:t>Ability</a:t>
            </a:r>
            <a:br>
              <a:rPr lang="en-US" dirty="0"/>
            </a:br>
            <a:endParaRPr lang="en-US" dirty="0"/>
          </a:p>
          <a:p>
            <a:r>
              <a:rPr lang="en-US" dirty="0"/>
              <a:t>Let’s look at some principles to establish a social </a:t>
            </a:r>
            <a:r>
              <a:rPr lang="en-US" dirty="0" smtClean="0"/>
              <a:t>movement</a:t>
            </a:r>
            <a:endParaRPr lang="en-US" dirty="0"/>
          </a:p>
        </p:txBody>
      </p:sp>
    </p:spTree>
    <p:extLst>
      <p:ext uri="{BB962C8B-B14F-4D97-AF65-F5344CB8AC3E}">
        <p14:creationId xmlns:p14="http://schemas.microsoft.com/office/powerpoint/2010/main" val="3371686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Dobson on Social Movements</a:t>
            </a:r>
            <a:endParaRPr lang="en-US" dirty="0"/>
          </a:p>
        </p:txBody>
      </p:sp>
      <p:sp>
        <p:nvSpPr>
          <p:cNvPr id="3" name="Content Placeholder 2"/>
          <p:cNvSpPr>
            <a:spLocks noGrp="1"/>
          </p:cNvSpPr>
          <p:nvPr>
            <p:ph idx="1"/>
          </p:nvPr>
        </p:nvSpPr>
        <p:spPr>
          <a:xfrm>
            <a:off x="457200" y="1219200"/>
            <a:ext cx="7620000" cy="5181600"/>
          </a:xfrm>
        </p:spPr>
        <p:txBody>
          <a:bodyPr numCol="2">
            <a:normAutofit fontScale="77500" lnSpcReduction="20000"/>
          </a:bodyPr>
          <a:lstStyle/>
          <a:p>
            <a:pPr>
              <a:lnSpc>
                <a:spcPct val="90000"/>
              </a:lnSpc>
              <a:spcBef>
                <a:spcPts val="0"/>
              </a:spcBef>
            </a:pPr>
            <a:endParaRPr lang="en-US"/>
          </a:p>
          <a:p>
            <a:pPr>
              <a:lnSpc>
                <a:spcPct val="90000"/>
              </a:lnSpc>
              <a:spcBef>
                <a:spcPts val="0"/>
              </a:spcBef>
            </a:pPr>
            <a:r>
              <a:rPr lang="en-US"/>
              <a:t>1. An educated leader or spokesperson for the movement. Someone who can unite people (Dobson points out that most leaders MLK </a:t>
            </a:r>
            <a:r>
              <a:rPr lang="en-US" err="1"/>
              <a:t>Jr</a:t>
            </a:r>
            <a:r>
              <a:rPr lang="en-US"/>
              <a:t>, </a:t>
            </a:r>
            <a:r>
              <a:rPr lang="en-US" err="1"/>
              <a:t>Ghandi</a:t>
            </a:r>
            <a:r>
              <a:rPr lang="en-US"/>
              <a:t>, etc. have been well educated)</a:t>
            </a:r>
            <a:br>
              <a:rPr lang="en-US"/>
            </a:br>
            <a:r>
              <a:rPr lang="en-US"/>
              <a:t/>
            </a:r>
            <a:br>
              <a:rPr lang="en-US"/>
            </a:br>
            <a:endParaRPr lang="en-US"/>
          </a:p>
          <a:p>
            <a:pPr>
              <a:lnSpc>
                <a:spcPct val="90000"/>
              </a:lnSpc>
              <a:spcBef>
                <a:spcPts val="0"/>
              </a:spcBef>
            </a:pPr>
            <a:r>
              <a:rPr lang="en-US"/>
              <a:t>2. Access to money. Support from people with money? (Funds will be necessary to support the social movement)</a:t>
            </a:r>
            <a:br>
              <a:rPr lang="en-US"/>
            </a:br>
            <a:r>
              <a:rPr lang="en-US"/>
              <a:t/>
            </a:r>
            <a:br>
              <a:rPr lang="en-US"/>
            </a:br>
            <a:endParaRPr lang="en-US"/>
          </a:p>
          <a:p>
            <a:pPr>
              <a:lnSpc>
                <a:spcPct val="90000"/>
              </a:lnSpc>
              <a:spcBef>
                <a:spcPts val="0"/>
              </a:spcBef>
            </a:pPr>
            <a:r>
              <a:rPr lang="en-US"/>
              <a:t>3.Proximity (Dobson points out that the Civil Rights Movement followed mass migration of blacks from dispersed rural settlement to concentrated urban centers in the US south)</a:t>
            </a:r>
            <a:br>
              <a:rPr lang="en-US"/>
            </a:br>
            <a:r>
              <a:rPr lang="en-US"/>
              <a:t/>
            </a:r>
            <a:br>
              <a:rPr lang="en-US"/>
            </a:br>
            <a:endParaRPr lang="en-US"/>
          </a:p>
          <a:p>
            <a:pPr>
              <a:lnSpc>
                <a:spcPct val="90000"/>
              </a:lnSpc>
              <a:spcBef>
                <a:spcPts val="0"/>
              </a:spcBef>
            </a:pPr>
            <a:r>
              <a:rPr lang="en-US"/>
              <a:t>4.Presence of previous community organizing and grassroots movements</a:t>
            </a:r>
            <a:br>
              <a:rPr lang="en-US"/>
            </a:br>
            <a:r>
              <a:rPr lang="en-US"/>
              <a:t/>
            </a:r>
            <a:br>
              <a:rPr lang="en-US"/>
            </a:br>
            <a:endParaRPr lang="en-US"/>
          </a:p>
          <a:p>
            <a:pPr>
              <a:lnSpc>
                <a:spcPct val="90000"/>
              </a:lnSpc>
              <a:spcBef>
                <a:spcPts val="0"/>
              </a:spcBef>
            </a:pPr>
            <a:r>
              <a:rPr lang="en-US"/>
              <a:t>5. Solidarity </a:t>
            </a:r>
            <a:br>
              <a:rPr lang="en-US"/>
            </a:br>
            <a:endParaRPr lang="en-US"/>
          </a:p>
          <a:p>
            <a:pPr>
              <a:lnSpc>
                <a:spcPct val="90000"/>
              </a:lnSpc>
              <a:spcBef>
                <a:spcPts val="0"/>
              </a:spcBef>
            </a:pPr>
            <a:r>
              <a:rPr lang="en-US"/>
              <a:t>6. Optimism </a:t>
            </a:r>
            <a:br>
              <a:rPr lang="en-US"/>
            </a:br>
            <a:r>
              <a:rPr lang="en-US"/>
              <a:t/>
            </a:r>
            <a:br>
              <a:rPr lang="en-US"/>
            </a:br>
            <a:endParaRPr lang="en-US"/>
          </a:p>
          <a:p>
            <a:pPr>
              <a:lnSpc>
                <a:spcPct val="90000"/>
              </a:lnSpc>
              <a:spcBef>
                <a:spcPts val="0"/>
              </a:spcBef>
            </a:pPr>
            <a:r>
              <a:rPr lang="en-US"/>
              <a:t>7. the people need to be available </a:t>
            </a:r>
            <a:br>
              <a:rPr lang="en-US"/>
            </a:br>
            <a:endParaRPr lang="en-US"/>
          </a:p>
          <a:p>
            <a:pPr>
              <a:lnSpc>
                <a:spcPct val="90000"/>
              </a:lnSpc>
              <a:spcBef>
                <a:spcPts val="0"/>
              </a:spcBef>
            </a:pPr>
            <a:r>
              <a:rPr lang="en-US"/>
              <a:t>8. Often a sudden imposed </a:t>
            </a:r>
            <a:r>
              <a:rPr lang="en-US" smtClean="0"/>
              <a:t>grievance. This </a:t>
            </a:r>
            <a:r>
              <a:rPr lang="en-US"/>
              <a:t>could be a nuclear accident, serious government misconduct, or violence against dissenters.</a:t>
            </a:r>
            <a:br>
              <a:rPr lang="en-US"/>
            </a:br>
            <a:r>
              <a:rPr lang="en-US"/>
              <a:t/>
            </a:r>
            <a:br>
              <a:rPr lang="en-US"/>
            </a:br>
            <a:endParaRPr lang="en-US"/>
          </a:p>
          <a:p>
            <a:pPr>
              <a:lnSpc>
                <a:spcPct val="90000"/>
              </a:lnSpc>
              <a:spcBef>
                <a:spcPts val="0"/>
              </a:spcBef>
            </a:pPr>
            <a:r>
              <a:rPr lang="en-US"/>
              <a:t>9. Focused on obtaining one </a:t>
            </a:r>
            <a:r>
              <a:rPr lang="en-US" smtClean="0"/>
              <a:t>goal - Civil </a:t>
            </a:r>
            <a:r>
              <a:rPr lang="en-US"/>
              <a:t>Rights, Women’s Rights, </a:t>
            </a:r>
            <a:r>
              <a:rPr lang="en-US" smtClean="0"/>
              <a:t>maybe </a:t>
            </a:r>
            <a:r>
              <a:rPr lang="en-US"/>
              <a:t>this is why the Occupy movement has not been successful they have too many goals they want to accomplish. They need to take these one at a time.</a:t>
            </a:r>
            <a:br>
              <a:rPr lang="en-US"/>
            </a:br>
            <a:r>
              <a:rPr lang="en-US"/>
              <a:t/>
            </a:r>
            <a:br>
              <a:rPr lang="en-US"/>
            </a:br>
            <a:endParaRPr lang="en-US"/>
          </a:p>
          <a:p>
            <a:pPr>
              <a:lnSpc>
                <a:spcPct val="90000"/>
              </a:lnSpc>
              <a:spcBef>
                <a:spcPts val="0"/>
              </a:spcBef>
            </a:pPr>
            <a:r>
              <a:rPr lang="en-US"/>
              <a:t>10. Access to media (helps raise awareness and support</a:t>
            </a:r>
            <a:r>
              <a:rPr lang="en-US" smtClean="0"/>
              <a:t>)</a:t>
            </a:r>
          </a:p>
          <a:p>
            <a:pPr>
              <a:lnSpc>
                <a:spcPct val="90000"/>
              </a:lnSpc>
              <a:spcBef>
                <a:spcPts val="0"/>
              </a:spcBef>
            </a:pPr>
            <a:endParaRPr lang="en-US"/>
          </a:p>
          <a:p>
            <a:pPr>
              <a:lnSpc>
                <a:spcPct val="90000"/>
              </a:lnSpc>
              <a:spcBef>
                <a:spcPts val="0"/>
              </a:spcBef>
            </a:pPr>
            <a:r>
              <a:rPr lang="en-US" smtClean="0"/>
              <a:t>(Summary by </a:t>
            </a:r>
            <a:r>
              <a:rPr lang="en-US" smtClean="0"/>
              <a:t>Lindsey McDonald)</a:t>
            </a:r>
            <a:endParaRPr lang="en-US"/>
          </a:p>
          <a:p>
            <a:endParaRPr lang="en-US"/>
          </a:p>
        </p:txBody>
      </p:sp>
    </p:spTree>
    <p:extLst>
      <p:ext uri="{BB962C8B-B14F-4D97-AF65-F5344CB8AC3E}">
        <p14:creationId xmlns:p14="http://schemas.microsoft.com/office/powerpoint/2010/main" val="571644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Patchworks of Dissonance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855648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5962320"/>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graphicEl>
                                              <a:dgm id="{9B732C8D-959B-4ACD-A5F5-53D797076980}"/>
                                            </p:graphicEl>
                                          </p:spTgt>
                                        </p:tgtEl>
                                        <p:attrNameLst>
                                          <p:attrName>style.visibility</p:attrName>
                                        </p:attrNameLst>
                                      </p:cBhvr>
                                      <p:to>
                                        <p:strVal val="visible"/>
                                      </p:to>
                                    </p:set>
                                    <p:animEffect transition="in" filter="fade">
                                      <p:cBhvr>
                                        <p:cTn id="10" dur="500"/>
                                        <p:tgtEl>
                                          <p:spTgt spid="4">
                                            <p:graphicEl>
                                              <a:dgm id="{9B732C8D-959B-4ACD-A5F5-53D797076980}"/>
                                            </p:graphic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
                                            <p:graphicEl>
                                              <a:dgm id="{5CB45297-1C2C-4A9C-AB80-52CEF5C0F3A9}"/>
                                            </p:graphicEl>
                                          </p:spTgt>
                                        </p:tgtEl>
                                        <p:attrNameLst>
                                          <p:attrName>style.visibility</p:attrName>
                                        </p:attrNameLst>
                                      </p:cBhvr>
                                      <p:to>
                                        <p:strVal val="visible"/>
                                      </p:to>
                                    </p:set>
                                    <p:animEffect transition="in" filter="fade">
                                      <p:cBhvr>
                                        <p:cTn id="13" dur="500"/>
                                        <p:tgtEl>
                                          <p:spTgt spid="4">
                                            <p:graphicEl>
                                              <a:dgm id="{5CB45297-1C2C-4A9C-AB80-52CEF5C0F3A9}"/>
                                            </p:graphic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4">
                                            <p:graphicEl>
                                              <a:dgm id="{33546AD5-F1FD-431D-A28E-0DA540003289}"/>
                                            </p:graphicEl>
                                          </p:spTgt>
                                        </p:tgtEl>
                                        <p:attrNameLst>
                                          <p:attrName>style.visibility</p:attrName>
                                        </p:attrNameLst>
                                      </p:cBhvr>
                                      <p:to>
                                        <p:strVal val="visible"/>
                                      </p:to>
                                    </p:set>
                                    <p:animEffect transition="in" filter="fade">
                                      <p:cBhvr>
                                        <p:cTn id="16" dur="500"/>
                                        <p:tgtEl>
                                          <p:spTgt spid="4">
                                            <p:graphicEl>
                                              <a:dgm id="{33546AD5-F1FD-431D-A28E-0DA540003289}"/>
                                            </p:graphic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4">
                                            <p:graphicEl>
                                              <a:dgm id="{480F0E2C-184E-43F0-944A-9DEC1A49A8DC}"/>
                                            </p:graphicEl>
                                          </p:spTgt>
                                        </p:tgtEl>
                                        <p:attrNameLst>
                                          <p:attrName>style.visibility</p:attrName>
                                        </p:attrNameLst>
                                      </p:cBhvr>
                                      <p:to>
                                        <p:strVal val="visible"/>
                                      </p:to>
                                    </p:set>
                                    <p:animEffect transition="in" filter="fade">
                                      <p:cBhvr>
                                        <p:cTn id="19" dur="500"/>
                                        <p:tgtEl>
                                          <p:spTgt spid="4">
                                            <p:graphicEl>
                                              <a:dgm id="{480F0E2C-184E-43F0-944A-9DEC1A49A8DC}"/>
                                            </p:graphicEl>
                                          </p:spTgt>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4">
                                            <p:graphicEl>
                                              <a:dgm id="{B667B78B-AFE7-4B4C-8CBD-DC8D5BE87D8E}"/>
                                            </p:graphicEl>
                                          </p:spTgt>
                                        </p:tgtEl>
                                        <p:attrNameLst>
                                          <p:attrName>style.visibility</p:attrName>
                                        </p:attrNameLst>
                                      </p:cBhvr>
                                      <p:to>
                                        <p:strVal val="visible"/>
                                      </p:to>
                                    </p:set>
                                    <p:animEffect transition="in" filter="fade">
                                      <p:cBhvr>
                                        <p:cTn id="22" dur="500"/>
                                        <p:tgtEl>
                                          <p:spTgt spid="4">
                                            <p:graphicEl>
                                              <a:dgm id="{B667B78B-AFE7-4B4C-8CBD-DC8D5BE87D8E}"/>
                                            </p:graphicEl>
                                          </p:spTgt>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
                                            <p:graphicEl>
                                              <a:dgm id="{97861B1A-B2F9-4D46-9B61-40915E57A367}"/>
                                            </p:graphicEl>
                                          </p:spTgt>
                                        </p:tgtEl>
                                        <p:attrNameLst>
                                          <p:attrName>style.visibility</p:attrName>
                                        </p:attrNameLst>
                                      </p:cBhvr>
                                      <p:to>
                                        <p:strVal val="visible"/>
                                      </p:to>
                                    </p:set>
                                    <p:animEffect transition="in" filter="fade">
                                      <p:cBhvr>
                                        <p:cTn id="25" dur="500"/>
                                        <p:tgtEl>
                                          <p:spTgt spid="4">
                                            <p:graphicEl>
                                              <a:dgm id="{97861B1A-B2F9-4D46-9B61-40915E57A367}"/>
                                            </p:graphicEl>
                                          </p:spTgt>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4">
                                            <p:graphicEl>
                                              <a:dgm id="{CFB899DA-8DA2-4653-9508-FDCA688B92F9}"/>
                                            </p:graphicEl>
                                          </p:spTgt>
                                        </p:tgtEl>
                                        <p:attrNameLst>
                                          <p:attrName>style.visibility</p:attrName>
                                        </p:attrNameLst>
                                      </p:cBhvr>
                                      <p:to>
                                        <p:strVal val="visible"/>
                                      </p:to>
                                    </p:set>
                                    <p:animEffect transition="in" filter="fade">
                                      <p:cBhvr>
                                        <p:cTn id="28" dur="500"/>
                                        <p:tgtEl>
                                          <p:spTgt spid="4">
                                            <p:graphicEl>
                                              <a:dgm id="{CFB899DA-8DA2-4653-9508-FDCA688B92F9}"/>
                                            </p:graphicEl>
                                          </p:spTgt>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4">
                                            <p:graphicEl>
                                              <a:dgm id="{7C1567F0-D696-4052-89D3-AEF26A6A78CE}"/>
                                            </p:graphicEl>
                                          </p:spTgt>
                                        </p:tgtEl>
                                        <p:attrNameLst>
                                          <p:attrName>style.visibility</p:attrName>
                                        </p:attrNameLst>
                                      </p:cBhvr>
                                      <p:to>
                                        <p:strVal val="visible"/>
                                      </p:to>
                                    </p:set>
                                    <p:animEffect transition="in" filter="fade">
                                      <p:cBhvr>
                                        <p:cTn id="31" dur="500"/>
                                        <p:tgtEl>
                                          <p:spTgt spid="4">
                                            <p:graphicEl>
                                              <a:dgm id="{7C1567F0-D696-4052-89D3-AEF26A6A78CE}"/>
                                            </p:graphicEl>
                                          </p:spTgt>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4">
                                            <p:graphicEl>
                                              <a:dgm id="{DD4F46FA-3588-4DD9-9B52-8920F28EC952}"/>
                                            </p:graphicEl>
                                          </p:spTgt>
                                        </p:tgtEl>
                                        <p:attrNameLst>
                                          <p:attrName>style.visibility</p:attrName>
                                        </p:attrNameLst>
                                      </p:cBhvr>
                                      <p:to>
                                        <p:strVal val="visible"/>
                                      </p:to>
                                    </p:set>
                                    <p:animEffect transition="in" filter="fade">
                                      <p:cBhvr>
                                        <p:cTn id="34" dur="500"/>
                                        <p:tgtEl>
                                          <p:spTgt spid="4">
                                            <p:graphicEl>
                                              <a:dgm id="{DD4F46FA-3588-4DD9-9B52-8920F28EC952}"/>
                                            </p:graphicEl>
                                          </p:spTgt>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4">
                                            <p:graphicEl>
                                              <a:dgm id="{616E4AA1-72CA-4DD5-A9B4-F41CEB2506A7}"/>
                                            </p:graphicEl>
                                          </p:spTgt>
                                        </p:tgtEl>
                                        <p:attrNameLst>
                                          <p:attrName>style.visibility</p:attrName>
                                        </p:attrNameLst>
                                      </p:cBhvr>
                                      <p:to>
                                        <p:strVal val="visible"/>
                                      </p:to>
                                    </p:set>
                                    <p:animEffect transition="in" filter="fade">
                                      <p:cBhvr>
                                        <p:cTn id="37" dur="500"/>
                                        <p:tgtEl>
                                          <p:spTgt spid="4">
                                            <p:graphicEl>
                                              <a:dgm id="{616E4AA1-72CA-4DD5-A9B4-F41CEB2506A7}"/>
                                            </p:graphicEl>
                                          </p:spTgt>
                                        </p:tgtEl>
                                      </p:cBhvr>
                                    </p:animEffect>
                                  </p:childTnLst>
                                </p:cTn>
                              </p:par>
                              <p:par>
                                <p:cTn id="38" presetID="10" presetClass="entr" presetSubtype="0" fill="hold" grpId="0" nodeType="withEffect">
                                  <p:stCondLst>
                                    <p:cond delay="3500"/>
                                  </p:stCondLst>
                                  <p:childTnLst>
                                    <p:set>
                                      <p:cBhvr>
                                        <p:cTn id="39" dur="1" fill="hold">
                                          <p:stCondLst>
                                            <p:cond delay="0"/>
                                          </p:stCondLst>
                                        </p:cTn>
                                        <p:tgtEl>
                                          <p:spTgt spid="4">
                                            <p:graphicEl>
                                              <a:dgm id="{A1C9BFF0-7993-4E10-A042-6D1A05BE5502}"/>
                                            </p:graphicEl>
                                          </p:spTgt>
                                        </p:tgtEl>
                                        <p:attrNameLst>
                                          <p:attrName>style.visibility</p:attrName>
                                        </p:attrNameLst>
                                      </p:cBhvr>
                                      <p:to>
                                        <p:strVal val="visible"/>
                                      </p:to>
                                    </p:set>
                                    <p:animEffect transition="in" filter="fade">
                                      <p:cBhvr>
                                        <p:cTn id="40" dur="500"/>
                                        <p:tgtEl>
                                          <p:spTgt spid="4">
                                            <p:graphicEl>
                                              <a:dgm id="{A1C9BFF0-7993-4E10-A042-6D1A05BE5502}"/>
                                            </p:graphicEl>
                                          </p:spTgt>
                                        </p:tgtEl>
                                      </p:cBhvr>
                                    </p:animEffect>
                                  </p:childTnLst>
                                </p:cTn>
                              </p:par>
                              <p:par>
                                <p:cTn id="41" presetID="10" presetClass="entr" presetSubtype="0" fill="hold" grpId="0" nodeType="withEffect">
                                  <p:stCondLst>
                                    <p:cond delay="3500"/>
                                  </p:stCondLst>
                                  <p:childTnLst>
                                    <p:set>
                                      <p:cBhvr>
                                        <p:cTn id="42" dur="1" fill="hold">
                                          <p:stCondLst>
                                            <p:cond delay="0"/>
                                          </p:stCondLst>
                                        </p:cTn>
                                        <p:tgtEl>
                                          <p:spTgt spid="4">
                                            <p:graphicEl>
                                              <a:dgm id="{699D57FA-D586-425F-AF77-900362F177AB}"/>
                                            </p:graphicEl>
                                          </p:spTgt>
                                        </p:tgtEl>
                                        <p:attrNameLst>
                                          <p:attrName>style.visibility</p:attrName>
                                        </p:attrNameLst>
                                      </p:cBhvr>
                                      <p:to>
                                        <p:strVal val="visible"/>
                                      </p:to>
                                    </p:set>
                                    <p:animEffect transition="in" filter="fade">
                                      <p:cBhvr>
                                        <p:cTn id="43" dur="500"/>
                                        <p:tgtEl>
                                          <p:spTgt spid="4">
                                            <p:graphicEl>
                                              <a:dgm id="{699D57FA-D586-425F-AF77-900362F177AB}"/>
                                            </p:graphicEl>
                                          </p:spTgt>
                                        </p:tgtEl>
                                      </p:cBhvr>
                                    </p:animEffect>
                                  </p:childTnLst>
                                </p:cTn>
                              </p:par>
                              <p:par>
                                <p:cTn id="44" presetID="10" presetClass="entr" presetSubtype="0" fill="hold" grpId="0" nodeType="withEffect">
                                  <p:stCondLst>
                                    <p:cond delay="3500"/>
                                  </p:stCondLst>
                                  <p:childTnLst>
                                    <p:set>
                                      <p:cBhvr>
                                        <p:cTn id="45" dur="1" fill="hold">
                                          <p:stCondLst>
                                            <p:cond delay="0"/>
                                          </p:stCondLst>
                                        </p:cTn>
                                        <p:tgtEl>
                                          <p:spTgt spid="4">
                                            <p:graphicEl>
                                              <a:dgm id="{E664A55B-D84B-442E-B29D-87B51524401B}"/>
                                            </p:graphicEl>
                                          </p:spTgt>
                                        </p:tgtEl>
                                        <p:attrNameLst>
                                          <p:attrName>style.visibility</p:attrName>
                                        </p:attrNameLst>
                                      </p:cBhvr>
                                      <p:to>
                                        <p:strVal val="visible"/>
                                      </p:to>
                                    </p:set>
                                    <p:animEffect transition="in" filter="fade">
                                      <p:cBhvr>
                                        <p:cTn id="46" dur="500"/>
                                        <p:tgtEl>
                                          <p:spTgt spid="4">
                                            <p:graphicEl>
                                              <a:dgm id="{E664A55B-D84B-442E-B29D-87B51524401B}"/>
                                            </p:graphicEl>
                                          </p:spTgt>
                                        </p:tgtEl>
                                      </p:cBhvr>
                                    </p:animEffect>
                                  </p:childTnLst>
                                </p:cTn>
                              </p:par>
                              <p:par>
                                <p:cTn id="47" presetID="10" presetClass="entr" presetSubtype="0" fill="hold" grpId="0" nodeType="withEffect">
                                  <p:stCondLst>
                                    <p:cond delay="3500"/>
                                  </p:stCondLst>
                                  <p:childTnLst>
                                    <p:set>
                                      <p:cBhvr>
                                        <p:cTn id="48" dur="1" fill="hold">
                                          <p:stCondLst>
                                            <p:cond delay="0"/>
                                          </p:stCondLst>
                                        </p:cTn>
                                        <p:tgtEl>
                                          <p:spTgt spid="4">
                                            <p:graphicEl>
                                              <a:dgm id="{ED68B8FD-4E28-4A5C-9975-487D6FAE8D06}"/>
                                            </p:graphicEl>
                                          </p:spTgt>
                                        </p:tgtEl>
                                        <p:attrNameLst>
                                          <p:attrName>style.visibility</p:attrName>
                                        </p:attrNameLst>
                                      </p:cBhvr>
                                      <p:to>
                                        <p:strVal val="visible"/>
                                      </p:to>
                                    </p:set>
                                    <p:animEffect transition="in" filter="fade">
                                      <p:cBhvr>
                                        <p:cTn id="49" dur="500"/>
                                        <p:tgtEl>
                                          <p:spTgt spid="4">
                                            <p:graphicEl>
                                              <a:dgm id="{ED68B8FD-4E28-4A5C-9975-487D6FAE8D06}"/>
                                            </p:graphicEl>
                                          </p:spTgt>
                                        </p:tgtEl>
                                      </p:cBhvr>
                                    </p:animEffect>
                                  </p:childTnLst>
                                </p:cTn>
                              </p:par>
                              <p:par>
                                <p:cTn id="50" presetID="10" presetClass="entr" presetSubtype="0" fill="hold" grpId="0" nodeType="withEffect">
                                  <p:stCondLst>
                                    <p:cond delay="4750"/>
                                  </p:stCondLst>
                                  <p:childTnLst>
                                    <p:set>
                                      <p:cBhvr>
                                        <p:cTn id="51" dur="1" fill="hold">
                                          <p:stCondLst>
                                            <p:cond delay="0"/>
                                          </p:stCondLst>
                                        </p:cTn>
                                        <p:tgtEl>
                                          <p:spTgt spid="4">
                                            <p:graphicEl>
                                              <a:dgm id="{DCE70E50-4C6D-447A-B11A-0770269B21C7}"/>
                                            </p:graphicEl>
                                          </p:spTgt>
                                        </p:tgtEl>
                                        <p:attrNameLst>
                                          <p:attrName>style.visibility</p:attrName>
                                        </p:attrNameLst>
                                      </p:cBhvr>
                                      <p:to>
                                        <p:strVal val="visible"/>
                                      </p:to>
                                    </p:set>
                                    <p:animEffect transition="in" filter="fade">
                                      <p:cBhvr>
                                        <p:cTn id="52" dur="500"/>
                                        <p:tgtEl>
                                          <p:spTgt spid="4">
                                            <p:graphicEl>
                                              <a:dgm id="{DCE70E50-4C6D-447A-B11A-0770269B21C7}"/>
                                            </p:graphicEl>
                                          </p:spTgt>
                                        </p:tgtEl>
                                      </p:cBhvr>
                                    </p:animEffect>
                                  </p:childTnLst>
                                </p:cTn>
                              </p:par>
                              <p:par>
                                <p:cTn id="53" presetID="10" presetClass="entr" presetSubtype="0" fill="hold" grpId="0" nodeType="withEffect">
                                  <p:stCondLst>
                                    <p:cond delay="4750"/>
                                  </p:stCondLst>
                                  <p:childTnLst>
                                    <p:set>
                                      <p:cBhvr>
                                        <p:cTn id="54" dur="1" fill="hold">
                                          <p:stCondLst>
                                            <p:cond delay="0"/>
                                          </p:stCondLst>
                                        </p:cTn>
                                        <p:tgtEl>
                                          <p:spTgt spid="4">
                                            <p:graphicEl>
                                              <a:dgm id="{366841FB-2652-42F1-984E-12C63507D358}"/>
                                            </p:graphicEl>
                                          </p:spTgt>
                                        </p:tgtEl>
                                        <p:attrNameLst>
                                          <p:attrName>style.visibility</p:attrName>
                                        </p:attrNameLst>
                                      </p:cBhvr>
                                      <p:to>
                                        <p:strVal val="visible"/>
                                      </p:to>
                                    </p:set>
                                    <p:animEffect transition="in" filter="fade">
                                      <p:cBhvr>
                                        <p:cTn id="55" dur="500"/>
                                        <p:tgtEl>
                                          <p:spTgt spid="4">
                                            <p:graphicEl>
                                              <a:dgm id="{366841FB-2652-42F1-984E-12C63507D3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the Movement</a:t>
            </a:r>
            <a:endParaRPr lang="en-US" dirty="0"/>
          </a:p>
        </p:txBody>
      </p:sp>
      <p:sp>
        <p:nvSpPr>
          <p:cNvPr id="3" name="Content Placeholder 2"/>
          <p:cNvSpPr>
            <a:spLocks noGrp="1"/>
          </p:cNvSpPr>
          <p:nvPr>
            <p:ph idx="1"/>
          </p:nvPr>
        </p:nvSpPr>
        <p:spPr/>
        <p:txBody>
          <a:bodyPr/>
          <a:lstStyle/>
          <a:p>
            <a:pPr marL="344488" indent="-342900">
              <a:buFont typeface="Arial"/>
              <a:buChar char="•"/>
            </a:pPr>
            <a:r>
              <a:rPr lang="en-US" smtClean="0"/>
              <a:t>From your readings, at what points did funding make a difference?</a:t>
            </a:r>
          </a:p>
          <a:p>
            <a:pPr marL="344488" indent="-342900">
              <a:buFont typeface="Arial"/>
              <a:buChar char="•"/>
            </a:pPr>
            <a:r>
              <a:rPr lang="en-US" smtClean="0"/>
              <a:t>Or were they only movements because the leaders knew how to access funds? </a:t>
            </a:r>
          </a:p>
          <a:p>
            <a:pPr marL="344488" indent="-342900">
              <a:buFont typeface="Arial"/>
              <a:buChar char="•"/>
            </a:pPr>
            <a:r>
              <a:rPr lang="en-US" smtClean="0"/>
              <a:t>Did it matter where the funds came from, indigenous or from the oppressors?</a:t>
            </a:r>
          </a:p>
          <a:p>
            <a:pPr marL="344488" indent="-342900">
              <a:buFont typeface="Arial"/>
              <a:buChar char="•"/>
            </a:pPr>
            <a:r>
              <a:rPr lang="en-US" smtClean="0"/>
              <a:t>How did they work out how to fund the multiplication among the masses?</a:t>
            </a:r>
          </a:p>
          <a:p>
            <a:pPr marL="344488" indent="-342900">
              <a:buFont typeface="Arial"/>
              <a:buChar char="•"/>
            </a:pPr>
            <a:r>
              <a:rPr lang="en-US" smtClean="0"/>
              <a:t>To what were the funds largely directed? </a:t>
            </a:r>
            <a:endParaRPr lang="en-US"/>
          </a:p>
        </p:txBody>
      </p:sp>
    </p:spTree>
    <p:extLst>
      <p:ext uri="{BB962C8B-B14F-4D97-AF65-F5344CB8AC3E}">
        <p14:creationId xmlns:p14="http://schemas.microsoft.com/office/powerpoint/2010/main" val="38079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543800" cy="533400"/>
          </a:xfrm>
        </p:spPr>
        <p:txBody>
          <a:bodyPr/>
          <a:lstStyle/>
          <a:p>
            <a:r>
              <a:rPr lang="en-US" dirty="0" smtClean="0"/>
              <a:t>Lessons from </a:t>
            </a:r>
            <a:r>
              <a:rPr lang="en-US" dirty="0" smtClean="0"/>
              <a:t>Biographies  </a:t>
            </a:r>
            <a:r>
              <a:rPr lang="en-US" sz="1200" dirty="0" smtClean="0"/>
              <a:t>Ryan </a:t>
            </a:r>
            <a:r>
              <a:rPr lang="en-US" sz="1200" dirty="0"/>
              <a:t>Hernandez</a:t>
            </a:r>
            <a:r>
              <a:rPr lang="en-US" dirty="0" smtClean="0"/>
              <a:t/>
            </a:r>
            <a:br>
              <a:rPr lang="en-US" dirty="0" smtClean="0"/>
            </a:br>
            <a:endParaRPr lang="en-US" sz="1200" dirty="0"/>
          </a:p>
        </p:txBody>
      </p:sp>
      <p:sp>
        <p:nvSpPr>
          <p:cNvPr id="3" name="Content Placeholder 2"/>
          <p:cNvSpPr>
            <a:spLocks noGrp="1"/>
          </p:cNvSpPr>
          <p:nvPr>
            <p:ph idx="1"/>
          </p:nvPr>
        </p:nvSpPr>
        <p:spPr>
          <a:xfrm>
            <a:off x="0" y="533400"/>
            <a:ext cx="8458200" cy="5867400"/>
          </a:xfrm>
        </p:spPr>
        <p:txBody>
          <a:bodyPr>
            <a:noAutofit/>
          </a:bodyPr>
          <a:lstStyle/>
          <a:p>
            <a:r>
              <a:rPr lang="en-US" sz="1400" b="1"/>
              <a:t>Writing and writing often</a:t>
            </a:r>
            <a:r>
              <a:rPr lang="en-US" sz="1400"/>
              <a:t> </a:t>
            </a:r>
            <a:r>
              <a:rPr lang="en-US" sz="1400" smtClean="0"/>
              <a:t>–extremely </a:t>
            </a:r>
            <a:r>
              <a:rPr lang="en-US" sz="1400"/>
              <a:t>valuable in shaping </a:t>
            </a:r>
            <a:r>
              <a:rPr lang="en-US" sz="1400" smtClean="0"/>
              <a:t>ideology </a:t>
            </a:r>
            <a:r>
              <a:rPr lang="en-US" sz="1400"/>
              <a:t>of </a:t>
            </a:r>
            <a:r>
              <a:rPr lang="en-US" sz="1400" err="1" smtClean="0"/>
              <a:t>followers,“</a:t>
            </a:r>
            <a:r>
              <a:rPr lang="en-US" sz="1400" err="1"/>
              <a:t>waking</a:t>
            </a:r>
            <a:r>
              <a:rPr lang="en-US" sz="1400"/>
              <a:t>” up target groups (Davey)</a:t>
            </a:r>
          </a:p>
          <a:p>
            <a:r>
              <a:rPr lang="en-US" sz="1400" b="1"/>
              <a:t>Support from spouse/partner/number 2</a:t>
            </a:r>
            <a:r>
              <a:rPr lang="en-US" sz="1400"/>
              <a:t> – When Kagawa was imprisoned his wife assumed his duties as movement leader (Davey)</a:t>
            </a:r>
          </a:p>
          <a:p>
            <a:r>
              <a:rPr lang="en-US" sz="1400" b="1"/>
              <a:t>Influence through speaking out</a:t>
            </a:r>
            <a:r>
              <a:rPr lang="en-US" sz="1400"/>
              <a:t> – May not have to be the best public speaker but openly speaking with conviction on the movement's principles. (Davey)</a:t>
            </a:r>
          </a:p>
          <a:p>
            <a:r>
              <a:rPr lang="en-US" sz="1400" b="1"/>
              <a:t>Risk looking foolish and/or condemnation</a:t>
            </a:r>
            <a:r>
              <a:rPr lang="en-US" sz="1400"/>
              <a:t> – Kagawa was not able to get everybody to understand his reasoning for freedom from oppressive government as it was a new idea for people that had accepted their fate (Davey)</a:t>
            </a:r>
          </a:p>
          <a:p>
            <a:r>
              <a:rPr lang="en-US" sz="1400" b="1"/>
              <a:t>Maintaining control through exemplary lifestyle</a:t>
            </a:r>
            <a:r>
              <a:rPr lang="en-US" sz="1400"/>
              <a:t> – Kagawa saw that non-violence was best for protest but when followers started using violence he had to step up and not only speak out against retaliation but practice it as well (Davey)</a:t>
            </a:r>
          </a:p>
          <a:p>
            <a:r>
              <a:rPr lang="en-US" sz="1400"/>
              <a:t>“</a:t>
            </a:r>
            <a:r>
              <a:rPr lang="en-US" sz="1400" b="1"/>
              <a:t>Kindle in small groups” </a:t>
            </a:r>
            <a:r>
              <a:rPr lang="en-US" sz="1400"/>
              <a:t>- a movement gains momentum by starting with a few members that understand and are willing to promote the cause. Influence small and get help in movement promotion. (Dobson)</a:t>
            </a:r>
          </a:p>
          <a:p>
            <a:r>
              <a:rPr lang="en-US" sz="1400"/>
              <a:t>“</a:t>
            </a:r>
            <a:r>
              <a:rPr lang="en-US" sz="1400" b="1"/>
              <a:t>Solidarity instead of free-riding” </a:t>
            </a:r>
            <a:r>
              <a:rPr lang="en-US" sz="1400"/>
              <a:t>- Exemplifying and demanding/expecting solidarity for a movement's cause is crucial for active participation. Fail to do this and free-riding becomes the norm, which can stalemate a cause as people are likely to flee should the movement face trials. (Dobson)</a:t>
            </a:r>
          </a:p>
          <a:p>
            <a:r>
              <a:rPr lang="en-US" sz="1400" b="1"/>
              <a:t>Sacrifice</a:t>
            </a:r>
            <a:r>
              <a:rPr lang="en-US" sz="1400"/>
              <a:t> – A movement depends on the sacrifice or other whether it be possessions, time or life. A leader in a social movement may find themselves as beneficiaries of the sacrifice of others, like Mandela or sacrificing something for the sake of the movement themselves. (Mandela)</a:t>
            </a:r>
          </a:p>
          <a:p>
            <a:r>
              <a:rPr lang="en-US" sz="1400" b="1"/>
              <a:t>Don't expect it to be easy </a:t>
            </a:r>
            <a:r>
              <a:rPr lang="en-US" sz="1400"/>
              <a:t>– Social movements come at a great cost. There is always opposition and sometimes that opposition is stronger than the social movement but it pays to be unwavering through the tumultuous times. (Mandela</a:t>
            </a:r>
            <a:r>
              <a:rPr lang="en-US" sz="1400" smtClean="0"/>
              <a:t>)</a:t>
            </a:r>
            <a:endParaRPr lang="en-US" sz="1400"/>
          </a:p>
        </p:txBody>
      </p:sp>
    </p:spTree>
    <p:extLst>
      <p:ext uri="{BB962C8B-B14F-4D97-AF65-F5344CB8AC3E}">
        <p14:creationId xmlns:p14="http://schemas.microsoft.com/office/powerpoint/2010/main" val="225524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a:t>
            </a:r>
            <a:r>
              <a:rPr lang="en-US" dirty="0" smtClean="0"/>
              <a:t>Biographies (2)</a:t>
            </a:r>
            <a:r>
              <a:rPr lang="en-US" dirty="0" smtClean="0"/>
              <a:t/>
            </a:r>
            <a:br>
              <a:rPr lang="en-US" dirty="0" smtClean="0"/>
            </a:br>
            <a:r>
              <a:rPr lang="en-US" sz="1200" dirty="0" err="1" smtClean="0"/>
              <a:t>Grecia</a:t>
            </a:r>
            <a:r>
              <a:rPr lang="en-US" sz="1200" dirty="0" smtClean="0"/>
              <a:t> </a:t>
            </a:r>
            <a:r>
              <a:rPr lang="en-US" sz="1200" dirty="0"/>
              <a:t>R</a:t>
            </a:r>
            <a:r>
              <a:rPr lang="en-US" sz="1200" dirty="0" smtClean="0"/>
              <a:t>eyes</a:t>
            </a:r>
            <a:endParaRPr lang="en-US" sz="1200" dirty="0"/>
          </a:p>
        </p:txBody>
      </p:sp>
      <p:sp>
        <p:nvSpPr>
          <p:cNvPr id="3" name="Content Placeholder 2"/>
          <p:cNvSpPr>
            <a:spLocks noGrp="1"/>
          </p:cNvSpPr>
          <p:nvPr>
            <p:ph idx="1"/>
          </p:nvPr>
        </p:nvSpPr>
        <p:spPr>
          <a:xfrm>
            <a:off x="457200" y="1219200"/>
            <a:ext cx="7620000" cy="5181600"/>
          </a:xfrm>
        </p:spPr>
        <p:txBody>
          <a:bodyPr>
            <a:noAutofit/>
          </a:bodyPr>
          <a:lstStyle/>
          <a:p>
            <a:r>
              <a:rPr lang="en-US" sz="1600" b="1"/>
              <a:t>Dobson </a:t>
            </a:r>
          </a:p>
          <a:p>
            <a:r>
              <a:rPr lang="en-US" sz="1400" b="1" smtClean="0"/>
              <a:t>Solidarity</a:t>
            </a:r>
            <a:r>
              <a:rPr lang="en-US" sz="1400"/>
              <a:t> </a:t>
            </a:r>
          </a:p>
          <a:p>
            <a:r>
              <a:rPr lang="en-US" sz="1400" b="1"/>
              <a:t>Optimistic expectations</a:t>
            </a:r>
            <a:r>
              <a:rPr lang="en-US" sz="1400"/>
              <a:t>-Movements need enthusiastic leaders that can inspire others and think positive. This includes believing in the purpose of the movement and expecting that it will be successful and people will be driven to act and mobilize. </a:t>
            </a:r>
          </a:p>
          <a:p>
            <a:r>
              <a:rPr lang="en-US" sz="1400" b="1"/>
              <a:t>Capable leaders</a:t>
            </a:r>
            <a:r>
              <a:rPr lang="en-US" sz="1400"/>
              <a:t>—social movement leaders must be individuals with integrity, commitment, inspirational, passionate, and with good charisma. </a:t>
            </a:r>
          </a:p>
          <a:p>
            <a:r>
              <a:rPr lang="en-US" sz="1400" b="1"/>
              <a:t>A co-</a:t>
            </a:r>
            <a:r>
              <a:rPr lang="en-US" sz="1400" b="1" err="1"/>
              <a:t>optable</a:t>
            </a:r>
            <a:r>
              <a:rPr lang="en-US" sz="1400" b="1"/>
              <a:t> communications network</a:t>
            </a:r>
            <a:r>
              <a:rPr lang="en-US" sz="1400"/>
              <a:t>—this speeds ad spreads the movement </a:t>
            </a:r>
          </a:p>
          <a:p>
            <a:r>
              <a:rPr lang="en-US" sz="1400" b="1" smtClean="0"/>
              <a:t>Time </a:t>
            </a:r>
            <a:r>
              <a:rPr lang="en-US" sz="1400" smtClean="0"/>
              <a:t>—providing </a:t>
            </a:r>
            <a:r>
              <a:rPr lang="en-US" sz="1400"/>
              <a:t>time that allows multiple people groups to participate is essential. </a:t>
            </a:r>
          </a:p>
          <a:p>
            <a:r>
              <a:rPr lang="en-US" sz="1600" b="1"/>
              <a:t>Mandela </a:t>
            </a:r>
          </a:p>
          <a:p>
            <a:r>
              <a:rPr lang="en-US" sz="1400" b="1"/>
              <a:t>Commitment and responsibility</a:t>
            </a:r>
            <a:r>
              <a:rPr lang="en-US" sz="1400"/>
              <a:t>—Mandela had a commitment to bring liberation. He believed that every individual had the right to live with dignity and freedom. According to Mandela, “every man has an obligation to his people, community, and country” (p. 749).  He describes that in every movement, the road towards freedom or change is long. Along the way, there will be mistakes, exhaustion, and greater battles to fight.  </a:t>
            </a:r>
            <a:endParaRPr lang="en-US" sz="1400" smtClean="0"/>
          </a:p>
          <a:p>
            <a:r>
              <a:rPr lang="en-US" sz="1400" b="1"/>
              <a:t>Humility </a:t>
            </a:r>
            <a:r>
              <a:rPr lang="en-US" sz="1400"/>
              <a:t>– This may be one of the hardest elements to take on but it takes humility despite elevation and attention to garner the support of the masses. Shallowness or vanity is not sustainable as people participating in social movements especially social movements against injustice expect genuineness</a:t>
            </a:r>
            <a:r>
              <a:rPr lang="en-US" sz="1400" smtClean="0"/>
              <a:t>.</a:t>
            </a:r>
            <a:endParaRPr lang="en-US" sz="1400"/>
          </a:p>
        </p:txBody>
      </p:sp>
    </p:spTree>
    <p:extLst>
      <p:ext uri="{BB962C8B-B14F-4D97-AF65-F5344CB8AC3E}">
        <p14:creationId xmlns:p14="http://schemas.microsoft.com/office/powerpoint/2010/main" val="1158233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a:t>
            </a:r>
            <a:r>
              <a:rPr lang="en-US" dirty="0" smtClean="0"/>
              <a:t>Biographies (3)</a:t>
            </a:r>
            <a:r>
              <a:rPr lang="en-US" dirty="0" smtClean="0"/>
              <a:t/>
            </a:r>
            <a:br>
              <a:rPr lang="en-US" dirty="0" smtClean="0"/>
            </a:br>
            <a:r>
              <a:rPr lang="en-US" sz="1200" dirty="0" err="1" smtClean="0"/>
              <a:t>Grecia</a:t>
            </a:r>
            <a:r>
              <a:rPr lang="en-US" sz="1200" dirty="0" smtClean="0"/>
              <a:t> </a:t>
            </a:r>
            <a:r>
              <a:rPr lang="en-US" sz="1200" dirty="0"/>
              <a:t>R</a:t>
            </a:r>
            <a:r>
              <a:rPr lang="en-US" sz="1200" dirty="0" smtClean="0"/>
              <a:t>eyes</a:t>
            </a:r>
            <a:endParaRPr lang="en-US" sz="1200" dirty="0"/>
          </a:p>
        </p:txBody>
      </p:sp>
      <p:sp>
        <p:nvSpPr>
          <p:cNvPr id="3" name="Content Placeholder 2"/>
          <p:cNvSpPr>
            <a:spLocks noGrp="1"/>
          </p:cNvSpPr>
          <p:nvPr>
            <p:ph idx="1"/>
          </p:nvPr>
        </p:nvSpPr>
        <p:spPr>
          <a:xfrm>
            <a:off x="457200" y="1417638"/>
            <a:ext cx="7620000" cy="4983162"/>
          </a:xfrm>
        </p:spPr>
        <p:txBody>
          <a:bodyPr>
            <a:noAutofit/>
          </a:bodyPr>
          <a:lstStyle/>
          <a:p>
            <a:r>
              <a:rPr lang="en-US" sz="1600" b="1" smtClean="0"/>
              <a:t>Gandhi</a:t>
            </a:r>
            <a:r>
              <a:rPr lang="en-US" sz="1600" b="1"/>
              <a:t> </a:t>
            </a:r>
          </a:p>
          <a:p>
            <a:r>
              <a:rPr lang="en-US" sz="1400" b="1"/>
              <a:t>Non </a:t>
            </a:r>
            <a:r>
              <a:rPr lang="en-US" sz="1400" b="1" smtClean="0"/>
              <a:t>Violence </a:t>
            </a:r>
            <a:r>
              <a:rPr lang="en-US" sz="1400" smtClean="0"/>
              <a:t>-</a:t>
            </a:r>
            <a:r>
              <a:rPr lang="en-US" sz="1400"/>
              <a:t>The principle of Satyagraha or non violence resistance was Gandhi’s primary method during his movements in South Africa and India. He believed that violence would never end the struggle. Through non-violence, he organized marches and strikes but never resisted to public arrest. He urged his followers to hold back against violent actions.</a:t>
            </a:r>
          </a:p>
          <a:p>
            <a:r>
              <a:rPr lang="en-US" sz="1400" b="1"/>
              <a:t>Servitude</a:t>
            </a:r>
            <a:r>
              <a:rPr lang="en-US" sz="1400"/>
              <a:t>- India was his service—his community, roots, and where he felt a deep connection to. Injustice agitated him and so he became absorbed in serving the poor, the sick, and the lepers. Gandhi describes the principle of servitude as follow: </a:t>
            </a:r>
          </a:p>
          <a:p>
            <a:pPr lvl="1"/>
            <a:r>
              <a:rPr lang="en-US" sz="1400"/>
              <a:t>"Service can have no meaning unless one takes pleasure in it. When it is done for show or for fear of public pleasure in it, it stunts the man and crushes his spirit. Service which is rendered without joy helps neither the servant nor the served. But all other pleasure s and possessions pale into nothingness before service which is rendered in a spirit of joy (p. 175)."</a:t>
            </a:r>
          </a:p>
          <a:p>
            <a:r>
              <a:rPr lang="en-US" sz="1600" b="1"/>
              <a:t>Erickson </a:t>
            </a:r>
          </a:p>
          <a:p>
            <a:r>
              <a:rPr lang="en-US" sz="1400" b="1"/>
              <a:t>Trustworthiness</a:t>
            </a:r>
            <a:r>
              <a:rPr lang="en-US" sz="1400"/>
              <a:t>. Face to face interaction with community members establishes trust and builds a better network for social movement. This includes creating common meeting places, making it easier for groups to have open discussions, share ideas, and mobilize. </a:t>
            </a:r>
          </a:p>
          <a:p>
            <a:r>
              <a:rPr lang="en-US" sz="1400" b="1"/>
              <a:t>Access to media/internet</a:t>
            </a:r>
            <a:r>
              <a:rPr lang="en-US" sz="1400"/>
              <a:t>—this could spread information faster and recruit people. </a:t>
            </a:r>
          </a:p>
        </p:txBody>
      </p:sp>
    </p:spTree>
    <p:extLst>
      <p:ext uri="{BB962C8B-B14F-4D97-AF65-F5344CB8AC3E}">
        <p14:creationId xmlns:p14="http://schemas.microsoft.com/office/powerpoint/2010/main" val="836222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Readings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Agoncillo</a:t>
            </a:r>
            <a:r>
              <a:rPr lang="en-US" dirty="0"/>
              <a:t>, Teodoro A. (2002). </a:t>
            </a:r>
            <a:r>
              <a:rPr lang="en-US" i="1" dirty="0"/>
              <a:t>The revolt of the masses: the story of </a:t>
            </a:r>
            <a:r>
              <a:rPr lang="en-US" i="1" dirty="0" err="1" smtClean="0"/>
              <a:t>Bonifacio</a:t>
            </a:r>
            <a:r>
              <a:rPr lang="en-US" i="1" dirty="0" smtClean="0"/>
              <a:t> </a:t>
            </a:r>
            <a:r>
              <a:rPr lang="en-US" i="1" dirty="0"/>
              <a:t>and the </a:t>
            </a:r>
            <a:r>
              <a:rPr lang="en-US" i="1" dirty="0" err="1"/>
              <a:t>K</a:t>
            </a:r>
            <a:r>
              <a:rPr lang="en-US" i="1" dirty="0" err="1" smtClean="0"/>
              <a:t>atipunan</a:t>
            </a:r>
            <a:r>
              <a:rPr lang="en-US" dirty="0"/>
              <a:t>. </a:t>
            </a:r>
            <a:r>
              <a:rPr lang="en-US" dirty="0" smtClean="0"/>
              <a:t>Quezon City</a:t>
            </a:r>
            <a:r>
              <a:rPr lang="en-US" dirty="0"/>
              <a:t>. The </a:t>
            </a:r>
            <a:r>
              <a:rPr lang="en-US" dirty="0" smtClean="0"/>
              <a:t>University </a:t>
            </a:r>
            <a:r>
              <a:rPr lang="en-US" dirty="0"/>
              <a:t>of the Philippines </a:t>
            </a:r>
            <a:r>
              <a:rPr lang="en-US" dirty="0" smtClean="0"/>
              <a:t>Press</a:t>
            </a:r>
            <a:r>
              <a:rPr lang="en-US" dirty="0"/>
              <a:t>.</a:t>
            </a:r>
            <a:endParaRPr lang="en-US" dirty="0" smtClean="0"/>
          </a:p>
          <a:p>
            <a:r>
              <a:rPr lang="en-US" dirty="0"/>
              <a:t>Dobson. (201) </a:t>
            </a:r>
            <a:r>
              <a:rPr lang="en-US" i="1" dirty="0">
                <a:hlinkClick r:id="rId3" invalidUrl="https://sakai.apu.edu/access/content/group/34dceeac-4313-4aa3-85f2-9a2c35234f4c/Session 13 Social Movements/09Social Movements/dobsonwhat works insocialmovements.pdf"/>
              </a:rPr>
              <a:t>What Works in Social Movements</a:t>
            </a:r>
            <a:r>
              <a:rPr lang="en-US" dirty="0">
                <a:hlinkClick r:id="rId4" invalidUrl="https://sakai.apu.edu/access/content/group/34dceeac-4313-4aa3-85f2-9a2c35234f4c/Session 13 Social Movements/09Social Movements/dobsonwhat works insocialmovements.pdf"/>
              </a:rPr>
              <a:t>.</a:t>
            </a:r>
            <a:r>
              <a:rPr lang="en-US" dirty="0"/>
              <a:t> The Citizen's Handbook: A Guide to Building Community </a:t>
            </a:r>
            <a:r>
              <a:rPr lang="en-US" dirty="0" smtClean="0"/>
              <a:t>in Vancouver.  </a:t>
            </a:r>
            <a:r>
              <a:rPr lang="en-US" dirty="0"/>
              <a:t> </a:t>
            </a:r>
            <a:r>
              <a:rPr lang="en-US" dirty="0">
                <a:hlinkClick r:id="rId5"/>
              </a:rPr>
              <a:t>http://www.vcn.bc.ca/citizens-handbook</a:t>
            </a:r>
            <a:r>
              <a:rPr lang="en-US" dirty="0"/>
              <a:t> August </a:t>
            </a:r>
            <a:r>
              <a:rPr lang="en-US" dirty="0" smtClean="0"/>
              <a:t>2001.</a:t>
            </a:r>
            <a:endParaRPr lang="en-US" dirty="0" smtClean="0"/>
          </a:p>
          <a:p>
            <a:r>
              <a:rPr lang="en-US" dirty="0" smtClean="0"/>
              <a:t>Grigg</a:t>
            </a:r>
            <a:r>
              <a:rPr lang="en-US" dirty="0" smtClean="0"/>
              <a:t>, Viv </a:t>
            </a:r>
            <a:r>
              <a:rPr lang="en-US" dirty="0" smtClean="0"/>
              <a:t>(2010). </a:t>
            </a:r>
            <a:r>
              <a:rPr lang="en-US" dirty="0" smtClean="0"/>
              <a:t>Rage. </a:t>
            </a:r>
            <a:r>
              <a:rPr lang="en-US" i="1" dirty="0" smtClean="0"/>
              <a:t>The Spirit of Christ and Postmodern City. </a:t>
            </a:r>
            <a:r>
              <a:rPr lang="en-US" dirty="0" err="1" smtClean="0"/>
              <a:t>Emeth</a:t>
            </a:r>
            <a:r>
              <a:rPr lang="en-US" dirty="0" smtClean="0"/>
              <a:t> Press.</a:t>
            </a:r>
          </a:p>
          <a:p>
            <a:r>
              <a:rPr lang="en-US" dirty="0" err="1"/>
              <a:t>Kolodiejchuk</a:t>
            </a:r>
            <a:r>
              <a:rPr lang="en-US" dirty="0"/>
              <a:t>, Brian. (2007). </a:t>
            </a:r>
            <a:r>
              <a:rPr lang="en-US" i="1" dirty="0"/>
              <a:t>Mother Teresa, Come be my light: The private writings of the “Saint of Calcutta.”</a:t>
            </a:r>
            <a:r>
              <a:rPr lang="en-US" dirty="0"/>
              <a:t> Doubleday Publishing: New York. </a:t>
            </a:r>
            <a:endParaRPr lang="en-US" dirty="0" smtClean="0"/>
          </a:p>
          <a:p>
            <a:r>
              <a:rPr lang="en-US" dirty="0" smtClean="0"/>
              <a:t>Mandela, Nelson. (1994). </a:t>
            </a:r>
            <a:r>
              <a:rPr lang="en-US" i="1" dirty="0" smtClean="0"/>
              <a:t>Long Walk to Freedom</a:t>
            </a:r>
            <a:r>
              <a:rPr lang="en-US" dirty="0" smtClean="0"/>
              <a:t>. Abacus</a:t>
            </a:r>
            <a:endParaRPr lang="en-US" dirty="0"/>
          </a:p>
          <a:p>
            <a:r>
              <a:rPr lang="en-US" err="1" smtClean="0"/>
              <a:t>Maathai</a:t>
            </a:r>
            <a:r>
              <a:rPr lang="en-US"/>
              <a:t>, W. </a:t>
            </a:r>
            <a:r>
              <a:rPr lang="en-US" dirty="0"/>
              <a:t>(2008). </a:t>
            </a:r>
            <a:r>
              <a:rPr lang="en-US" i="1" dirty="0"/>
              <a:t>Unbowed: a memoir</a:t>
            </a:r>
            <a:r>
              <a:rPr lang="en-US" dirty="0"/>
              <a:t>. London: Arrow. </a:t>
            </a:r>
            <a:endParaRPr lang="en-US" dirty="0" smtClean="0"/>
          </a:p>
          <a:p>
            <a:endParaRPr lang="en-US" dirty="0"/>
          </a:p>
        </p:txBody>
      </p:sp>
    </p:spTree>
    <p:extLst>
      <p:ext uri="{BB962C8B-B14F-4D97-AF65-F5344CB8AC3E}">
        <p14:creationId xmlns:p14="http://schemas.microsoft.com/office/powerpoint/2010/main" val="1636919448"/>
      </p:ext>
    </p:extLst>
  </p:cSld>
  <p:clrMapOvr>
    <a:masterClrMapping/>
  </p:clrMapOvr>
  <mc:AlternateContent xmlns:mc="http://schemas.openxmlformats.org/markup-compatibility/2006" xmlns:p14="http://schemas.microsoft.com/office/powerpoint/2010/main">
    <mc:Choice Requires="p14">
      <p:transition spd="slow" p14:dur="1500" advTm="52000">
        <p:split orient="vert"/>
      </p:transition>
    </mc:Choice>
    <mc:Fallback xmlns="">
      <p:transition spd="slow" advTm="5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200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200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From Dissonance to Flashpoint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38155356"/>
              </p:ext>
            </p:extLst>
          </p:nvPr>
        </p:nvGraphicFramePr>
        <p:xfrm>
          <a:off x="457200" y="1905000"/>
          <a:ext cx="7620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13"/>
          </p:nvPr>
        </p:nvSpPr>
        <p:spPr/>
        <p:txBody>
          <a:bodyPr/>
          <a:lstStyle/>
          <a:p>
            <a:r>
              <a:rPr lang="en-US" smtClean="0"/>
              <a:t>The Tipping Points   (Read Spirit of Christ chapter on Grief/Anger)</a:t>
            </a:r>
            <a:endParaRPr lang="en-US"/>
          </a:p>
        </p:txBody>
      </p:sp>
    </p:spTree>
    <p:extLst>
      <p:ext uri="{BB962C8B-B14F-4D97-AF65-F5344CB8AC3E}">
        <p14:creationId xmlns:p14="http://schemas.microsoft.com/office/powerpoint/2010/main" val="3110978049"/>
      </p:ext>
    </p:extLst>
  </p:cSld>
  <p:clrMapOvr>
    <a:masterClrMapping/>
  </p:clrMapOvr>
  <mc:AlternateContent xmlns:mc="http://schemas.openxmlformats.org/markup-compatibility/2006" xmlns:p14="http://schemas.microsoft.com/office/powerpoint/2010/main">
    <mc:Choice Requires="p14">
      <p:transition spd="med" p14:dur="700" advTm="55000">
        <p:fade/>
      </p:transition>
    </mc:Choice>
    <mc:Fallback xmlns="">
      <p:transition spd="med" advTm="5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42" presetClass="entr" presetSubtype="0" fill="hold" grpId="0" nodeType="withEffect">
                                  <p:stCondLst>
                                    <p:cond delay="2500"/>
                                  </p:stCondLst>
                                  <p:childTnLst>
                                    <p:set>
                                      <p:cBhvr>
                                        <p:cTn id="12" dur="1" fill="hold">
                                          <p:stCondLst>
                                            <p:cond delay="0"/>
                                          </p:stCondLst>
                                        </p:cTn>
                                        <p:tgtEl>
                                          <p:spTgt spid="7">
                                            <p:graphicEl>
                                              <a:dgm id="{9DAB9BB8-72A0-4C2D-AEDF-91F6B8F796FB}"/>
                                            </p:graphicEl>
                                          </p:spTgt>
                                        </p:tgtEl>
                                        <p:attrNameLst>
                                          <p:attrName>style.visibility</p:attrName>
                                        </p:attrNameLst>
                                      </p:cBhvr>
                                      <p:to>
                                        <p:strVal val="visible"/>
                                      </p:to>
                                    </p:set>
                                    <p:animEffect transition="in" filter="fade">
                                      <p:cBhvr>
                                        <p:cTn id="13" dur="1000"/>
                                        <p:tgtEl>
                                          <p:spTgt spid="7">
                                            <p:graphicEl>
                                              <a:dgm id="{9DAB9BB8-72A0-4C2D-AEDF-91F6B8F796FB}"/>
                                            </p:graphicEl>
                                          </p:spTgt>
                                        </p:tgtEl>
                                      </p:cBhvr>
                                    </p:animEffect>
                                    <p:anim calcmode="lin" valueType="num">
                                      <p:cBhvr>
                                        <p:cTn id="14" dur="1000" fill="hold"/>
                                        <p:tgtEl>
                                          <p:spTgt spid="7">
                                            <p:graphicEl>
                                              <a:dgm id="{9DAB9BB8-72A0-4C2D-AEDF-91F6B8F796FB}"/>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dgm id="{9DAB9BB8-72A0-4C2D-AEDF-91F6B8F796FB}"/>
                                            </p:graphic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500"/>
                                  </p:stCondLst>
                                  <p:childTnLst>
                                    <p:set>
                                      <p:cBhvr>
                                        <p:cTn id="17" dur="1" fill="hold">
                                          <p:stCondLst>
                                            <p:cond delay="0"/>
                                          </p:stCondLst>
                                        </p:cTn>
                                        <p:tgtEl>
                                          <p:spTgt spid="7">
                                            <p:graphicEl>
                                              <a:dgm id="{99A408F2-068C-4816-B56E-CCF1BFDEB720}"/>
                                            </p:graphicEl>
                                          </p:spTgt>
                                        </p:tgtEl>
                                        <p:attrNameLst>
                                          <p:attrName>style.visibility</p:attrName>
                                        </p:attrNameLst>
                                      </p:cBhvr>
                                      <p:to>
                                        <p:strVal val="visible"/>
                                      </p:to>
                                    </p:set>
                                    <p:animEffect transition="in" filter="fade">
                                      <p:cBhvr>
                                        <p:cTn id="18" dur="1000"/>
                                        <p:tgtEl>
                                          <p:spTgt spid="7">
                                            <p:graphicEl>
                                              <a:dgm id="{99A408F2-068C-4816-B56E-CCF1BFDEB720}"/>
                                            </p:graphicEl>
                                          </p:spTgt>
                                        </p:tgtEl>
                                      </p:cBhvr>
                                    </p:animEffect>
                                    <p:anim calcmode="lin" valueType="num">
                                      <p:cBhvr>
                                        <p:cTn id="19" dur="1000" fill="hold"/>
                                        <p:tgtEl>
                                          <p:spTgt spid="7">
                                            <p:graphicEl>
                                              <a:dgm id="{99A408F2-068C-4816-B56E-CCF1BFDEB720}"/>
                                            </p:graphicEl>
                                          </p:spTgt>
                                        </p:tgtEl>
                                        <p:attrNameLst>
                                          <p:attrName>ppt_x</p:attrName>
                                        </p:attrNameLst>
                                      </p:cBhvr>
                                      <p:tavLst>
                                        <p:tav tm="0">
                                          <p:val>
                                            <p:strVal val="#ppt_x"/>
                                          </p:val>
                                        </p:tav>
                                        <p:tav tm="100000">
                                          <p:val>
                                            <p:strVal val="#ppt_x"/>
                                          </p:val>
                                        </p:tav>
                                      </p:tavLst>
                                    </p:anim>
                                    <p:anim calcmode="lin" valueType="num">
                                      <p:cBhvr>
                                        <p:cTn id="20" dur="1000" fill="hold"/>
                                        <p:tgtEl>
                                          <p:spTgt spid="7">
                                            <p:graphicEl>
                                              <a:dgm id="{99A408F2-068C-4816-B56E-CCF1BFDEB720}"/>
                                            </p:graphic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3750"/>
                                  </p:stCondLst>
                                  <p:childTnLst>
                                    <p:set>
                                      <p:cBhvr>
                                        <p:cTn id="22" dur="1" fill="hold">
                                          <p:stCondLst>
                                            <p:cond delay="0"/>
                                          </p:stCondLst>
                                        </p:cTn>
                                        <p:tgtEl>
                                          <p:spTgt spid="7">
                                            <p:graphicEl>
                                              <a:dgm id="{7CF34DEB-A073-4F83-94ED-936336F4E014}"/>
                                            </p:graphicEl>
                                          </p:spTgt>
                                        </p:tgtEl>
                                        <p:attrNameLst>
                                          <p:attrName>style.visibility</p:attrName>
                                        </p:attrNameLst>
                                      </p:cBhvr>
                                      <p:to>
                                        <p:strVal val="visible"/>
                                      </p:to>
                                    </p:set>
                                    <p:animEffect transition="in" filter="fade">
                                      <p:cBhvr>
                                        <p:cTn id="23" dur="1000"/>
                                        <p:tgtEl>
                                          <p:spTgt spid="7">
                                            <p:graphicEl>
                                              <a:dgm id="{7CF34DEB-A073-4F83-94ED-936336F4E014}"/>
                                            </p:graphicEl>
                                          </p:spTgt>
                                        </p:tgtEl>
                                      </p:cBhvr>
                                    </p:animEffect>
                                    <p:anim calcmode="lin" valueType="num">
                                      <p:cBhvr>
                                        <p:cTn id="24" dur="1000" fill="hold"/>
                                        <p:tgtEl>
                                          <p:spTgt spid="7">
                                            <p:graphicEl>
                                              <a:dgm id="{7CF34DEB-A073-4F83-94ED-936336F4E014}"/>
                                            </p:graphicEl>
                                          </p:spTgt>
                                        </p:tgtEl>
                                        <p:attrNameLst>
                                          <p:attrName>ppt_x</p:attrName>
                                        </p:attrNameLst>
                                      </p:cBhvr>
                                      <p:tavLst>
                                        <p:tav tm="0">
                                          <p:val>
                                            <p:strVal val="#ppt_x"/>
                                          </p:val>
                                        </p:tav>
                                        <p:tav tm="100000">
                                          <p:val>
                                            <p:strVal val="#ppt_x"/>
                                          </p:val>
                                        </p:tav>
                                      </p:tavLst>
                                    </p:anim>
                                    <p:anim calcmode="lin" valueType="num">
                                      <p:cBhvr>
                                        <p:cTn id="25" dur="1000" fill="hold"/>
                                        <p:tgtEl>
                                          <p:spTgt spid="7">
                                            <p:graphicEl>
                                              <a:dgm id="{7CF34DEB-A073-4F83-94ED-936336F4E014}"/>
                                            </p:graphic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3750"/>
                                  </p:stCondLst>
                                  <p:childTnLst>
                                    <p:set>
                                      <p:cBhvr>
                                        <p:cTn id="27" dur="1" fill="hold">
                                          <p:stCondLst>
                                            <p:cond delay="0"/>
                                          </p:stCondLst>
                                        </p:cTn>
                                        <p:tgtEl>
                                          <p:spTgt spid="7">
                                            <p:graphicEl>
                                              <a:dgm id="{1F4343FF-FEFE-43CF-8050-F4163038684C}"/>
                                            </p:graphicEl>
                                          </p:spTgt>
                                        </p:tgtEl>
                                        <p:attrNameLst>
                                          <p:attrName>style.visibility</p:attrName>
                                        </p:attrNameLst>
                                      </p:cBhvr>
                                      <p:to>
                                        <p:strVal val="visible"/>
                                      </p:to>
                                    </p:set>
                                    <p:animEffect transition="in" filter="fade">
                                      <p:cBhvr>
                                        <p:cTn id="28" dur="1000"/>
                                        <p:tgtEl>
                                          <p:spTgt spid="7">
                                            <p:graphicEl>
                                              <a:dgm id="{1F4343FF-FEFE-43CF-8050-F4163038684C}"/>
                                            </p:graphicEl>
                                          </p:spTgt>
                                        </p:tgtEl>
                                      </p:cBhvr>
                                    </p:animEffect>
                                    <p:anim calcmode="lin" valueType="num">
                                      <p:cBhvr>
                                        <p:cTn id="29" dur="1000" fill="hold"/>
                                        <p:tgtEl>
                                          <p:spTgt spid="7">
                                            <p:graphicEl>
                                              <a:dgm id="{1F4343FF-FEFE-43CF-8050-F4163038684C}"/>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1F4343FF-FEFE-43CF-8050-F4163038684C}"/>
                                            </p:graphic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0"/>
                                  </p:stCondLst>
                                  <p:childTnLst>
                                    <p:set>
                                      <p:cBhvr>
                                        <p:cTn id="32" dur="1" fill="hold">
                                          <p:stCondLst>
                                            <p:cond delay="0"/>
                                          </p:stCondLst>
                                        </p:cTn>
                                        <p:tgtEl>
                                          <p:spTgt spid="7">
                                            <p:graphicEl>
                                              <a:dgm id="{41BE56F9-C05C-4158-810E-167445B06D83}"/>
                                            </p:graphicEl>
                                          </p:spTgt>
                                        </p:tgtEl>
                                        <p:attrNameLst>
                                          <p:attrName>style.visibility</p:attrName>
                                        </p:attrNameLst>
                                      </p:cBhvr>
                                      <p:to>
                                        <p:strVal val="visible"/>
                                      </p:to>
                                    </p:set>
                                    <p:animEffect transition="in" filter="fade">
                                      <p:cBhvr>
                                        <p:cTn id="33" dur="1000"/>
                                        <p:tgtEl>
                                          <p:spTgt spid="7">
                                            <p:graphicEl>
                                              <a:dgm id="{41BE56F9-C05C-4158-810E-167445B06D83}"/>
                                            </p:graphicEl>
                                          </p:spTgt>
                                        </p:tgtEl>
                                      </p:cBhvr>
                                    </p:animEffect>
                                    <p:anim calcmode="lin" valueType="num">
                                      <p:cBhvr>
                                        <p:cTn id="34" dur="1000" fill="hold"/>
                                        <p:tgtEl>
                                          <p:spTgt spid="7">
                                            <p:graphicEl>
                                              <a:dgm id="{41BE56F9-C05C-4158-810E-167445B06D83}"/>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41BE56F9-C05C-4158-810E-167445B06D83}"/>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5000"/>
                                  </p:stCondLst>
                                  <p:childTnLst>
                                    <p:set>
                                      <p:cBhvr>
                                        <p:cTn id="37" dur="1" fill="hold">
                                          <p:stCondLst>
                                            <p:cond delay="0"/>
                                          </p:stCondLst>
                                        </p:cTn>
                                        <p:tgtEl>
                                          <p:spTgt spid="7">
                                            <p:graphicEl>
                                              <a:dgm id="{A072136F-533C-4900-8C58-8E3C87749615}"/>
                                            </p:graphicEl>
                                          </p:spTgt>
                                        </p:tgtEl>
                                        <p:attrNameLst>
                                          <p:attrName>style.visibility</p:attrName>
                                        </p:attrNameLst>
                                      </p:cBhvr>
                                      <p:to>
                                        <p:strVal val="visible"/>
                                      </p:to>
                                    </p:set>
                                    <p:animEffect transition="in" filter="fade">
                                      <p:cBhvr>
                                        <p:cTn id="38" dur="1000"/>
                                        <p:tgtEl>
                                          <p:spTgt spid="7">
                                            <p:graphicEl>
                                              <a:dgm id="{A072136F-533C-4900-8C58-8E3C87749615}"/>
                                            </p:graphicEl>
                                          </p:spTgt>
                                        </p:tgtEl>
                                      </p:cBhvr>
                                    </p:animEffect>
                                    <p:anim calcmode="lin" valueType="num">
                                      <p:cBhvr>
                                        <p:cTn id="39" dur="1000" fill="hold"/>
                                        <p:tgtEl>
                                          <p:spTgt spid="7">
                                            <p:graphicEl>
                                              <a:dgm id="{A072136F-533C-4900-8C58-8E3C87749615}"/>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A072136F-533C-4900-8C58-8E3C8774961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6250"/>
                                  </p:stCondLst>
                                  <p:childTnLst>
                                    <p:set>
                                      <p:cBhvr>
                                        <p:cTn id="42" dur="1" fill="hold">
                                          <p:stCondLst>
                                            <p:cond delay="0"/>
                                          </p:stCondLst>
                                        </p:cTn>
                                        <p:tgtEl>
                                          <p:spTgt spid="7">
                                            <p:graphicEl>
                                              <a:dgm id="{F1980AB0-F480-45E3-A4B4-72B338BC1B3F}"/>
                                            </p:graphicEl>
                                          </p:spTgt>
                                        </p:tgtEl>
                                        <p:attrNameLst>
                                          <p:attrName>style.visibility</p:attrName>
                                        </p:attrNameLst>
                                      </p:cBhvr>
                                      <p:to>
                                        <p:strVal val="visible"/>
                                      </p:to>
                                    </p:set>
                                    <p:animEffect transition="in" filter="fade">
                                      <p:cBhvr>
                                        <p:cTn id="43" dur="1000"/>
                                        <p:tgtEl>
                                          <p:spTgt spid="7">
                                            <p:graphicEl>
                                              <a:dgm id="{F1980AB0-F480-45E3-A4B4-72B338BC1B3F}"/>
                                            </p:graphicEl>
                                          </p:spTgt>
                                        </p:tgtEl>
                                      </p:cBhvr>
                                    </p:animEffect>
                                    <p:anim calcmode="lin" valueType="num">
                                      <p:cBhvr>
                                        <p:cTn id="44" dur="1000" fill="hold"/>
                                        <p:tgtEl>
                                          <p:spTgt spid="7">
                                            <p:graphicEl>
                                              <a:dgm id="{F1980AB0-F480-45E3-A4B4-72B338BC1B3F}"/>
                                            </p:graphicEl>
                                          </p:spTgt>
                                        </p:tgtEl>
                                        <p:attrNameLst>
                                          <p:attrName>ppt_x</p:attrName>
                                        </p:attrNameLst>
                                      </p:cBhvr>
                                      <p:tavLst>
                                        <p:tav tm="0">
                                          <p:val>
                                            <p:strVal val="#ppt_x"/>
                                          </p:val>
                                        </p:tav>
                                        <p:tav tm="100000">
                                          <p:val>
                                            <p:strVal val="#ppt_x"/>
                                          </p:val>
                                        </p:tav>
                                      </p:tavLst>
                                    </p:anim>
                                    <p:anim calcmode="lin" valueType="num">
                                      <p:cBhvr>
                                        <p:cTn id="45" dur="1000" fill="hold"/>
                                        <p:tgtEl>
                                          <p:spTgt spid="7">
                                            <p:graphicEl>
                                              <a:dgm id="{F1980AB0-F480-45E3-A4B4-72B338BC1B3F}"/>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250"/>
                                  </p:stCondLst>
                                  <p:childTnLst>
                                    <p:set>
                                      <p:cBhvr>
                                        <p:cTn id="47" dur="1" fill="hold">
                                          <p:stCondLst>
                                            <p:cond delay="0"/>
                                          </p:stCondLst>
                                        </p:cTn>
                                        <p:tgtEl>
                                          <p:spTgt spid="7">
                                            <p:graphicEl>
                                              <a:dgm id="{8F71C0A2-590F-4CA7-82F6-A91D7C014BAC}"/>
                                            </p:graphicEl>
                                          </p:spTgt>
                                        </p:tgtEl>
                                        <p:attrNameLst>
                                          <p:attrName>style.visibility</p:attrName>
                                        </p:attrNameLst>
                                      </p:cBhvr>
                                      <p:to>
                                        <p:strVal val="visible"/>
                                      </p:to>
                                    </p:set>
                                    <p:animEffect transition="in" filter="fade">
                                      <p:cBhvr>
                                        <p:cTn id="48" dur="1000"/>
                                        <p:tgtEl>
                                          <p:spTgt spid="7">
                                            <p:graphicEl>
                                              <a:dgm id="{8F71C0A2-590F-4CA7-82F6-A91D7C014BAC}"/>
                                            </p:graphicEl>
                                          </p:spTgt>
                                        </p:tgtEl>
                                      </p:cBhvr>
                                    </p:animEffect>
                                    <p:anim calcmode="lin" valueType="num">
                                      <p:cBhvr>
                                        <p:cTn id="49" dur="1000" fill="hold"/>
                                        <p:tgtEl>
                                          <p:spTgt spid="7">
                                            <p:graphicEl>
                                              <a:dgm id="{8F71C0A2-590F-4CA7-82F6-A91D7C014BAC}"/>
                                            </p:graphicEl>
                                          </p:spTgt>
                                        </p:tgtEl>
                                        <p:attrNameLst>
                                          <p:attrName>ppt_x</p:attrName>
                                        </p:attrNameLst>
                                      </p:cBhvr>
                                      <p:tavLst>
                                        <p:tav tm="0">
                                          <p:val>
                                            <p:strVal val="#ppt_x"/>
                                          </p:val>
                                        </p:tav>
                                        <p:tav tm="100000">
                                          <p:val>
                                            <p:strVal val="#ppt_x"/>
                                          </p:val>
                                        </p:tav>
                                      </p:tavLst>
                                    </p:anim>
                                    <p:anim calcmode="lin" valueType="num">
                                      <p:cBhvr>
                                        <p:cTn id="50" dur="1000" fill="hold"/>
                                        <p:tgtEl>
                                          <p:spTgt spid="7">
                                            <p:graphicEl>
                                              <a:dgm id="{8F71C0A2-590F-4CA7-82F6-A91D7C014B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uiExpand="1">
        <p:bldSub>
          <a:bldDgm bld="one"/>
        </p:bldSub>
      </p:bldGraphic>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Quiet Rage, Building Momentum</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97202803"/>
              </p:ext>
            </p:extLst>
          </p:nvPr>
        </p:nvGraphicFramePr>
        <p:xfrm>
          <a:off x="457200" y="1905000"/>
          <a:ext cx="7620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646872"/>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7">
                                            <p:graphicEl>
                                              <a:dgm id="{A661B61F-F9A4-4016-BC6A-C269ACC4AB11}"/>
                                            </p:graphicEl>
                                          </p:spTgt>
                                        </p:tgtEl>
                                        <p:attrNameLst>
                                          <p:attrName>style.visibility</p:attrName>
                                        </p:attrNameLst>
                                      </p:cBhvr>
                                      <p:to>
                                        <p:strVal val="visible"/>
                                      </p:to>
                                    </p:set>
                                    <p:animEffect transition="in" filter="fade">
                                      <p:cBhvr>
                                        <p:cTn id="10" dur="1000"/>
                                        <p:tgtEl>
                                          <p:spTgt spid="7">
                                            <p:graphicEl>
                                              <a:dgm id="{A661B61F-F9A4-4016-BC6A-C269ACC4AB11}"/>
                                            </p:graphicEl>
                                          </p:spTgt>
                                        </p:tgtEl>
                                      </p:cBhvr>
                                    </p:animEffect>
                                    <p:anim calcmode="lin" valueType="num">
                                      <p:cBhvr>
                                        <p:cTn id="11" dur="1000" fill="hold"/>
                                        <p:tgtEl>
                                          <p:spTgt spid="7">
                                            <p:graphicEl>
                                              <a:dgm id="{A661B61F-F9A4-4016-BC6A-C269ACC4AB11}"/>
                                            </p:graphicEl>
                                          </p:spTgt>
                                        </p:tgtEl>
                                        <p:attrNameLst>
                                          <p:attrName>ppt_x</p:attrName>
                                        </p:attrNameLst>
                                      </p:cBhvr>
                                      <p:tavLst>
                                        <p:tav tm="0">
                                          <p:val>
                                            <p:strVal val="#ppt_x"/>
                                          </p:val>
                                        </p:tav>
                                        <p:tav tm="100000">
                                          <p:val>
                                            <p:strVal val="#ppt_x"/>
                                          </p:val>
                                        </p:tav>
                                      </p:tavLst>
                                    </p:anim>
                                    <p:anim calcmode="lin" valueType="num">
                                      <p:cBhvr>
                                        <p:cTn id="12" dur="1000" fill="hold"/>
                                        <p:tgtEl>
                                          <p:spTgt spid="7">
                                            <p:graphicEl>
                                              <a:dgm id="{A661B61F-F9A4-4016-BC6A-C269ACC4AB11}"/>
                                            </p:graphic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7">
                                            <p:graphicEl>
                                              <a:dgm id="{B07CC60A-4BC7-43DC-88C9-3E287B1EE487}"/>
                                            </p:graphicEl>
                                          </p:spTgt>
                                        </p:tgtEl>
                                        <p:attrNameLst>
                                          <p:attrName>style.visibility</p:attrName>
                                        </p:attrNameLst>
                                      </p:cBhvr>
                                      <p:to>
                                        <p:strVal val="visible"/>
                                      </p:to>
                                    </p:set>
                                    <p:animEffect transition="in" filter="fade">
                                      <p:cBhvr>
                                        <p:cTn id="15" dur="1000"/>
                                        <p:tgtEl>
                                          <p:spTgt spid="7">
                                            <p:graphicEl>
                                              <a:dgm id="{B07CC60A-4BC7-43DC-88C9-3E287B1EE487}"/>
                                            </p:graphicEl>
                                          </p:spTgt>
                                        </p:tgtEl>
                                      </p:cBhvr>
                                    </p:animEffect>
                                    <p:anim calcmode="lin" valueType="num">
                                      <p:cBhvr>
                                        <p:cTn id="16" dur="1000" fill="hold"/>
                                        <p:tgtEl>
                                          <p:spTgt spid="7">
                                            <p:graphicEl>
                                              <a:dgm id="{B07CC60A-4BC7-43DC-88C9-3E287B1EE487}"/>
                                            </p:graphicEl>
                                          </p:spTgt>
                                        </p:tgtEl>
                                        <p:attrNameLst>
                                          <p:attrName>ppt_x</p:attrName>
                                        </p:attrNameLst>
                                      </p:cBhvr>
                                      <p:tavLst>
                                        <p:tav tm="0">
                                          <p:val>
                                            <p:strVal val="#ppt_x"/>
                                          </p:val>
                                        </p:tav>
                                        <p:tav tm="100000">
                                          <p:val>
                                            <p:strVal val="#ppt_x"/>
                                          </p:val>
                                        </p:tav>
                                      </p:tavLst>
                                    </p:anim>
                                    <p:anim calcmode="lin" valueType="num">
                                      <p:cBhvr>
                                        <p:cTn id="17" dur="1000" fill="hold"/>
                                        <p:tgtEl>
                                          <p:spTgt spid="7">
                                            <p:graphicEl>
                                              <a:dgm id="{B07CC60A-4BC7-43DC-88C9-3E287B1EE487}"/>
                                            </p:graphic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7">
                                            <p:graphicEl>
                                              <a:dgm id="{25FFD674-1A31-4028-8AA1-D411CD7E3F75}"/>
                                            </p:graphicEl>
                                          </p:spTgt>
                                        </p:tgtEl>
                                        <p:attrNameLst>
                                          <p:attrName>style.visibility</p:attrName>
                                        </p:attrNameLst>
                                      </p:cBhvr>
                                      <p:to>
                                        <p:strVal val="visible"/>
                                      </p:to>
                                    </p:set>
                                    <p:animEffect transition="in" filter="fade">
                                      <p:cBhvr>
                                        <p:cTn id="20" dur="1000"/>
                                        <p:tgtEl>
                                          <p:spTgt spid="7">
                                            <p:graphicEl>
                                              <a:dgm id="{25FFD674-1A31-4028-8AA1-D411CD7E3F75}"/>
                                            </p:graphicEl>
                                          </p:spTgt>
                                        </p:tgtEl>
                                      </p:cBhvr>
                                    </p:animEffect>
                                    <p:anim calcmode="lin" valueType="num">
                                      <p:cBhvr>
                                        <p:cTn id="21" dur="1000" fill="hold"/>
                                        <p:tgtEl>
                                          <p:spTgt spid="7">
                                            <p:graphicEl>
                                              <a:dgm id="{25FFD674-1A31-4028-8AA1-D411CD7E3F75}"/>
                                            </p:graphicEl>
                                          </p:spTgt>
                                        </p:tgtEl>
                                        <p:attrNameLst>
                                          <p:attrName>ppt_x</p:attrName>
                                        </p:attrNameLst>
                                      </p:cBhvr>
                                      <p:tavLst>
                                        <p:tav tm="0">
                                          <p:val>
                                            <p:strVal val="#ppt_x"/>
                                          </p:val>
                                        </p:tav>
                                        <p:tav tm="100000">
                                          <p:val>
                                            <p:strVal val="#ppt_x"/>
                                          </p:val>
                                        </p:tav>
                                      </p:tavLst>
                                    </p:anim>
                                    <p:anim calcmode="lin" valueType="num">
                                      <p:cBhvr>
                                        <p:cTn id="22" dur="1000" fill="hold"/>
                                        <p:tgtEl>
                                          <p:spTgt spid="7">
                                            <p:graphicEl>
                                              <a:dgm id="{25FFD674-1A31-4028-8AA1-D411CD7E3F75}"/>
                                            </p:graphic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7">
                                            <p:graphicEl>
                                              <a:dgm id="{49430E96-A880-4AF1-8199-0039DB0A40BF}"/>
                                            </p:graphicEl>
                                          </p:spTgt>
                                        </p:tgtEl>
                                        <p:attrNameLst>
                                          <p:attrName>style.visibility</p:attrName>
                                        </p:attrNameLst>
                                      </p:cBhvr>
                                      <p:to>
                                        <p:strVal val="visible"/>
                                      </p:to>
                                    </p:set>
                                    <p:animEffect transition="in" filter="fade">
                                      <p:cBhvr>
                                        <p:cTn id="25" dur="1000"/>
                                        <p:tgtEl>
                                          <p:spTgt spid="7">
                                            <p:graphicEl>
                                              <a:dgm id="{49430E96-A880-4AF1-8199-0039DB0A40BF}"/>
                                            </p:graphicEl>
                                          </p:spTgt>
                                        </p:tgtEl>
                                      </p:cBhvr>
                                    </p:animEffect>
                                    <p:anim calcmode="lin" valueType="num">
                                      <p:cBhvr>
                                        <p:cTn id="26" dur="1000" fill="hold"/>
                                        <p:tgtEl>
                                          <p:spTgt spid="7">
                                            <p:graphicEl>
                                              <a:dgm id="{49430E96-A880-4AF1-8199-0039DB0A40BF}"/>
                                            </p:graphicEl>
                                          </p:spTgt>
                                        </p:tgtEl>
                                        <p:attrNameLst>
                                          <p:attrName>ppt_x</p:attrName>
                                        </p:attrNameLst>
                                      </p:cBhvr>
                                      <p:tavLst>
                                        <p:tav tm="0">
                                          <p:val>
                                            <p:strVal val="#ppt_x"/>
                                          </p:val>
                                        </p:tav>
                                        <p:tav tm="100000">
                                          <p:val>
                                            <p:strVal val="#ppt_x"/>
                                          </p:val>
                                        </p:tav>
                                      </p:tavLst>
                                    </p:anim>
                                    <p:anim calcmode="lin" valueType="num">
                                      <p:cBhvr>
                                        <p:cTn id="27" dur="1000" fill="hold"/>
                                        <p:tgtEl>
                                          <p:spTgt spid="7">
                                            <p:graphicEl>
                                              <a:dgm id="{49430E96-A880-4AF1-8199-0039DB0A40BF}"/>
                                            </p:graphic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7">
                                            <p:graphicEl>
                                              <a:dgm id="{19AEECCB-7485-44E7-BE2D-71C16C77358A}"/>
                                            </p:graphicEl>
                                          </p:spTgt>
                                        </p:tgtEl>
                                        <p:attrNameLst>
                                          <p:attrName>style.visibility</p:attrName>
                                        </p:attrNameLst>
                                      </p:cBhvr>
                                      <p:to>
                                        <p:strVal val="visible"/>
                                      </p:to>
                                    </p:set>
                                    <p:animEffect transition="in" filter="fade">
                                      <p:cBhvr>
                                        <p:cTn id="30" dur="1000"/>
                                        <p:tgtEl>
                                          <p:spTgt spid="7">
                                            <p:graphicEl>
                                              <a:dgm id="{19AEECCB-7485-44E7-BE2D-71C16C77358A}"/>
                                            </p:graphicEl>
                                          </p:spTgt>
                                        </p:tgtEl>
                                      </p:cBhvr>
                                    </p:animEffect>
                                    <p:anim calcmode="lin" valueType="num">
                                      <p:cBhvr>
                                        <p:cTn id="31" dur="1000" fill="hold"/>
                                        <p:tgtEl>
                                          <p:spTgt spid="7">
                                            <p:graphicEl>
                                              <a:dgm id="{19AEECCB-7485-44E7-BE2D-71C16C77358A}"/>
                                            </p:graphicEl>
                                          </p:spTgt>
                                        </p:tgtEl>
                                        <p:attrNameLst>
                                          <p:attrName>ppt_x</p:attrName>
                                        </p:attrNameLst>
                                      </p:cBhvr>
                                      <p:tavLst>
                                        <p:tav tm="0">
                                          <p:val>
                                            <p:strVal val="#ppt_x"/>
                                          </p:val>
                                        </p:tav>
                                        <p:tav tm="100000">
                                          <p:val>
                                            <p:strVal val="#ppt_x"/>
                                          </p:val>
                                        </p:tav>
                                      </p:tavLst>
                                    </p:anim>
                                    <p:anim calcmode="lin" valueType="num">
                                      <p:cBhvr>
                                        <p:cTn id="32" dur="1000" fill="hold"/>
                                        <p:tgtEl>
                                          <p:spTgt spid="7">
                                            <p:graphicEl>
                                              <a:dgm id="{19AEECCB-7485-44E7-BE2D-71C16C77358A}"/>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0"/>
                                  </p:stCondLst>
                                  <p:childTnLst>
                                    <p:set>
                                      <p:cBhvr>
                                        <p:cTn id="34" dur="1" fill="hold">
                                          <p:stCondLst>
                                            <p:cond delay="0"/>
                                          </p:stCondLst>
                                        </p:cTn>
                                        <p:tgtEl>
                                          <p:spTgt spid="7">
                                            <p:graphicEl>
                                              <a:dgm id="{BD900B4F-046F-474C-94ED-6CDAA6354009}"/>
                                            </p:graphicEl>
                                          </p:spTgt>
                                        </p:tgtEl>
                                        <p:attrNameLst>
                                          <p:attrName>style.visibility</p:attrName>
                                        </p:attrNameLst>
                                      </p:cBhvr>
                                      <p:to>
                                        <p:strVal val="visible"/>
                                      </p:to>
                                    </p:set>
                                    <p:animEffect transition="in" filter="fade">
                                      <p:cBhvr>
                                        <p:cTn id="35" dur="1000"/>
                                        <p:tgtEl>
                                          <p:spTgt spid="7">
                                            <p:graphicEl>
                                              <a:dgm id="{BD900B4F-046F-474C-94ED-6CDAA6354009}"/>
                                            </p:graphicEl>
                                          </p:spTgt>
                                        </p:tgtEl>
                                      </p:cBhvr>
                                    </p:animEffect>
                                    <p:anim calcmode="lin" valueType="num">
                                      <p:cBhvr>
                                        <p:cTn id="36" dur="1000" fill="hold"/>
                                        <p:tgtEl>
                                          <p:spTgt spid="7">
                                            <p:graphicEl>
                                              <a:dgm id="{BD900B4F-046F-474C-94ED-6CDAA6354009}"/>
                                            </p:graphicEl>
                                          </p:spTgt>
                                        </p:tgtEl>
                                        <p:attrNameLst>
                                          <p:attrName>ppt_x</p:attrName>
                                        </p:attrNameLst>
                                      </p:cBhvr>
                                      <p:tavLst>
                                        <p:tav tm="0">
                                          <p:val>
                                            <p:strVal val="#ppt_x"/>
                                          </p:val>
                                        </p:tav>
                                        <p:tav tm="100000">
                                          <p:val>
                                            <p:strVal val="#ppt_x"/>
                                          </p:val>
                                        </p:tav>
                                      </p:tavLst>
                                    </p:anim>
                                    <p:anim calcmode="lin" valueType="num">
                                      <p:cBhvr>
                                        <p:cTn id="37" dur="1000" fill="hold"/>
                                        <p:tgtEl>
                                          <p:spTgt spid="7">
                                            <p:graphicEl>
                                              <a:dgm id="{BD900B4F-046F-474C-94ED-6CDAA6354009}"/>
                                            </p:graphic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3250"/>
                                  </p:stCondLst>
                                  <p:childTnLst>
                                    <p:set>
                                      <p:cBhvr>
                                        <p:cTn id="39" dur="1" fill="hold">
                                          <p:stCondLst>
                                            <p:cond delay="0"/>
                                          </p:stCondLst>
                                        </p:cTn>
                                        <p:tgtEl>
                                          <p:spTgt spid="7">
                                            <p:graphicEl>
                                              <a:dgm id="{38E7FA18-967A-4323-8C8A-C76A8B22A814}"/>
                                            </p:graphicEl>
                                          </p:spTgt>
                                        </p:tgtEl>
                                        <p:attrNameLst>
                                          <p:attrName>style.visibility</p:attrName>
                                        </p:attrNameLst>
                                      </p:cBhvr>
                                      <p:to>
                                        <p:strVal val="visible"/>
                                      </p:to>
                                    </p:set>
                                    <p:animEffect transition="in" filter="fade">
                                      <p:cBhvr>
                                        <p:cTn id="40" dur="1000"/>
                                        <p:tgtEl>
                                          <p:spTgt spid="7">
                                            <p:graphicEl>
                                              <a:dgm id="{38E7FA18-967A-4323-8C8A-C76A8B22A814}"/>
                                            </p:graphicEl>
                                          </p:spTgt>
                                        </p:tgtEl>
                                      </p:cBhvr>
                                    </p:animEffect>
                                    <p:anim calcmode="lin" valueType="num">
                                      <p:cBhvr>
                                        <p:cTn id="41" dur="1000" fill="hold"/>
                                        <p:tgtEl>
                                          <p:spTgt spid="7">
                                            <p:graphicEl>
                                              <a:dgm id="{38E7FA18-967A-4323-8C8A-C76A8B22A814}"/>
                                            </p:graphicEl>
                                          </p:spTgt>
                                        </p:tgtEl>
                                        <p:attrNameLst>
                                          <p:attrName>ppt_x</p:attrName>
                                        </p:attrNameLst>
                                      </p:cBhvr>
                                      <p:tavLst>
                                        <p:tav tm="0">
                                          <p:val>
                                            <p:strVal val="#ppt_x"/>
                                          </p:val>
                                        </p:tav>
                                        <p:tav tm="100000">
                                          <p:val>
                                            <p:strVal val="#ppt_x"/>
                                          </p:val>
                                        </p:tav>
                                      </p:tavLst>
                                    </p:anim>
                                    <p:anim calcmode="lin" valueType="num">
                                      <p:cBhvr>
                                        <p:cTn id="42" dur="1000" fill="hold"/>
                                        <p:tgtEl>
                                          <p:spTgt spid="7">
                                            <p:graphicEl>
                                              <a:dgm id="{38E7FA18-967A-4323-8C8A-C76A8B22A814}"/>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3250"/>
                                  </p:stCondLst>
                                  <p:childTnLst>
                                    <p:set>
                                      <p:cBhvr>
                                        <p:cTn id="44" dur="1" fill="hold">
                                          <p:stCondLst>
                                            <p:cond delay="0"/>
                                          </p:stCondLst>
                                        </p:cTn>
                                        <p:tgtEl>
                                          <p:spTgt spid="7">
                                            <p:graphicEl>
                                              <a:dgm id="{BD0A4A39-A66A-4555-87D5-C68B4811A311}"/>
                                            </p:graphicEl>
                                          </p:spTgt>
                                        </p:tgtEl>
                                        <p:attrNameLst>
                                          <p:attrName>style.visibility</p:attrName>
                                        </p:attrNameLst>
                                      </p:cBhvr>
                                      <p:to>
                                        <p:strVal val="visible"/>
                                      </p:to>
                                    </p:set>
                                    <p:animEffect transition="in" filter="fade">
                                      <p:cBhvr>
                                        <p:cTn id="45" dur="1000"/>
                                        <p:tgtEl>
                                          <p:spTgt spid="7">
                                            <p:graphicEl>
                                              <a:dgm id="{BD0A4A39-A66A-4555-87D5-C68B4811A311}"/>
                                            </p:graphicEl>
                                          </p:spTgt>
                                        </p:tgtEl>
                                      </p:cBhvr>
                                    </p:animEffect>
                                    <p:anim calcmode="lin" valueType="num">
                                      <p:cBhvr>
                                        <p:cTn id="46" dur="1000" fill="hold"/>
                                        <p:tgtEl>
                                          <p:spTgt spid="7">
                                            <p:graphicEl>
                                              <a:dgm id="{BD0A4A39-A66A-4555-87D5-C68B4811A311}"/>
                                            </p:graphicEl>
                                          </p:spTgt>
                                        </p:tgtEl>
                                        <p:attrNameLst>
                                          <p:attrName>ppt_x</p:attrName>
                                        </p:attrNameLst>
                                      </p:cBhvr>
                                      <p:tavLst>
                                        <p:tav tm="0">
                                          <p:val>
                                            <p:strVal val="#ppt_x"/>
                                          </p:val>
                                        </p:tav>
                                        <p:tav tm="100000">
                                          <p:val>
                                            <p:strVal val="#ppt_x"/>
                                          </p:val>
                                        </p:tav>
                                      </p:tavLst>
                                    </p:anim>
                                    <p:anim calcmode="lin" valueType="num">
                                      <p:cBhvr>
                                        <p:cTn id="47" dur="1000" fill="hold"/>
                                        <p:tgtEl>
                                          <p:spTgt spid="7">
                                            <p:graphicEl>
                                              <a:dgm id="{BD0A4A39-A66A-4555-87D5-C68B4811A31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Movement Leadership Roles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2403194"/>
              </p:ext>
            </p:extLst>
          </p:nvPr>
        </p:nvGraphicFramePr>
        <p:xfrm>
          <a:off x="457200" y="19050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quarter" idx="13"/>
          </p:nvPr>
        </p:nvSpPr>
        <p:spPr/>
        <p:txBody>
          <a:bodyPr/>
          <a:lstStyle/>
          <a:p>
            <a:r>
              <a:rPr lang="en-US" smtClean="0"/>
              <a:t>Eric Hoffer, the True Believer</a:t>
            </a:r>
            <a:endParaRPr lang="en-US"/>
          </a:p>
        </p:txBody>
      </p:sp>
    </p:spTree>
    <p:extLst>
      <p:ext uri="{BB962C8B-B14F-4D97-AF65-F5344CB8AC3E}">
        <p14:creationId xmlns:p14="http://schemas.microsoft.com/office/powerpoint/2010/main" val="821029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868680"/>
          </a:xfrm>
        </p:spPr>
        <p:txBody>
          <a:bodyPr/>
          <a:lstStyle/>
          <a:p>
            <a:r>
              <a:rPr lang="en-US" dirty="0" smtClean="0"/>
              <a:t>1. The role of the thinker, the man of words, the writer, the passionate journalist (Charismatic Leadership)</a:t>
            </a:r>
            <a:endParaRPr lang="en-US" dirty="0"/>
          </a:p>
        </p:txBody>
      </p:sp>
      <p:sp>
        <p:nvSpPr>
          <p:cNvPr id="3" name="Content Placeholder 2"/>
          <p:cNvSpPr>
            <a:spLocks noGrp="1"/>
          </p:cNvSpPr>
          <p:nvPr>
            <p:ph idx="1"/>
          </p:nvPr>
        </p:nvSpPr>
        <p:spPr>
          <a:xfrm>
            <a:off x="228600" y="1901952"/>
            <a:ext cx="4267200" cy="4803648"/>
          </a:xfrm>
        </p:spPr>
        <p:txBody>
          <a:bodyPr>
            <a:normAutofit/>
          </a:bodyPr>
          <a:lstStyle/>
          <a:p>
            <a:pPr marL="571500" indent="-457200">
              <a:buFont typeface="Arial"/>
              <a:buChar char="•"/>
            </a:pPr>
            <a:r>
              <a:rPr lang="en-US" sz="2800" dirty="0"/>
              <a:t>A</a:t>
            </a:r>
            <a:r>
              <a:rPr lang="en-US" sz="2800" dirty="0" smtClean="0"/>
              <a:t>n important person, achievement or event that catalyzes one into passionate communication</a:t>
            </a:r>
            <a:endParaRPr lang="en-US" sz="2800" dirty="0"/>
          </a:p>
          <a:p>
            <a:pPr marL="571500" indent="-457200">
              <a:buFont typeface="Arial"/>
              <a:buChar char="•"/>
            </a:pPr>
            <a:r>
              <a:rPr lang="en-US" sz="2800" dirty="0" smtClean="0"/>
              <a:t>A paradigm shift for its time </a:t>
            </a:r>
          </a:p>
          <a:p>
            <a:pPr marL="571500" indent="-457200">
              <a:buFont typeface="Arial"/>
              <a:buChar char="•"/>
            </a:pPr>
            <a:r>
              <a:rPr lang="en-US" sz="2800" dirty="0" smtClean="0"/>
              <a:t>Understand the issues of the times</a:t>
            </a:r>
            <a:endParaRPr lang="en-US" sz="2800" dirty="0"/>
          </a:p>
        </p:txBody>
      </p:sp>
      <p:sp>
        <p:nvSpPr>
          <p:cNvPr id="4" name="Text Placeholder 3"/>
          <p:cNvSpPr>
            <a:spLocks noGrp="1"/>
          </p:cNvSpPr>
          <p:nvPr>
            <p:ph type="body" sz="quarter" idx="13"/>
          </p:nvPr>
        </p:nvSpPr>
        <p:spPr>
          <a:xfrm>
            <a:off x="-533400" y="1905000"/>
            <a:ext cx="5943600" cy="381000"/>
          </a:xfrm>
        </p:spPr>
        <p:txBody>
          <a:bodyPr/>
          <a:lstStyle/>
          <a:p>
            <a:r>
              <a:rPr lang="en-US" dirty="0" smtClean="0"/>
              <a:t>Writer, renaissance man, Rizal, </a:t>
            </a:r>
            <a:r>
              <a:rPr lang="en-US" dirty="0" err="1" smtClean="0"/>
              <a:t>Mangalwadi</a:t>
            </a:r>
            <a:endParaRPr lang="en-US" dirty="0" smtClean="0"/>
          </a:p>
          <a:p>
            <a:endParaRPr lang="en-US" dirty="0"/>
          </a:p>
        </p:txBody>
      </p:sp>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rot="600000">
            <a:off x="5950384" y="2085366"/>
            <a:ext cx="1861078" cy="2923444"/>
          </a:xfrm>
        </p:spPr>
      </p:pic>
    </p:spTree>
    <p:extLst>
      <p:ext uri="{BB962C8B-B14F-4D97-AF65-F5344CB8AC3E}">
        <p14:creationId xmlns:p14="http://schemas.microsoft.com/office/powerpoint/2010/main" val="3834933259"/>
      </p:ext>
    </p:extLst>
  </p:cSld>
  <p:clrMapOvr>
    <a:masterClrMapping/>
  </p:clrMapOvr>
  <p:transition spd="slow" advTm="3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27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75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75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par>
                                <p:cTn id="24" presetID="10" presetClass="entr" presetSubtype="0" fill="hold" nodeType="withEffect">
                                  <p:stCondLst>
                                    <p:cond delay="50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Principle: Information Flow</a:t>
            </a:r>
            <a:br>
              <a:rPr lang="en-US" sz="2800" dirty="0" smtClean="0"/>
            </a:br>
            <a:r>
              <a:rPr lang="en-US" sz="2000" dirty="0" smtClean="0"/>
              <a:t>The Break: “Here is Your Centre of Communication”</a:t>
            </a:r>
            <a:r>
              <a:rPr lang="en-US" dirty="0" smtClean="0"/>
              <a:t> </a:t>
            </a:r>
            <a:endParaRPr lang="en-US" dirty="0"/>
          </a:p>
        </p:txBody>
      </p:sp>
      <p:sp>
        <p:nvSpPr>
          <p:cNvPr id="3" name="Content Placeholder 2"/>
          <p:cNvSpPr>
            <a:spLocks noGrp="1"/>
          </p:cNvSpPr>
          <p:nvPr>
            <p:ph idx="1"/>
          </p:nvPr>
        </p:nvSpPr>
        <p:spPr>
          <a:xfrm>
            <a:off x="457200" y="1905000"/>
            <a:ext cx="7620000" cy="4495800"/>
          </a:xfrm>
        </p:spPr>
        <p:txBody>
          <a:bodyPr/>
          <a:lstStyle/>
          <a:p>
            <a:pPr lvl="1"/>
            <a:r>
              <a:rPr lang="en-US" smtClean="0"/>
              <a:t>A scholarship, then became a University Professor (</a:t>
            </a:r>
            <a:r>
              <a:rPr lang="en-US" err="1" smtClean="0"/>
              <a:t>Wangaari</a:t>
            </a:r>
            <a:r>
              <a:rPr lang="en-US" smtClean="0"/>
              <a:t> </a:t>
            </a:r>
            <a:r>
              <a:rPr lang="en-US" err="1" smtClean="0"/>
              <a:t>Mathai</a:t>
            </a:r>
            <a:r>
              <a:rPr lang="en-US" smtClean="0"/>
              <a:t>)</a:t>
            </a:r>
          </a:p>
          <a:p>
            <a:pPr lvl="2"/>
            <a:r>
              <a:rPr lang="en-US" smtClean="0"/>
              <a:t>A place of communication</a:t>
            </a:r>
          </a:p>
          <a:p>
            <a:pPr lvl="3"/>
            <a:r>
              <a:rPr lang="en-US" smtClean="0"/>
              <a:t>A place of conversation</a:t>
            </a:r>
          </a:p>
          <a:p>
            <a:pPr lvl="4"/>
            <a:r>
              <a:rPr lang="en-US" smtClean="0"/>
              <a:t>A place of dissemination</a:t>
            </a:r>
          </a:p>
          <a:p>
            <a:pPr lvl="1"/>
            <a:r>
              <a:rPr lang="en-US" smtClean="0"/>
              <a:t>A paradigmatic breakthrough in 30’s </a:t>
            </a:r>
          </a:p>
          <a:p>
            <a:pPr lvl="2"/>
            <a:r>
              <a:rPr lang="en-US" smtClean="0"/>
              <a:t>and a second in 50’s/60’s </a:t>
            </a:r>
          </a:p>
          <a:p>
            <a:pPr lvl="1"/>
            <a:r>
              <a:rPr lang="en-US" smtClean="0"/>
              <a:t>Information Flow from a Base: Publish, publish much </a:t>
            </a:r>
          </a:p>
          <a:p>
            <a:pPr lvl="2"/>
            <a:r>
              <a:rPr lang="en-US" smtClean="0"/>
              <a:t> (Luther video)</a:t>
            </a:r>
          </a:p>
          <a:p>
            <a:pPr lvl="1"/>
            <a:endParaRPr lang="en-US"/>
          </a:p>
        </p:txBody>
      </p:sp>
      <p:sp>
        <p:nvSpPr>
          <p:cNvPr id="4" name="Text Placeholder 3"/>
          <p:cNvSpPr>
            <a:spLocks noGrp="1"/>
          </p:cNvSpPr>
          <p:nvPr>
            <p:ph type="body" sz="quarter" idx="13"/>
          </p:nvPr>
        </p:nvSpPr>
        <p:spPr>
          <a:xfrm>
            <a:off x="457200" y="1371600"/>
            <a:ext cx="7620000" cy="381000"/>
          </a:xfrm>
        </p:spPr>
        <p:txBody>
          <a:bodyPr/>
          <a:lstStyle/>
          <a:p>
            <a:r>
              <a:rPr lang="en-US" dirty="0" smtClean="0"/>
              <a:t>Into A Place of Influence</a:t>
            </a:r>
            <a:endParaRPr lang="en-US" dirty="0"/>
          </a:p>
        </p:txBody>
      </p:sp>
    </p:spTree>
    <p:extLst>
      <p:ext uri="{BB962C8B-B14F-4D97-AF65-F5344CB8AC3E}">
        <p14:creationId xmlns:p14="http://schemas.microsoft.com/office/powerpoint/2010/main" val="2342006864"/>
      </p:ext>
    </p:extLst>
  </p:cSld>
  <p:clrMapOvr>
    <a:masterClrMapping/>
  </p:clrMapOvr>
  <p:transition spd="slow" advTm="3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4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4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4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par>
                                <p:cTn id="20" presetID="10" presetClass="entr" presetSubtype="0" fill="hold" grpId="0" nodeType="withEffect">
                                  <p:stCondLst>
                                    <p:cond delay="4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9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90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par>
                                <p:cTn id="29" presetID="10" presetClass="entr" presetSubtype="0" fill="hold" grpId="0" nodeType="withEffect">
                                  <p:stCondLst>
                                    <p:cond delay="9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par>
                                <p:cTn id="32" presetID="10" presetClass="entr" presetSubtype="0" fill="hold" grpId="0" nodeType="withEffect">
                                  <p:stCondLst>
                                    <p:cond delay="900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The Role of the Fanatic</a:t>
            </a:r>
            <a:endParaRPr lang="en-US" dirty="0"/>
          </a:p>
        </p:txBody>
      </p:sp>
      <p:sp>
        <p:nvSpPr>
          <p:cNvPr id="3" name="Content Placeholder 2"/>
          <p:cNvSpPr>
            <a:spLocks noGrp="1"/>
          </p:cNvSpPr>
          <p:nvPr>
            <p:ph idx="1"/>
          </p:nvPr>
        </p:nvSpPr>
        <p:spPr>
          <a:xfrm>
            <a:off x="457200" y="1524000"/>
            <a:ext cx="7620000" cy="4876800"/>
          </a:xfrm>
        </p:spPr>
        <p:txBody>
          <a:bodyPr>
            <a:normAutofit/>
          </a:bodyPr>
          <a:lstStyle/>
          <a:p>
            <a:r>
              <a:rPr lang="en-US" smtClean="0"/>
              <a:t> Not the Philosopher</a:t>
            </a:r>
          </a:p>
          <a:p>
            <a:pPr marL="344488" indent="-342900">
              <a:buFont typeface="Arial"/>
              <a:buChar char="•"/>
            </a:pPr>
            <a:r>
              <a:rPr lang="en-US" err="1" smtClean="0"/>
              <a:t>Doesn</a:t>
            </a:r>
            <a:r>
              <a:rPr lang="fr-FR" smtClean="0"/>
              <a:t>’</a:t>
            </a:r>
            <a:r>
              <a:rPr lang="en-US" smtClean="0"/>
              <a:t>t think of the philosophic nuances</a:t>
            </a:r>
          </a:p>
          <a:p>
            <a:pPr marL="344488" indent="-342900">
              <a:buFont typeface="Arial"/>
              <a:buChar char="•"/>
            </a:pPr>
            <a:r>
              <a:rPr lang="en-US" smtClean="0"/>
              <a:t>Simply thinks of how to make it work</a:t>
            </a:r>
          </a:p>
          <a:p>
            <a:pPr marL="344488" indent="-342900">
              <a:buFont typeface="Arial"/>
              <a:buChar char="•"/>
            </a:pPr>
            <a:r>
              <a:rPr lang="en-US" smtClean="0"/>
              <a:t>Not loyal to the man of words, and his/her strategy - only the bigger vision</a:t>
            </a:r>
          </a:p>
          <a:p>
            <a:pPr marL="344488" indent="-342900">
              <a:buFont typeface="Arial"/>
              <a:buChar char="•"/>
            </a:pPr>
            <a:r>
              <a:rPr lang="en-US" smtClean="0"/>
              <a:t>Does not write</a:t>
            </a:r>
          </a:p>
          <a:p>
            <a:r>
              <a:rPr lang="en-US" err="1" smtClean="0"/>
              <a:t>Structurer</a:t>
            </a:r>
            <a:r>
              <a:rPr lang="en-US" smtClean="0"/>
              <a:t> of Momentum (administrator but not of institutions)</a:t>
            </a:r>
          </a:p>
          <a:p>
            <a:pPr marL="344488" indent="-342900">
              <a:buFont typeface="Arial"/>
              <a:buChar char="•"/>
            </a:pPr>
            <a:r>
              <a:rPr lang="en-US" smtClean="0"/>
              <a:t>Creates patterns of work for the common (</a:t>
            </a:r>
            <a:r>
              <a:rPr lang="en-US" err="1" smtClean="0"/>
              <a:t>wo</a:t>
            </a:r>
            <a:r>
              <a:rPr lang="en-US" smtClean="0"/>
              <a:t>)man – everyone knows what to do</a:t>
            </a:r>
          </a:p>
          <a:p>
            <a:pPr marL="344488" indent="-342900">
              <a:buFont typeface="Arial"/>
              <a:buChar char="•"/>
            </a:pPr>
            <a:r>
              <a:rPr lang="en-US" smtClean="0"/>
              <a:t>Creates progressions of leadership/statuses</a:t>
            </a:r>
            <a:endParaRPr lang="en-US"/>
          </a:p>
        </p:txBody>
      </p:sp>
      <p:sp>
        <p:nvSpPr>
          <p:cNvPr id="4" name="Text Placeholder 3"/>
          <p:cNvSpPr>
            <a:spLocks noGrp="1"/>
          </p:cNvSpPr>
          <p:nvPr>
            <p:ph type="body" sz="quarter" idx="13"/>
          </p:nvPr>
        </p:nvSpPr>
        <p:spPr/>
        <p:txBody>
          <a:bodyPr/>
          <a:lstStyle/>
          <a:p>
            <a:r>
              <a:rPr lang="en-US" smtClean="0"/>
              <a:t>Get the army working</a:t>
            </a:r>
            <a:endParaRPr lang="en-US"/>
          </a:p>
        </p:txBody>
      </p:sp>
    </p:spTree>
    <p:extLst>
      <p:ext uri="{BB962C8B-B14F-4D97-AF65-F5344CB8AC3E}">
        <p14:creationId xmlns:p14="http://schemas.microsoft.com/office/powerpoint/2010/main" val="3295990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Movement Tipping Point</a:t>
            </a:r>
            <a:endParaRPr lang="en-US" dirty="0"/>
          </a:p>
        </p:txBody>
      </p:sp>
      <p:sp>
        <p:nvSpPr>
          <p:cNvPr id="4" name="Text Placeholder 3"/>
          <p:cNvSpPr>
            <a:spLocks noGrp="1"/>
          </p:cNvSpPr>
          <p:nvPr>
            <p:ph type="body" sz="quarter" idx="13"/>
          </p:nvPr>
        </p:nvSpPr>
        <p:spPr>
          <a:xfrm>
            <a:off x="-304800" y="1143000"/>
            <a:ext cx="2819400" cy="1676400"/>
          </a:xfrm>
        </p:spPr>
        <p:txBody>
          <a:bodyPr/>
          <a:lstStyle/>
          <a:p>
            <a:r>
              <a:rPr lang="en-US" smtClean="0"/>
              <a:t>Usually an external opposition, that brings public consensus around the movement goals</a:t>
            </a:r>
            <a:endParaRPr lang="en-US"/>
          </a:p>
        </p:txBody>
      </p:sp>
      <p:graphicFrame>
        <p:nvGraphicFramePr>
          <p:cNvPr id="5" name="Diagram 4"/>
          <p:cNvGraphicFramePr/>
          <p:nvPr>
            <p:extLst>
              <p:ext uri="{D42A27DB-BD31-4B8C-83A1-F6EECF244321}">
                <p14:modId xmlns:p14="http://schemas.microsoft.com/office/powerpoint/2010/main" val="1952022755"/>
              </p:ext>
            </p:extLst>
          </p:nvPr>
        </p:nvGraphicFramePr>
        <p:xfrm>
          <a:off x="914400" y="1371600"/>
          <a:ext cx="7086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7601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 Is All Too Much by Peter Walsh">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 Is All Too Much by Peter Walsh.potx</Template>
  <TotalTime>2240</TotalTime>
  <Words>1665</Words>
  <Application>Microsoft Macintosh PowerPoint</Application>
  <PresentationFormat>On-screen Show (4:3)</PresentationFormat>
  <Paragraphs>258</Paragraphs>
  <Slides>24</Slides>
  <Notes>11</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Cambria</vt:lpstr>
      <vt:lpstr>Symbol</vt:lpstr>
      <vt:lpstr>Times New Roman</vt:lpstr>
      <vt:lpstr>Arial</vt:lpstr>
      <vt:lpstr>It Is All Too Much by Peter Walsh</vt:lpstr>
      <vt:lpstr>Social Movements</vt:lpstr>
      <vt:lpstr>Patchworks of Dissonance</vt:lpstr>
      <vt:lpstr>From Dissonance to Flashpoint</vt:lpstr>
      <vt:lpstr>Building Quiet Rage, Building Momentum</vt:lpstr>
      <vt:lpstr>Three Movement Leadership Roles</vt:lpstr>
      <vt:lpstr>1. The role of the thinker, the man of words, the writer, the passionate journalist (Charismatic Leadership)</vt:lpstr>
      <vt:lpstr>Principle: Information Flow The Break: “Here is Your Centre of Communication” </vt:lpstr>
      <vt:lpstr>2. The Role of the Fanatic</vt:lpstr>
      <vt:lpstr>The Movement Tipping Point</vt:lpstr>
      <vt:lpstr>3. The Role of the Institutionalizer</vt:lpstr>
      <vt:lpstr>The Personal Turning Point</vt:lpstr>
      <vt:lpstr>From the Outside to the Inside</vt:lpstr>
      <vt:lpstr>From the Outside to the Inside</vt:lpstr>
      <vt:lpstr>Movement Leader Timeline </vt:lpstr>
      <vt:lpstr>Character &amp; Competency</vt:lpstr>
      <vt:lpstr>8 Principles from Wangari’s Maathai</vt:lpstr>
      <vt:lpstr>Wangari’s Maathai (contd)</vt:lpstr>
      <vt:lpstr>Dobson on Social Movements</vt:lpstr>
      <vt:lpstr>Dobson on Social Movements</vt:lpstr>
      <vt:lpstr>Funding the Movement</vt:lpstr>
      <vt:lpstr>Lessons from Biographies  Ryan Hernandez </vt:lpstr>
      <vt:lpstr>Lessons from Biographies (2) Grecia Reyes</vt:lpstr>
      <vt:lpstr>Lessons from Biographies (3) Grecia Reyes</vt:lpstr>
      <vt:lpstr>Background Readings</vt:lpstr>
    </vt:vector>
  </TitlesOfParts>
  <Manager/>
  <Company/>
  <LinksUpToDate>false</LinksUpToDate>
  <SharedDoc>false</SharedDoc>
  <HyperlinkBase/>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Too Much</dc:title>
  <dc:subject/>
  <dc:creator/>
  <cp:keywords/>
  <dc:description/>
  <cp:lastModifiedBy>Viv Grigg</cp:lastModifiedBy>
  <cp:revision>92</cp:revision>
  <dcterms:created xsi:type="dcterms:W3CDTF">2010-05-18T20:31:16Z</dcterms:created>
  <dcterms:modified xsi:type="dcterms:W3CDTF">2016-11-12T16:12:27Z</dcterms:modified>
  <cp:category/>
</cp:coreProperties>
</file>