
<file path=[Content_Types].xml><?xml version="1.0" encoding="utf-8"?>
<Types xmlns="http://schemas.openxmlformats.org/package/2006/content-types">
  <Override PartName="/ppt/slideLayouts/slideLayout8.xml" ContentType="application/vnd.openxmlformats-officedocument.presentationml.slideLayout+xml"/>
  <Override PartName="/ppt/diagrams/data7.xml" ContentType="application/vnd.openxmlformats-officedocument.drawingml.diagramData+xml"/>
  <Override PartName="/ppt/diagrams/quickStyle7.xml" ContentType="application/vnd.openxmlformats-officedocument.drawingml.diagramStyle+xml"/>
  <Override PartName="/ppt/slides/slide22.xml" ContentType="application/vnd.openxmlformats-officedocument.presentationml.slid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ppt/diagrams/drawing4.xml" ContentType="application/vnd.ms-office.drawingml.diagramDrawing+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diagrams/colors4.xml" ContentType="application/vnd.openxmlformats-officedocument.drawingml.diagramColors+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5.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diagrams/data6.xml" ContentType="application/vnd.openxmlformats-officedocument.drawingml.diagramData+xml"/>
  <Override PartName="/ppt/slideLayouts/slideLayout4.xml" ContentType="application/vnd.openxmlformats-officedocument.presentationml.slideLayout+xml"/>
  <Override PartName="/ppt/diagrams/data4.xml" ContentType="application/vnd.openxmlformats-officedocument.drawingml.diagramData+xml"/>
  <Override PartName="/ppt/slideLayouts/slideLayout2.xml" ContentType="application/vnd.openxmlformats-officedocument.presentationml.slideLayout+xml"/>
  <Override PartName="/ppt/diagrams/data3.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quickStyle1.xml" ContentType="application/vnd.openxmlformats-officedocument.drawingml.diagramStyle+xml"/>
  <Override PartName="/ppt/diagrams/layout5.xml" ContentType="application/vnd.openxmlformats-officedocument.drawingml.diagramLayout+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diagrams/quickStyle6.xml" ContentType="application/vnd.openxmlformats-officedocument.drawingml.diagramStyle+xml"/>
  <Override PartName="/ppt/diagrams/layout7.xml" ContentType="application/vnd.openxmlformats-officedocument.drawingml.diagramLayout+xml"/>
  <Override PartName="/ppt/slides/slide5.xml" ContentType="application/vnd.openxmlformats-officedocument.presentationml.slide+xml"/>
  <Override PartName="/ppt/diagrams/layout6.xml" ContentType="application/vnd.openxmlformats-officedocument.drawingml.diagram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4" r:id="rId3"/>
    <p:sldId id="267" r:id="rId4"/>
    <p:sldId id="269" r:id="rId5"/>
    <p:sldId id="268" r:id="rId6"/>
    <p:sldId id="257" r:id="rId7"/>
    <p:sldId id="265" r:id="rId8"/>
    <p:sldId id="266" r:id="rId9"/>
    <p:sldId id="270" r:id="rId10"/>
    <p:sldId id="259" r:id="rId11"/>
    <p:sldId id="258" r:id="rId12"/>
    <p:sldId id="271" r:id="rId13"/>
    <p:sldId id="280" r:id="rId14"/>
    <p:sldId id="282" r:id="rId15"/>
    <p:sldId id="283" r:id="rId16"/>
    <p:sldId id="262" r:id="rId17"/>
    <p:sldId id="277" r:id="rId18"/>
    <p:sldId id="260" r:id="rId19"/>
    <p:sldId id="261" r:id="rId20"/>
    <p:sldId id="278" r:id="rId21"/>
    <p:sldId id="263"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2" autoAdjust="0"/>
    <p:restoredTop sz="94646" autoAdjust="0"/>
  </p:normalViewPr>
  <p:slideViewPr>
    <p:cSldViewPr snapToGrid="0" snapToObjects="1">
      <p:cViewPr varScale="1">
        <p:scale>
          <a:sx n="73" d="100"/>
          <a:sy n="73" d="100"/>
        </p:scale>
        <p:origin x="-504" y="-96"/>
      </p:cViewPr>
      <p:guideLst>
        <p:guide orient="horz" pos="2160"/>
        <p:guide pos="2880"/>
      </p:guideLst>
    </p:cSldViewPr>
  </p:slideViewPr>
  <p:outlineViewPr>
    <p:cViewPr>
      <p:scale>
        <a:sx n="33" d="100"/>
        <a:sy n="33" d="100"/>
      </p:scale>
      <p:origin x="0" y="196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heme" Target="theme/theme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ableStyles" Target="tableStyles.xml"/><Relationship Id="rId26" Type="http://schemas.openxmlformats.org/officeDocument/2006/relationships/viewProps" Target="viewProp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_rels/data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_rels/data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_rels/data7.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jpeg"/><Relationship Id="rId1"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BAB5D-98AE-D94C-A6F9-26345C32533A}"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65DC6A0D-9B44-8140-B547-022699FBEBB4}">
      <dgm:prSet phldrT="[Text]"/>
      <dgm:spPr/>
      <dgm:t>
        <a:bodyPr/>
        <a:lstStyle/>
        <a:p>
          <a:r>
            <a:rPr lang="en-US" dirty="0" smtClean="0">
              <a:solidFill>
                <a:schemeClr val="tx1"/>
              </a:solidFill>
            </a:rPr>
            <a:t>City of God</a:t>
          </a:r>
          <a:endParaRPr lang="en-US" dirty="0">
            <a:solidFill>
              <a:schemeClr val="tx1"/>
            </a:solidFill>
          </a:endParaRPr>
        </a:p>
      </dgm:t>
    </dgm:pt>
    <dgm:pt modelId="{7F3C1B75-E076-E942-846B-4BFF086D997D}" type="parTrans" cxnId="{B03D92F3-D839-A847-B4A3-7B0A703C250E}">
      <dgm:prSet/>
      <dgm:spPr/>
      <dgm:t>
        <a:bodyPr/>
        <a:lstStyle/>
        <a:p>
          <a:endParaRPr lang="en-US"/>
        </a:p>
      </dgm:t>
    </dgm:pt>
    <dgm:pt modelId="{98AB6CFF-3EAB-8B44-BB3D-5D76E5233FA4}" type="sibTrans" cxnId="{B03D92F3-D839-A847-B4A3-7B0A703C250E}">
      <dgm:prSet/>
      <dgm:spPr/>
      <dgm:t>
        <a:bodyPr/>
        <a:lstStyle/>
        <a:p>
          <a:endParaRPr lang="en-US"/>
        </a:p>
      </dgm:t>
    </dgm:pt>
    <dgm:pt modelId="{C876EF6E-13A1-F54D-8A53-B244ADE0D065}">
      <dgm:prSet phldrT="[Text]"/>
      <dgm:spPr/>
      <dgm:t>
        <a:bodyPr/>
        <a:lstStyle/>
        <a:p>
          <a:r>
            <a:rPr lang="en-US" dirty="0" smtClean="0">
              <a:solidFill>
                <a:schemeClr val="tx1"/>
              </a:solidFill>
            </a:rPr>
            <a:t>City of Man</a:t>
          </a:r>
          <a:endParaRPr lang="en-US" dirty="0">
            <a:solidFill>
              <a:schemeClr val="tx1"/>
            </a:solidFill>
          </a:endParaRPr>
        </a:p>
      </dgm:t>
    </dgm:pt>
    <dgm:pt modelId="{F9D52EAD-B648-6243-9E2A-C8FED51883C9}" type="parTrans" cxnId="{EB80B1F3-6A66-DF4A-8477-5780A8B51120}">
      <dgm:prSet/>
      <dgm:spPr/>
      <dgm:t>
        <a:bodyPr/>
        <a:lstStyle/>
        <a:p>
          <a:endParaRPr lang="en-US"/>
        </a:p>
      </dgm:t>
    </dgm:pt>
    <dgm:pt modelId="{0ECCAB12-9C3A-D84D-AD58-28E9122E682C}" type="sibTrans" cxnId="{EB80B1F3-6A66-DF4A-8477-5780A8B51120}">
      <dgm:prSet/>
      <dgm:spPr/>
      <dgm:t>
        <a:bodyPr/>
        <a:lstStyle/>
        <a:p>
          <a:endParaRPr lang="en-US"/>
        </a:p>
      </dgm:t>
    </dgm:pt>
    <dgm:pt modelId="{BF7EAFB7-CD7C-134C-98F8-2594FA5C1B3A}" type="pres">
      <dgm:prSet presAssocID="{7E6BAB5D-98AE-D94C-A6F9-26345C32533A}" presName="compositeShape" presStyleCnt="0">
        <dgm:presLayoutVars>
          <dgm:chMax val="2"/>
          <dgm:dir/>
          <dgm:resizeHandles val="exact"/>
        </dgm:presLayoutVars>
      </dgm:prSet>
      <dgm:spPr/>
      <dgm:t>
        <a:bodyPr/>
        <a:lstStyle/>
        <a:p>
          <a:endParaRPr lang="en-US"/>
        </a:p>
      </dgm:t>
    </dgm:pt>
    <dgm:pt modelId="{261E8F4E-5F4E-5C4F-B8A1-6374DFF59D99}" type="pres">
      <dgm:prSet presAssocID="{7E6BAB5D-98AE-D94C-A6F9-26345C32533A}" presName="divider" presStyleLbl="fgShp" presStyleIdx="0" presStyleCnt="1" custScaleX="100000" custScaleY="83904" custLinFactNeighborX="-5130" custLinFactNeighborY="743"/>
      <dgm:spPr/>
    </dgm:pt>
    <dgm:pt modelId="{E3D71B7F-28AD-9B4A-A184-AD06FAC3F93E}" type="pres">
      <dgm:prSet presAssocID="{65DC6A0D-9B44-8140-B547-022699FBEBB4}" presName="downArrow" presStyleLbl="node1" presStyleIdx="0" presStyleCnt="2" custLinFactNeighborX="-40000" custLinFactNeighborY="4719"/>
      <dgm:spPr/>
    </dgm:pt>
    <dgm:pt modelId="{4893FDC1-E0A4-F146-9D73-9124E859C791}" type="pres">
      <dgm:prSet presAssocID="{65DC6A0D-9B44-8140-B547-022699FBEBB4}" presName="downArrowText" presStyleLbl="revTx" presStyleIdx="0" presStyleCnt="2" custLinFactY="20473" custLinFactNeighborX="-28970" custLinFactNeighborY="100000">
        <dgm:presLayoutVars>
          <dgm:bulletEnabled val="1"/>
        </dgm:presLayoutVars>
      </dgm:prSet>
      <dgm:spPr/>
      <dgm:t>
        <a:bodyPr/>
        <a:lstStyle/>
        <a:p>
          <a:endParaRPr lang="en-US"/>
        </a:p>
      </dgm:t>
    </dgm:pt>
    <dgm:pt modelId="{BFFD12D8-EB21-5241-B6D5-56E7D927F305}" type="pres">
      <dgm:prSet presAssocID="{C876EF6E-13A1-F54D-8A53-B244ADE0D065}" presName="upArrow" presStyleLbl="node1" presStyleIdx="1" presStyleCnt="2" custLinFactNeighborX="40000" custLinFactNeighborY="-12500"/>
      <dgm:spPr/>
    </dgm:pt>
    <dgm:pt modelId="{0C9434BF-5B20-6E48-9A16-DCB95CA90200}" type="pres">
      <dgm:prSet presAssocID="{C876EF6E-13A1-F54D-8A53-B244ADE0D065}" presName="upArrowText" presStyleLbl="revTx" presStyleIdx="1" presStyleCnt="2" custScaleY="61602" custLinFactY="-10182" custLinFactNeighborX="-46875" custLinFactNeighborY="-100000">
        <dgm:presLayoutVars>
          <dgm:bulletEnabled val="1"/>
        </dgm:presLayoutVars>
      </dgm:prSet>
      <dgm:spPr/>
      <dgm:t>
        <a:bodyPr/>
        <a:lstStyle/>
        <a:p>
          <a:endParaRPr lang="en-US"/>
        </a:p>
      </dgm:t>
    </dgm:pt>
  </dgm:ptLst>
  <dgm:cxnLst>
    <dgm:cxn modelId="{B03D92F3-D839-A847-B4A3-7B0A703C250E}" srcId="{7E6BAB5D-98AE-D94C-A6F9-26345C32533A}" destId="{65DC6A0D-9B44-8140-B547-022699FBEBB4}" srcOrd="0" destOrd="0" parTransId="{7F3C1B75-E076-E942-846B-4BFF086D997D}" sibTransId="{98AB6CFF-3EAB-8B44-BB3D-5D76E5233FA4}"/>
    <dgm:cxn modelId="{76B8B591-A61E-E140-8867-CE8B3D21C62F}" type="presOf" srcId="{7E6BAB5D-98AE-D94C-A6F9-26345C32533A}" destId="{BF7EAFB7-CD7C-134C-98F8-2594FA5C1B3A}" srcOrd="0" destOrd="0" presId="urn:microsoft.com/office/officeart/2005/8/layout/arrow3"/>
    <dgm:cxn modelId="{EB80B1F3-6A66-DF4A-8477-5780A8B51120}" srcId="{7E6BAB5D-98AE-D94C-A6F9-26345C32533A}" destId="{C876EF6E-13A1-F54D-8A53-B244ADE0D065}" srcOrd="1" destOrd="0" parTransId="{F9D52EAD-B648-6243-9E2A-C8FED51883C9}" sibTransId="{0ECCAB12-9C3A-D84D-AD58-28E9122E682C}"/>
    <dgm:cxn modelId="{91A0C110-FBDD-084D-925E-CE9AEA9FC684}" type="presOf" srcId="{65DC6A0D-9B44-8140-B547-022699FBEBB4}" destId="{4893FDC1-E0A4-F146-9D73-9124E859C791}" srcOrd="0" destOrd="0" presId="urn:microsoft.com/office/officeart/2005/8/layout/arrow3"/>
    <dgm:cxn modelId="{33EE2995-9D4A-B94D-AE39-5E0EB8B9877D}" type="presOf" srcId="{C876EF6E-13A1-F54D-8A53-B244ADE0D065}" destId="{0C9434BF-5B20-6E48-9A16-DCB95CA90200}" srcOrd="0" destOrd="0" presId="urn:microsoft.com/office/officeart/2005/8/layout/arrow3"/>
    <dgm:cxn modelId="{5CB879A2-0555-014B-AF41-84DFB7845006}" type="presParOf" srcId="{BF7EAFB7-CD7C-134C-98F8-2594FA5C1B3A}" destId="{261E8F4E-5F4E-5C4F-B8A1-6374DFF59D99}" srcOrd="0" destOrd="0" presId="urn:microsoft.com/office/officeart/2005/8/layout/arrow3"/>
    <dgm:cxn modelId="{52371959-EB35-3D4E-80A7-7868DB539AD4}" type="presParOf" srcId="{BF7EAFB7-CD7C-134C-98F8-2594FA5C1B3A}" destId="{E3D71B7F-28AD-9B4A-A184-AD06FAC3F93E}" srcOrd="1" destOrd="0" presId="urn:microsoft.com/office/officeart/2005/8/layout/arrow3"/>
    <dgm:cxn modelId="{71F1A8DE-E38C-FB44-ACB2-DB62E849B2F6}" type="presParOf" srcId="{BF7EAFB7-CD7C-134C-98F8-2594FA5C1B3A}" destId="{4893FDC1-E0A4-F146-9D73-9124E859C791}" srcOrd="2" destOrd="0" presId="urn:microsoft.com/office/officeart/2005/8/layout/arrow3"/>
    <dgm:cxn modelId="{C79A8551-9ABA-5F49-A27C-56AA5C922346}" type="presParOf" srcId="{BF7EAFB7-CD7C-134C-98F8-2594FA5C1B3A}" destId="{BFFD12D8-EB21-5241-B6D5-56E7D927F305}" srcOrd="3" destOrd="0" presId="urn:microsoft.com/office/officeart/2005/8/layout/arrow3"/>
    <dgm:cxn modelId="{2E6DB567-1B18-B64A-A764-ABBA47775515}" type="presParOf" srcId="{BF7EAFB7-CD7C-134C-98F8-2594FA5C1B3A}" destId="{0C9434BF-5B20-6E48-9A16-DCB95CA90200}"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0900D-3047-3447-99CE-92A5AC13FCDE}"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CFB617AA-15FF-9942-B864-FFA27279A19D}">
      <dgm:prSet phldrT="[Text]"/>
      <dgm:spPr/>
      <dgm:t>
        <a:bodyPr/>
        <a:lstStyle/>
        <a:p>
          <a:r>
            <a:rPr lang="en-US" dirty="0" smtClean="0"/>
            <a:t>Exploitive Globalization</a:t>
          </a:r>
          <a:endParaRPr lang="en-US" dirty="0"/>
        </a:p>
      </dgm:t>
    </dgm:pt>
    <dgm:pt modelId="{1E33E4A5-9E2C-FB49-BE31-CD17C306467D}" type="parTrans" cxnId="{00BB99AE-7EDB-1644-8FB8-932807BAE7FB}">
      <dgm:prSet/>
      <dgm:spPr/>
      <dgm:t>
        <a:bodyPr/>
        <a:lstStyle/>
        <a:p>
          <a:endParaRPr lang="en-US"/>
        </a:p>
      </dgm:t>
    </dgm:pt>
    <dgm:pt modelId="{58EB7E22-EC59-104A-A5B7-5CEC23B4B4D3}" type="sibTrans" cxnId="{00BB99AE-7EDB-1644-8FB8-932807BAE7FB}">
      <dgm:prSet/>
      <dgm:spPr/>
      <dgm:t>
        <a:bodyPr/>
        <a:lstStyle/>
        <a:p>
          <a:endParaRPr lang="en-US"/>
        </a:p>
      </dgm:t>
    </dgm:pt>
    <dgm:pt modelId="{55F87713-0548-2C43-84E8-7855306CACA6}">
      <dgm:prSet phldrT="[Text]"/>
      <dgm:spPr/>
      <dgm:t>
        <a:bodyPr/>
        <a:lstStyle/>
        <a:p>
          <a:r>
            <a:rPr lang="en-US" dirty="0" smtClean="0"/>
            <a:t>Dreamscapes</a:t>
          </a:r>
        </a:p>
        <a:p>
          <a:r>
            <a:rPr lang="en-US" dirty="0" smtClean="0"/>
            <a:t>Edge Cities</a:t>
          </a:r>
        </a:p>
        <a:p>
          <a:r>
            <a:rPr lang="en-US" dirty="0" err="1" smtClean="0"/>
            <a:t>Privatopia</a:t>
          </a:r>
          <a:endParaRPr lang="en-US" dirty="0"/>
        </a:p>
      </dgm:t>
    </dgm:pt>
    <dgm:pt modelId="{EB7A7479-1A27-2149-A976-DF04F444F275}" type="parTrans" cxnId="{DE6FF49E-CFEE-E944-9AB2-7B4186B75275}">
      <dgm:prSet/>
      <dgm:spPr/>
      <dgm:t>
        <a:bodyPr/>
        <a:lstStyle/>
        <a:p>
          <a:endParaRPr lang="en-US"/>
        </a:p>
      </dgm:t>
    </dgm:pt>
    <dgm:pt modelId="{3F3D4969-4BD7-824D-8640-A70E45110427}" type="sibTrans" cxnId="{DE6FF49E-CFEE-E944-9AB2-7B4186B75275}">
      <dgm:prSet/>
      <dgm:spPr/>
      <dgm:t>
        <a:bodyPr/>
        <a:lstStyle/>
        <a:p>
          <a:endParaRPr lang="en-US"/>
        </a:p>
      </dgm:t>
    </dgm:pt>
    <dgm:pt modelId="{94D196DB-D2DD-7147-BD8A-935285A7F855}">
      <dgm:prSet phldrT="[Text]"/>
      <dgm:spPr/>
      <dgm:t>
        <a:bodyPr/>
        <a:lstStyle/>
        <a:p>
          <a:r>
            <a:rPr lang="en-US" dirty="0" smtClean="0"/>
            <a:t>Interdictory Spaces</a:t>
          </a:r>
          <a:endParaRPr lang="en-US" dirty="0"/>
        </a:p>
      </dgm:t>
    </dgm:pt>
    <dgm:pt modelId="{9325EE80-390F-884B-A4B3-7E2CF7A6FE1A}" type="parTrans" cxnId="{CB1CAD44-F28E-9248-8D47-C4AB0A5DFC53}">
      <dgm:prSet/>
      <dgm:spPr/>
      <dgm:t>
        <a:bodyPr/>
        <a:lstStyle/>
        <a:p>
          <a:endParaRPr lang="en-US"/>
        </a:p>
      </dgm:t>
    </dgm:pt>
    <dgm:pt modelId="{6D99AD03-7793-334E-AC28-2AF07D9B3918}" type="sibTrans" cxnId="{CB1CAD44-F28E-9248-8D47-C4AB0A5DFC53}">
      <dgm:prSet/>
      <dgm:spPr/>
      <dgm:t>
        <a:bodyPr/>
        <a:lstStyle/>
        <a:p>
          <a:endParaRPr lang="en-US"/>
        </a:p>
      </dgm:t>
    </dgm:pt>
    <dgm:pt modelId="{899C35CA-CA3E-234E-B923-5E17534764AF}">
      <dgm:prSet phldrT="[Text]"/>
      <dgm:spPr/>
      <dgm:t>
        <a:bodyPr/>
        <a:lstStyle/>
        <a:p>
          <a:r>
            <a:rPr lang="en-US" dirty="0" err="1" smtClean="0"/>
            <a:t>Carcerial</a:t>
          </a:r>
          <a:r>
            <a:rPr lang="en-US" dirty="0" smtClean="0"/>
            <a:t> Cities</a:t>
          </a:r>
        </a:p>
        <a:p>
          <a:r>
            <a:rPr lang="en-US" dirty="0" smtClean="0"/>
            <a:t>Fortified Cities</a:t>
          </a:r>
        </a:p>
        <a:p>
          <a:r>
            <a:rPr lang="en-US" dirty="0" smtClean="0"/>
            <a:t>Mean Streets</a:t>
          </a:r>
          <a:endParaRPr lang="en-US" dirty="0"/>
        </a:p>
      </dgm:t>
    </dgm:pt>
    <dgm:pt modelId="{0705ACDD-2816-DB4C-AC77-06C350C59DD6}" type="parTrans" cxnId="{78EA64E7-352B-174A-9630-08FEA2C935E9}">
      <dgm:prSet/>
      <dgm:spPr/>
      <dgm:t>
        <a:bodyPr/>
        <a:lstStyle/>
        <a:p>
          <a:endParaRPr lang="en-US"/>
        </a:p>
      </dgm:t>
    </dgm:pt>
    <dgm:pt modelId="{9AD7082C-43C3-CB44-8187-712976B6459B}" type="sibTrans" cxnId="{78EA64E7-352B-174A-9630-08FEA2C935E9}">
      <dgm:prSet/>
      <dgm:spPr/>
      <dgm:t>
        <a:bodyPr/>
        <a:lstStyle/>
        <a:p>
          <a:endParaRPr lang="en-US"/>
        </a:p>
      </dgm:t>
    </dgm:pt>
    <dgm:pt modelId="{A79D5457-D0AD-E24C-A040-7761EC553EFE}" type="pres">
      <dgm:prSet presAssocID="{20C0900D-3047-3447-99CE-92A5AC13FCDE}" presName="compositeShape" presStyleCnt="0">
        <dgm:presLayoutVars>
          <dgm:chMax val="9"/>
          <dgm:dir/>
          <dgm:resizeHandles val="exact"/>
        </dgm:presLayoutVars>
      </dgm:prSet>
      <dgm:spPr/>
      <dgm:t>
        <a:bodyPr/>
        <a:lstStyle/>
        <a:p>
          <a:endParaRPr lang="en-US"/>
        </a:p>
      </dgm:t>
    </dgm:pt>
    <dgm:pt modelId="{42536659-E6B7-C447-A10C-92DCB92868C9}" type="pres">
      <dgm:prSet presAssocID="{20C0900D-3047-3447-99CE-92A5AC13FCDE}" presName="triangle1" presStyleLbl="node1" presStyleIdx="0" presStyleCnt="4" custScaleX="101624" custScaleY="96778" custLinFactNeighborX="-4210" custLinFactNeighborY="-22007">
        <dgm:presLayoutVars>
          <dgm:bulletEnabled val="1"/>
        </dgm:presLayoutVars>
      </dgm:prSet>
      <dgm:spPr/>
      <dgm:t>
        <a:bodyPr/>
        <a:lstStyle/>
        <a:p>
          <a:endParaRPr lang="en-US"/>
        </a:p>
      </dgm:t>
    </dgm:pt>
    <dgm:pt modelId="{C4AA1549-81C5-9A48-B68D-C4D57D8D527F}" type="pres">
      <dgm:prSet presAssocID="{20C0900D-3047-3447-99CE-92A5AC13FCDE}" presName="triangle2" presStyleLbl="node1" presStyleIdx="1" presStyleCnt="4">
        <dgm:presLayoutVars>
          <dgm:bulletEnabled val="1"/>
        </dgm:presLayoutVars>
      </dgm:prSet>
      <dgm:spPr/>
      <dgm:t>
        <a:bodyPr/>
        <a:lstStyle/>
        <a:p>
          <a:endParaRPr lang="en-US"/>
        </a:p>
      </dgm:t>
    </dgm:pt>
    <dgm:pt modelId="{F5EC0ADA-7F19-9E4E-AA89-D66082316E29}" type="pres">
      <dgm:prSet presAssocID="{20C0900D-3047-3447-99CE-92A5AC13FCDE}" presName="triangle3" presStyleLbl="node1" presStyleIdx="2" presStyleCnt="4" custScaleY="76965" custLinFactNeighborY="-10712">
        <dgm:presLayoutVars>
          <dgm:bulletEnabled val="1"/>
        </dgm:presLayoutVars>
      </dgm:prSet>
      <dgm:spPr/>
      <dgm:t>
        <a:bodyPr/>
        <a:lstStyle/>
        <a:p>
          <a:endParaRPr lang="en-US"/>
        </a:p>
      </dgm:t>
    </dgm:pt>
    <dgm:pt modelId="{22E66A51-06A5-2444-8427-279DAF5EA5BA}" type="pres">
      <dgm:prSet presAssocID="{20C0900D-3047-3447-99CE-92A5AC13FCDE}" presName="triangle4" presStyleLbl="node1" presStyleIdx="3" presStyleCnt="4" custLinFactNeighborX="6151" custLinFactNeighborY="806">
        <dgm:presLayoutVars>
          <dgm:bulletEnabled val="1"/>
        </dgm:presLayoutVars>
      </dgm:prSet>
      <dgm:spPr/>
      <dgm:t>
        <a:bodyPr/>
        <a:lstStyle/>
        <a:p>
          <a:endParaRPr lang="en-US"/>
        </a:p>
      </dgm:t>
    </dgm:pt>
  </dgm:ptLst>
  <dgm:cxnLst>
    <dgm:cxn modelId="{2BAA3358-E7B8-464C-893A-9900D38E9C9A}" type="presOf" srcId="{CFB617AA-15FF-9942-B864-FFA27279A19D}" destId="{42536659-E6B7-C447-A10C-92DCB92868C9}" srcOrd="0" destOrd="0" presId="urn:microsoft.com/office/officeart/2005/8/layout/pyramid4"/>
    <dgm:cxn modelId="{1B63CF18-918B-C241-8D1E-779C57300EA4}" type="presOf" srcId="{899C35CA-CA3E-234E-B923-5E17534764AF}" destId="{22E66A51-06A5-2444-8427-279DAF5EA5BA}" srcOrd="0" destOrd="0" presId="urn:microsoft.com/office/officeart/2005/8/layout/pyramid4"/>
    <dgm:cxn modelId="{D36E1D72-5BEA-F14E-A792-979219CF256F}" type="presOf" srcId="{20C0900D-3047-3447-99CE-92A5AC13FCDE}" destId="{A79D5457-D0AD-E24C-A040-7761EC553EFE}" srcOrd="0" destOrd="0" presId="urn:microsoft.com/office/officeart/2005/8/layout/pyramid4"/>
    <dgm:cxn modelId="{78EA64E7-352B-174A-9630-08FEA2C935E9}" srcId="{20C0900D-3047-3447-99CE-92A5AC13FCDE}" destId="{899C35CA-CA3E-234E-B923-5E17534764AF}" srcOrd="3" destOrd="0" parTransId="{0705ACDD-2816-DB4C-AC77-06C350C59DD6}" sibTransId="{9AD7082C-43C3-CB44-8187-712976B6459B}"/>
    <dgm:cxn modelId="{E44364C7-3A7D-0541-89DF-5B59304C8B4B}" type="presOf" srcId="{55F87713-0548-2C43-84E8-7855306CACA6}" destId="{C4AA1549-81C5-9A48-B68D-C4D57D8D527F}" srcOrd="0" destOrd="0" presId="urn:microsoft.com/office/officeart/2005/8/layout/pyramid4"/>
    <dgm:cxn modelId="{00BB99AE-7EDB-1644-8FB8-932807BAE7FB}" srcId="{20C0900D-3047-3447-99CE-92A5AC13FCDE}" destId="{CFB617AA-15FF-9942-B864-FFA27279A19D}" srcOrd="0" destOrd="0" parTransId="{1E33E4A5-9E2C-FB49-BE31-CD17C306467D}" sibTransId="{58EB7E22-EC59-104A-A5B7-5CEC23B4B4D3}"/>
    <dgm:cxn modelId="{DE6FF49E-CFEE-E944-9AB2-7B4186B75275}" srcId="{20C0900D-3047-3447-99CE-92A5AC13FCDE}" destId="{55F87713-0548-2C43-84E8-7855306CACA6}" srcOrd="1" destOrd="0" parTransId="{EB7A7479-1A27-2149-A976-DF04F444F275}" sibTransId="{3F3D4969-4BD7-824D-8640-A70E45110427}"/>
    <dgm:cxn modelId="{CB1CAD44-F28E-9248-8D47-C4AB0A5DFC53}" srcId="{20C0900D-3047-3447-99CE-92A5AC13FCDE}" destId="{94D196DB-D2DD-7147-BD8A-935285A7F855}" srcOrd="2" destOrd="0" parTransId="{9325EE80-390F-884B-A4B3-7E2CF7A6FE1A}" sibTransId="{6D99AD03-7793-334E-AC28-2AF07D9B3918}"/>
    <dgm:cxn modelId="{7FC46068-47A7-5744-BC8A-73FB5D4F4E68}" type="presOf" srcId="{94D196DB-D2DD-7147-BD8A-935285A7F855}" destId="{F5EC0ADA-7F19-9E4E-AA89-D66082316E29}" srcOrd="0" destOrd="0" presId="urn:microsoft.com/office/officeart/2005/8/layout/pyramid4"/>
    <dgm:cxn modelId="{CEB514D1-B83E-7A42-9F38-60F1EFA1DAB6}" type="presParOf" srcId="{A79D5457-D0AD-E24C-A040-7761EC553EFE}" destId="{42536659-E6B7-C447-A10C-92DCB92868C9}" srcOrd="0" destOrd="0" presId="urn:microsoft.com/office/officeart/2005/8/layout/pyramid4"/>
    <dgm:cxn modelId="{1B271553-CD3D-024F-B36C-AF9374A7EEBB}" type="presParOf" srcId="{A79D5457-D0AD-E24C-A040-7761EC553EFE}" destId="{C4AA1549-81C5-9A48-B68D-C4D57D8D527F}" srcOrd="1" destOrd="0" presId="urn:microsoft.com/office/officeart/2005/8/layout/pyramid4"/>
    <dgm:cxn modelId="{AB5EEF62-5C31-8247-9C59-18D9493FE821}" type="presParOf" srcId="{A79D5457-D0AD-E24C-A040-7761EC553EFE}" destId="{F5EC0ADA-7F19-9E4E-AA89-D66082316E29}" srcOrd="2" destOrd="0" presId="urn:microsoft.com/office/officeart/2005/8/layout/pyramid4"/>
    <dgm:cxn modelId="{D9B74A0E-BDB6-6246-8087-9BCAF39A5C3B}" type="presParOf" srcId="{A79D5457-D0AD-E24C-A040-7761EC553EFE}" destId="{22E66A51-06A5-2444-8427-279DAF5EA5BA}"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5B487-57A1-3146-9040-085974B42129}"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6EBDA82F-2A5E-2540-916A-ABD96276D904}">
      <dgm:prSet phldrT="[Text]"/>
      <dgm:spPr/>
      <dgm:t>
        <a:bodyPr/>
        <a:lstStyle/>
        <a:p>
          <a:r>
            <a:rPr lang="en-US" dirty="0" smtClean="0"/>
            <a:t> </a:t>
          </a:r>
          <a:endParaRPr lang="en-US" dirty="0"/>
        </a:p>
      </dgm:t>
    </dgm:pt>
    <dgm:pt modelId="{EC7682E3-4E2F-D84E-B9CD-767FD637BD09}" type="parTrans" cxnId="{1A461B99-A62D-F04D-B313-264AD35B2C55}">
      <dgm:prSet/>
      <dgm:spPr/>
      <dgm:t>
        <a:bodyPr/>
        <a:lstStyle/>
        <a:p>
          <a:endParaRPr lang="en-US"/>
        </a:p>
      </dgm:t>
    </dgm:pt>
    <dgm:pt modelId="{4713076A-088B-E742-9DDB-18168852BD34}" type="sibTrans" cxnId="{1A461B99-A62D-F04D-B313-264AD35B2C55}">
      <dgm:prSet/>
      <dgm:spPr/>
      <dgm:t>
        <a:bodyPr/>
        <a:lstStyle/>
        <a:p>
          <a:endParaRPr lang="en-US"/>
        </a:p>
      </dgm:t>
    </dgm:pt>
    <dgm:pt modelId="{B862C563-EE91-EF40-B7BA-7CCC2EA9326F}">
      <dgm:prSet phldrT="[Text]"/>
      <dgm:spPr/>
      <dgm:t>
        <a:bodyPr/>
        <a:lstStyle/>
        <a:p>
          <a:r>
            <a:rPr lang="en-US" dirty="0" smtClean="0"/>
            <a:t> </a:t>
          </a:r>
          <a:endParaRPr lang="en-US" dirty="0"/>
        </a:p>
      </dgm:t>
    </dgm:pt>
    <dgm:pt modelId="{675CFD01-FF6B-864C-A9BB-AF32417AB288}" type="parTrans" cxnId="{25AC6347-17F2-6A4F-BADA-1106AB4D4AE9}">
      <dgm:prSet/>
      <dgm:spPr/>
      <dgm:t>
        <a:bodyPr/>
        <a:lstStyle/>
        <a:p>
          <a:endParaRPr lang="en-US"/>
        </a:p>
      </dgm:t>
    </dgm:pt>
    <dgm:pt modelId="{CABF5452-D2FF-9242-AD66-354591DFFFFB}" type="sibTrans" cxnId="{25AC6347-17F2-6A4F-BADA-1106AB4D4AE9}">
      <dgm:prSet/>
      <dgm:spPr/>
      <dgm:t>
        <a:bodyPr/>
        <a:lstStyle/>
        <a:p>
          <a:endParaRPr lang="en-US"/>
        </a:p>
      </dgm:t>
    </dgm:pt>
    <dgm:pt modelId="{CAEB0938-91F2-BE44-848A-EF77D454DEEE}">
      <dgm:prSet phldrT="[Text]"/>
      <dgm:spPr/>
      <dgm:t>
        <a:bodyPr/>
        <a:lstStyle/>
        <a:p>
          <a:r>
            <a:rPr lang="en-US" dirty="0" smtClean="0"/>
            <a:t> </a:t>
          </a:r>
          <a:endParaRPr lang="en-US" dirty="0"/>
        </a:p>
      </dgm:t>
    </dgm:pt>
    <dgm:pt modelId="{79BAB9C1-9F65-FC4F-8CF2-7852C987F666}" type="parTrans" cxnId="{C81C30AA-DBF3-2D44-94E9-5A1F62610390}">
      <dgm:prSet/>
      <dgm:spPr/>
      <dgm:t>
        <a:bodyPr/>
        <a:lstStyle/>
        <a:p>
          <a:endParaRPr lang="en-US"/>
        </a:p>
      </dgm:t>
    </dgm:pt>
    <dgm:pt modelId="{3E713087-F3B1-574D-B947-9781DC777FC4}" type="sibTrans" cxnId="{C81C30AA-DBF3-2D44-94E9-5A1F62610390}">
      <dgm:prSet/>
      <dgm:spPr/>
      <dgm:t>
        <a:bodyPr/>
        <a:lstStyle/>
        <a:p>
          <a:endParaRPr lang="en-US"/>
        </a:p>
      </dgm:t>
    </dgm:pt>
    <dgm:pt modelId="{206DE44A-F3B5-124E-B054-4349D2C1DBB4}">
      <dgm:prSet phldrT="[Text]"/>
      <dgm:spPr/>
      <dgm:t>
        <a:bodyPr/>
        <a:lstStyle/>
        <a:p>
          <a:r>
            <a:rPr lang="en-US" dirty="0" smtClean="0"/>
            <a:t>Informal Economy</a:t>
          </a:r>
          <a:endParaRPr lang="en-US" dirty="0"/>
        </a:p>
      </dgm:t>
    </dgm:pt>
    <dgm:pt modelId="{D503C707-5625-EE4E-BA74-4F61F806649F}" type="parTrans" cxnId="{F6A58E4E-9722-7949-B007-3CAA1721691B}">
      <dgm:prSet/>
      <dgm:spPr/>
      <dgm:t>
        <a:bodyPr/>
        <a:lstStyle/>
        <a:p>
          <a:endParaRPr lang="en-US"/>
        </a:p>
      </dgm:t>
    </dgm:pt>
    <dgm:pt modelId="{6A202D7A-9705-B343-92C1-A9E43967D04A}" type="sibTrans" cxnId="{F6A58E4E-9722-7949-B007-3CAA1721691B}">
      <dgm:prSet/>
      <dgm:spPr/>
      <dgm:t>
        <a:bodyPr/>
        <a:lstStyle/>
        <a:p>
          <a:endParaRPr lang="en-US"/>
        </a:p>
      </dgm:t>
    </dgm:pt>
    <dgm:pt modelId="{699019B3-9CCC-174A-9843-59EC106042D0}" type="pres">
      <dgm:prSet presAssocID="{96B5B487-57A1-3146-9040-085974B42129}" presName="cycle" presStyleCnt="0">
        <dgm:presLayoutVars>
          <dgm:dir/>
          <dgm:resizeHandles val="exact"/>
        </dgm:presLayoutVars>
      </dgm:prSet>
      <dgm:spPr/>
      <dgm:t>
        <a:bodyPr/>
        <a:lstStyle/>
        <a:p>
          <a:endParaRPr lang="en-US"/>
        </a:p>
      </dgm:t>
    </dgm:pt>
    <dgm:pt modelId="{EB26F8A1-BD99-4447-8251-394935B9EB16}" type="pres">
      <dgm:prSet presAssocID="{6EBDA82F-2A5E-2540-916A-ABD96276D904}" presName="dummy" presStyleCnt="0"/>
      <dgm:spPr/>
    </dgm:pt>
    <dgm:pt modelId="{1CC3F9DF-17A8-BC4C-BF16-7554AC1C5FB5}" type="pres">
      <dgm:prSet presAssocID="{6EBDA82F-2A5E-2540-916A-ABD96276D904}" presName="node" presStyleLbl="revTx" presStyleIdx="0" presStyleCnt="4">
        <dgm:presLayoutVars>
          <dgm:bulletEnabled val="1"/>
        </dgm:presLayoutVars>
      </dgm:prSet>
      <dgm:spPr/>
      <dgm:t>
        <a:bodyPr/>
        <a:lstStyle/>
        <a:p>
          <a:endParaRPr lang="en-US"/>
        </a:p>
      </dgm:t>
    </dgm:pt>
    <dgm:pt modelId="{D5D4FAA9-522A-3149-969A-A841BA8408A4}" type="pres">
      <dgm:prSet presAssocID="{4713076A-088B-E742-9DDB-18168852BD34}" presName="sibTrans" presStyleLbl="node1" presStyleIdx="0" presStyleCnt="4"/>
      <dgm:spPr/>
      <dgm:t>
        <a:bodyPr/>
        <a:lstStyle/>
        <a:p>
          <a:endParaRPr lang="en-US"/>
        </a:p>
      </dgm:t>
    </dgm:pt>
    <dgm:pt modelId="{94146A27-203E-844F-8CA3-57B555C0799A}" type="pres">
      <dgm:prSet presAssocID="{B862C563-EE91-EF40-B7BA-7CCC2EA9326F}" presName="dummy" presStyleCnt="0"/>
      <dgm:spPr/>
    </dgm:pt>
    <dgm:pt modelId="{6991101B-9966-FF46-9866-B1D3583ABBCE}" type="pres">
      <dgm:prSet presAssocID="{B862C563-EE91-EF40-B7BA-7CCC2EA9326F}" presName="node" presStyleLbl="revTx" presStyleIdx="1" presStyleCnt="4">
        <dgm:presLayoutVars>
          <dgm:bulletEnabled val="1"/>
        </dgm:presLayoutVars>
      </dgm:prSet>
      <dgm:spPr/>
      <dgm:t>
        <a:bodyPr/>
        <a:lstStyle/>
        <a:p>
          <a:endParaRPr lang="en-US"/>
        </a:p>
      </dgm:t>
    </dgm:pt>
    <dgm:pt modelId="{4FBC6395-D6E5-EE4D-8311-A610E009CAB8}" type="pres">
      <dgm:prSet presAssocID="{CABF5452-D2FF-9242-AD66-354591DFFFFB}" presName="sibTrans" presStyleLbl="node1" presStyleIdx="1" presStyleCnt="4"/>
      <dgm:spPr/>
      <dgm:t>
        <a:bodyPr/>
        <a:lstStyle/>
        <a:p>
          <a:endParaRPr lang="en-US"/>
        </a:p>
      </dgm:t>
    </dgm:pt>
    <dgm:pt modelId="{C270444F-992D-014C-AC76-D64D28D66D04}" type="pres">
      <dgm:prSet presAssocID="{CAEB0938-91F2-BE44-848A-EF77D454DEEE}" presName="dummy" presStyleCnt="0"/>
      <dgm:spPr/>
    </dgm:pt>
    <dgm:pt modelId="{5E0FE071-6B0E-D440-8D00-C83722E2D776}" type="pres">
      <dgm:prSet presAssocID="{CAEB0938-91F2-BE44-848A-EF77D454DEEE}" presName="node" presStyleLbl="revTx" presStyleIdx="2" presStyleCnt="4">
        <dgm:presLayoutVars>
          <dgm:bulletEnabled val="1"/>
        </dgm:presLayoutVars>
      </dgm:prSet>
      <dgm:spPr/>
      <dgm:t>
        <a:bodyPr/>
        <a:lstStyle/>
        <a:p>
          <a:endParaRPr lang="en-US"/>
        </a:p>
      </dgm:t>
    </dgm:pt>
    <dgm:pt modelId="{A6119EE1-59EE-0046-9093-6319439B8EA4}" type="pres">
      <dgm:prSet presAssocID="{3E713087-F3B1-574D-B947-9781DC777FC4}" presName="sibTrans" presStyleLbl="node1" presStyleIdx="2" presStyleCnt="4"/>
      <dgm:spPr/>
      <dgm:t>
        <a:bodyPr/>
        <a:lstStyle/>
        <a:p>
          <a:endParaRPr lang="en-US"/>
        </a:p>
      </dgm:t>
    </dgm:pt>
    <dgm:pt modelId="{7A037730-A71B-834F-8A32-7FB9CBAEB5C7}" type="pres">
      <dgm:prSet presAssocID="{206DE44A-F3B5-124E-B054-4349D2C1DBB4}" presName="dummy" presStyleCnt="0"/>
      <dgm:spPr/>
    </dgm:pt>
    <dgm:pt modelId="{70D4EB3F-C9D7-D14B-8062-17EB893D29E1}" type="pres">
      <dgm:prSet presAssocID="{206DE44A-F3B5-124E-B054-4349D2C1DBB4}" presName="node" presStyleLbl="revTx" presStyleIdx="3" presStyleCnt="4">
        <dgm:presLayoutVars>
          <dgm:bulletEnabled val="1"/>
        </dgm:presLayoutVars>
      </dgm:prSet>
      <dgm:spPr/>
      <dgm:t>
        <a:bodyPr/>
        <a:lstStyle/>
        <a:p>
          <a:endParaRPr lang="en-US"/>
        </a:p>
      </dgm:t>
    </dgm:pt>
    <dgm:pt modelId="{EFF1DEB7-DB8E-BE4E-822B-5332CA2414B1}" type="pres">
      <dgm:prSet presAssocID="{6A202D7A-9705-B343-92C1-A9E43967D04A}" presName="sibTrans" presStyleLbl="node1" presStyleIdx="3" presStyleCnt="4"/>
      <dgm:spPr/>
      <dgm:t>
        <a:bodyPr/>
        <a:lstStyle/>
        <a:p>
          <a:endParaRPr lang="en-US"/>
        </a:p>
      </dgm:t>
    </dgm:pt>
  </dgm:ptLst>
  <dgm:cxnLst>
    <dgm:cxn modelId="{35BD7A43-5272-0746-8E68-39B50CDAD2A2}" type="presOf" srcId="{96B5B487-57A1-3146-9040-085974B42129}" destId="{699019B3-9CCC-174A-9843-59EC106042D0}" srcOrd="0" destOrd="0" presId="urn:microsoft.com/office/officeart/2005/8/layout/cycle1"/>
    <dgm:cxn modelId="{1A461B99-A62D-F04D-B313-264AD35B2C55}" srcId="{96B5B487-57A1-3146-9040-085974B42129}" destId="{6EBDA82F-2A5E-2540-916A-ABD96276D904}" srcOrd="0" destOrd="0" parTransId="{EC7682E3-4E2F-D84E-B9CD-767FD637BD09}" sibTransId="{4713076A-088B-E742-9DDB-18168852BD34}"/>
    <dgm:cxn modelId="{5D1C9E68-F724-654C-A53D-0A76E97C8AE3}" type="presOf" srcId="{CABF5452-D2FF-9242-AD66-354591DFFFFB}" destId="{4FBC6395-D6E5-EE4D-8311-A610E009CAB8}" srcOrd="0" destOrd="0" presId="urn:microsoft.com/office/officeart/2005/8/layout/cycle1"/>
    <dgm:cxn modelId="{F6A58E4E-9722-7949-B007-3CAA1721691B}" srcId="{96B5B487-57A1-3146-9040-085974B42129}" destId="{206DE44A-F3B5-124E-B054-4349D2C1DBB4}" srcOrd="3" destOrd="0" parTransId="{D503C707-5625-EE4E-BA74-4F61F806649F}" sibTransId="{6A202D7A-9705-B343-92C1-A9E43967D04A}"/>
    <dgm:cxn modelId="{E7B9B1C7-BC1B-0D4C-B8CF-EDE0348989F7}" type="presOf" srcId="{3E713087-F3B1-574D-B947-9781DC777FC4}" destId="{A6119EE1-59EE-0046-9093-6319439B8EA4}" srcOrd="0" destOrd="0" presId="urn:microsoft.com/office/officeart/2005/8/layout/cycle1"/>
    <dgm:cxn modelId="{C8965B8B-A78D-F14D-B40A-39A13FBE6422}" type="presOf" srcId="{206DE44A-F3B5-124E-B054-4349D2C1DBB4}" destId="{70D4EB3F-C9D7-D14B-8062-17EB893D29E1}" srcOrd="0" destOrd="0" presId="urn:microsoft.com/office/officeart/2005/8/layout/cycle1"/>
    <dgm:cxn modelId="{C81C30AA-DBF3-2D44-94E9-5A1F62610390}" srcId="{96B5B487-57A1-3146-9040-085974B42129}" destId="{CAEB0938-91F2-BE44-848A-EF77D454DEEE}" srcOrd="2" destOrd="0" parTransId="{79BAB9C1-9F65-FC4F-8CF2-7852C987F666}" sibTransId="{3E713087-F3B1-574D-B947-9781DC777FC4}"/>
    <dgm:cxn modelId="{EF96F630-8C63-3841-A006-03812D829C10}" type="presOf" srcId="{6EBDA82F-2A5E-2540-916A-ABD96276D904}" destId="{1CC3F9DF-17A8-BC4C-BF16-7554AC1C5FB5}" srcOrd="0" destOrd="0" presId="urn:microsoft.com/office/officeart/2005/8/layout/cycle1"/>
    <dgm:cxn modelId="{BA9E7CA3-F00F-554B-88BD-F4AF20159584}" type="presOf" srcId="{B862C563-EE91-EF40-B7BA-7CCC2EA9326F}" destId="{6991101B-9966-FF46-9866-B1D3583ABBCE}" srcOrd="0" destOrd="0" presId="urn:microsoft.com/office/officeart/2005/8/layout/cycle1"/>
    <dgm:cxn modelId="{51DAE7FD-22C3-F045-8814-2F3E94930D96}" type="presOf" srcId="{4713076A-088B-E742-9DDB-18168852BD34}" destId="{D5D4FAA9-522A-3149-969A-A841BA8408A4}" srcOrd="0" destOrd="0" presId="urn:microsoft.com/office/officeart/2005/8/layout/cycle1"/>
    <dgm:cxn modelId="{7D2B34ED-1907-E547-835B-49596E424DD2}" type="presOf" srcId="{CAEB0938-91F2-BE44-848A-EF77D454DEEE}" destId="{5E0FE071-6B0E-D440-8D00-C83722E2D776}" srcOrd="0" destOrd="0" presId="urn:microsoft.com/office/officeart/2005/8/layout/cycle1"/>
    <dgm:cxn modelId="{25AC6347-17F2-6A4F-BADA-1106AB4D4AE9}" srcId="{96B5B487-57A1-3146-9040-085974B42129}" destId="{B862C563-EE91-EF40-B7BA-7CCC2EA9326F}" srcOrd="1" destOrd="0" parTransId="{675CFD01-FF6B-864C-A9BB-AF32417AB288}" sibTransId="{CABF5452-D2FF-9242-AD66-354591DFFFFB}"/>
    <dgm:cxn modelId="{C64A9055-2C72-FB4A-B051-895621A8F7AE}" type="presOf" srcId="{6A202D7A-9705-B343-92C1-A9E43967D04A}" destId="{EFF1DEB7-DB8E-BE4E-822B-5332CA2414B1}" srcOrd="0" destOrd="0" presId="urn:microsoft.com/office/officeart/2005/8/layout/cycle1"/>
    <dgm:cxn modelId="{EF934444-A26B-1446-95B8-CC934D08ADFB}" type="presParOf" srcId="{699019B3-9CCC-174A-9843-59EC106042D0}" destId="{EB26F8A1-BD99-4447-8251-394935B9EB16}" srcOrd="0" destOrd="0" presId="urn:microsoft.com/office/officeart/2005/8/layout/cycle1"/>
    <dgm:cxn modelId="{2EE0A172-4EEE-AA48-885A-C691D6E6A525}" type="presParOf" srcId="{699019B3-9CCC-174A-9843-59EC106042D0}" destId="{1CC3F9DF-17A8-BC4C-BF16-7554AC1C5FB5}" srcOrd="1" destOrd="0" presId="urn:microsoft.com/office/officeart/2005/8/layout/cycle1"/>
    <dgm:cxn modelId="{4C9FA8D4-15F1-5C4F-B7FB-DE1BDD92EB4C}" type="presParOf" srcId="{699019B3-9CCC-174A-9843-59EC106042D0}" destId="{D5D4FAA9-522A-3149-969A-A841BA8408A4}" srcOrd="2" destOrd="0" presId="urn:microsoft.com/office/officeart/2005/8/layout/cycle1"/>
    <dgm:cxn modelId="{5A6A8059-B0F6-9940-9063-BCC9BEC4B241}" type="presParOf" srcId="{699019B3-9CCC-174A-9843-59EC106042D0}" destId="{94146A27-203E-844F-8CA3-57B555C0799A}" srcOrd="3" destOrd="0" presId="urn:microsoft.com/office/officeart/2005/8/layout/cycle1"/>
    <dgm:cxn modelId="{3437F5EE-A407-A041-87E1-7E2F8808BBAE}" type="presParOf" srcId="{699019B3-9CCC-174A-9843-59EC106042D0}" destId="{6991101B-9966-FF46-9866-B1D3583ABBCE}" srcOrd="4" destOrd="0" presId="urn:microsoft.com/office/officeart/2005/8/layout/cycle1"/>
    <dgm:cxn modelId="{AE843FE9-2E99-B144-B287-5E86B594E7C4}" type="presParOf" srcId="{699019B3-9CCC-174A-9843-59EC106042D0}" destId="{4FBC6395-D6E5-EE4D-8311-A610E009CAB8}" srcOrd="5" destOrd="0" presId="urn:microsoft.com/office/officeart/2005/8/layout/cycle1"/>
    <dgm:cxn modelId="{417B62A7-0535-8647-8623-CCE726C2DC43}" type="presParOf" srcId="{699019B3-9CCC-174A-9843-59EC106042D0}" destId="{C270444F-992D-014C-AC76-D64D28D66D04}" srcOrd="6" destOrd="0" presId="urn:microsoft.com/office/officeart/2005/8/layout/cycle1"/>
    <dgm:cxn modelId="{B20F21DF-53B8-3443-BC78-556B2420BFDA}" type="presParOf" srcId="{699019B3-9CCC-174A-9843-59EC106042D0}" destId="{5E0FE071-6B0E-D440-8D00-C83722E2D776}" srcOrd="7" destOrd="0" presId="urn:microsoft.com/office/officeart/2005/8/layout/cycle1"/>
    <dgm:cxn modelId="{A47B8F40-977C-454E-9300-6950D0554E2B}" type="presParOf" srcId="{699019B3-9CCC-174A-9843-59EC106042D0}" destId="{A6119EE1-59EE-0046-9093-6319439B8EA4}" srcOrd="8" destOrd="0" presId="urn:microsoft.com/office/officeart/2005/8/layout/cycle1"/>
    <dgm:cxn modelId="{1A3B0A4F-EEFC-C247-AAAE-26B0E7E7F7CE}" type="presParOf" srcId="{699019B3-9CCC-174A-9843-59EC106042D0}" destId="{7A037730-A71B-834F-8A32-7FB9CBAEB5C7}" srcOrd="9" destOrd="0" presId="urn:microsoft.com/office/officeart/2005/8/layout/cycle1"/>
    <dgm:cxn modelId="{1EA675FE-EA2B-B643-9F4B-DF084C8B000C}" type="presParOf" srcId="{699019B3-9CCC-174A-9843-59EC106042D0}" destId="{70D4EB3F-C9D7-D14B-8062-17EB893D29E1}" srcOrd="10" destOrd="0" presId="urn:microsoft.com/office/officeart/2005/8/layout/cycle1"/>
    <dgm:cxn modelId="{1013F222-6ED6-1D4E-95E1-96BC5052FCFD}" type="presParOf" srcId="{699019B3-9CCC-174A-9843-59EC106042D0}" destId="{EFF1DEB7-DB8E-BE4E-822B-5332CA2414B1}" srcOrd="11"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798BB5-BE26-8942-A214-331752C28E6D}" type="doc">
      <dgm:prSet loTypeId="urn:microsoft.com/office/officeart/2005/8/layout/gear1" loCatId="relationship" qsTypeId="urn:microsoft.com/office/officeart/2005/8/quickstyle/simple4" qsCatId="simple" csTypeId="urn:microsoft.com/office/officeart/2005/8/colors/accent1_2" csCatId="accent1" phldr="1"/>
      <dgm:spPr/>
    </dgm:pt>
    <dgm:pt modelId="{441DC47E-26BD-3D4F-B7B7-17A5139AA300}">
      <dgm:prSet phldrT="[Text]"/>
      <dgm:spPr/>
      <dgm:t>
        <a:bodyPr/>
        <a:lstStyle/>
        <a:p>
          <a:r>
            <a:rPr lang="en-US" dirty="0" smtClean="0"/>
            <a:t>Informal Economy</a:t>
          </a:r>
          <a:endParaRPr lang="en-US" dirty="0"/>
        </a:p>
      </dgm:t>
    </dgm:pt>
    <dgm:pt modelId="{ACAA3FBC-9114-BF4C-B4D2-F1F3D08007C8}" type="parTrans" cxnId="{EB559849-DB2C-004F-9AC2-4AD844CAFB14}">
      <dgm:prSet/>
      <dgm:spPr/>
      <dgm:t>
        <a:bodyPr/>
        <a:lstStyle/>
        <a:p>
          <a:endParaRPr lang="en-US"/>
        </a:p>
      </dgm:t>
    </dgm:pt>
    <dgm:pt modelId="{411FC0AE-C416-6145-8193-A0BF097F1E0A}" type="sibTrans" cxnId="{EB559849-DB2C-004F-9AC2-4AD844CAFB14}">
      <dgm:prSet/>
      <dgm:spPr/>
      <dgm:t>
        <a:bodyPr/>
        <a:lstStyle/>
        <a:p>
          <a:endParaRPr lang="en-US"/>
        </a:p>
      </dgm:t>
    </dgm:pt>
    <dgm:pt modelId="{35B4F687-C259-2243-B51F-70BEE915A717}">
      <dgm:prSet phldrT="[Text]"/>
      <dgm:spPr/>
      <dgm:t>
        <a:bodyPr/>
        <a:lstStyle/>
        <a:p>
          <a:r>
            <a:rPr lang="en-US" dirty="0" smtClean="0"/>
            <a:t>Emergent Middle</a:t>
          </a:r>
          <a:endParaRPr lang="en-US" dirty="0"/>
        </a:p>
      </dgm:t>
    </dgm:pt>
    <dgm:pt modelId="{278A3B8A-0999-A04F-9852-67A59B12C532}" type="parTrans" cxnId="{231AD698-7390-1D46-9BC5-FD04D0BC8DCD}">
      <dgm:prSet/>
      <dgm:spPr/>
      <dgm:t>
        <a:bodyPr/>
        <a:lstStyle/>
        <a:p>
          <a:endParaRPr lang="en-US"/>
        </a:p>
      </dgm:t>
    </dgm:pt>
    <dgm:pt modelId="{B88B7377-8DA9-0346-A2B4-EB1B94201208}" type="sibTrans" cxnId="{231AD698-7390-1D46-9BC5-FD04D0BC8DCD}">
      <dgm:prSet/>
      <dgm:spPr/>
      <dgm:t>
        <a:bodyPr/>
        <a:lstStyle/>
        <a:p>
          <a:endParaRPr lang="en-US"/>
        </a:p>
      </dgm:t>
    </dgm:pt>
    <dgm:pt modelId="{70EE9678-2034-B24F-85FF-FFCAE0FE1A32}">
      <dgm:prSet phldrT="[Text]"/>
      <dgm:spPr/>
      <dgm:t>
        <a:bodyPr/>
        <a:lstStyle/>
        <a:p>
          <a:r>
            <a:rPr lang="en-US" dirty="0" smtClean="0"/>
            <a:t>Global Economy</a:t>
          </a:r>
          <a:endParaRPr lang="en-US" dirty="0"/>
        </a:p>
      </dgm:t>
    </dgm:pt>
    <dgm:pt modelId="{945B5019-097B-4349-9E30-9246AD9C53B7}" type="parTrans" cxnId="{BDEF9BEF-440D-184D-88B4-6DCC1DEE09CC}">
      <dgm:prSet/>
      <dgm:spPr/>
      <dgm:t>
        <a:bodyPr/>
        <a:lstStyle/>
        <a:p>
          <a:endParaRPr lang="en-US"/>
        </a:p>
      </dgm:t>
    </dgm:pt>
    <dgm:pt modelId="{834D78F0-A265-FE4E-AF8A-57993ABB677E}" type="sibTrans" cxnId="{BDEF9BEF-440D-184D-88B4-6DCC1DEE09CC}">
      <dgm:prSet/>
      <dgm:spPr/>
      <dgm:t>
        <a:bodyPr/>
        <a:lstStyle/>
        <a:p>
          <a:endParaRPr lang="en-US"/>
        </a:p>
      </dgm:t>
    </dgm:pt>
    <dgm:pt modelId="{59BE4CBF-EC8A-8B45-9312-3F8F4C8307C1}" type="pres">
      <dgm:prSet presAssocID="{EC798BB5-BE26-8942-A214-331752C28E6D}" presName="composite" presStyleCnt="0">
        <dgm:presLayoutVars>
          <dgm:chMax val="3"/>
          <dgm:animLvl val="lvl"/>
          <dgm:resizeHandles val="exact"/>
        </dgm:presLayoutVars>
      </dgm:prSet>
      <dgm:spPr/>
    </dgm:pt>
    <dgm:pt modelId="{E9FED2B2-6835-2F4F-866B-E00C9DA33F37}" type="pres">
      <dgm:prSet presAssocID="{441DC47E-26BD-3D4F-B7B7-17A5139AA300}" presName="gear1" presStyleLbl="node1" presStyleIdx="0" presStyleCnt="3">
        <dgm:presLayoutVars>
          <dgm:chMax val="1"/>
          <dgm:bulletEnabled val="1"/>
        </dgm:presLayoutVars>
      </dgm:prSet>
      <dgm:spPr/>
      <dgm:t>
        <a:bodyPr/>
        <a:lstStyle/>
        <a:p>
          <a:endParaRPr lang="en-US"/>
        </a:p>
      </dgm:t>
    </dgm:pt>
    <dgm:pt modelId="{DE82AF2C-09B9-B34B-8CA1-AC40A52815CE}" type="pres">
      <dgm:prSet presAssocID="{441DC47E-26BD-3D4F-B7B7-17A5139AA300}" presName="gear1srcNode" presStyleLbl="node1" presStyleIdx="0" presStyleCnt="3"/>
      <dgm:spPr/>
      <dgm:t>
        <a:bodyPr/>
        <a:lstStyle/>
        <a:p>
          <a:endParaRPr lang="en-US"/>
        </a:p>
      </dgm:t>
    </dgm:pt>
    <dgm:pt modelId="{5C3224E9-011C-CF47-A357-3E01CE0D0949}" type="pres">
      <dgm:prSet presAssocID="{441DC47E-26BD-3D4F-B7B7-17A5139AA300}" presName="gear1dstNode" presStyleLbl="node1" presStyleIdx="0" presStyleCnt="3"/>
      <dgm:spPr/>
      <dgm:t>
        <a:bodyPr/>
        <a:lstStyle/>
        <a:p>
          <a:endParaRPr lang="en-US"/>
        </a:p>
      </dgm:t>
    </dgm:pt>
    <dgm:pt modelId="{531E201E-1F45-954C-8B83-3C0B131240FA}" type="pres">
      <dgm:prSet presAssocID="{35B4F687-C259-2243-B51F-70BEE915A717}" presName="gear2" presStyleLbl="node1" presStyleIdx="1" presStyleCnt="3">
        <dgm:presLayoutVars>
          <dgm:chMax val="1"/>
          <dgm:bulletEnabled val="1"/>
        </dgm:presLayoutVars>
      </dgm:prSet>
      <dgm:spPr/>
      <dgm:t>
        <a:bodyPr/>
        <a:lstStyle/>
        <a:p>
          <a:endParaRPr lang="en-US"/>
        </a:p>
      </dgm:t>
    </dgm:pt>
    <dgm:pt modelId="{E7AA296C-BE02-DB4B-A0AC-A539AFD7FF5E}" type="pres">
      <dgm:prSet presAssocID="{35B4F687-C259-2243-B51F-70BEE915A717}" presName="gear2srcNode" presStyleLbl="node1" presStyleIdx="1" presStyleCnt="3"/>
      <dgm:spPr/>
      <dgm:t>
        <a:bodyPr/>
        <a:lstStyle/>
        <a:p>
          <a:endParaRPr lang="en-US"/>
        </a:p>
      </dgm:t>
    </dgm:pt>
    <dgm:pt modelId="{2DAA0BCC-54F0-0143-8F13-758DD8F30B94}" type="pres">
      <dgm:prSet presAssocID="{35B4F687-C259-2243-B51F-70BEE915A717}" presName="gear2dstNode" presStyleLbl="node1" presStyleIdx="1" presStyleCnt="3"/>
      <dgm:spPr/>
      <dgm:t>
        <a:bodyPr/>
        <a:lstStyle/>
        <a:p>
          <a:endParaRPr lang="en-US"/>
        </a:p>
      </dgm:t>
    </dgm:pt>
    <dgm:pt modelId="{1D590F42-5D1A-4E47-9E4A-1DB222A85A31}" type="pres">
      <dgm:prSet presAssocID="{70EE9678-2034-B24F-85FF-FFCAE0FE1A32}" presName="gear3" presStyleLbl="node1" presStyleIdx="2" presStyleCnt="3"/>
      <dgm:spPr/>
      <dgm:t>
        <a:bodyPr/>
        <a:lstStyle/>
        <a:p>
          <a:endParaRPr lang="en-US"/>
        </a:p>
      </dgm:t>
    </dgm:pt>
    <dgm:pt modelId="{BE66D78D-24FC-E34B-BB84-0C442E671841}" type="pres">
      <dgm:prSet presAssocID="{70EE9678-2034-B24F-85FF-FFCAE0FE1A32}" presName="gear3tx" presStyleLbl="node1" presStyleIdx="2" presStyleCnt="3">
        <dgm:presLayoutVars>
          <dgm:chMax val="1"/>
          <dgm:bulletEnabled val="1"/>
        </dgm:presLayoutVars>
      </dgm:prSet>
      <dgm:spPr/>
      <dgm:t>
        <a:bodyPr/>
        <a:lstStyle/>
        <a:p>
          <a:endParaRPr lang="en-US"/>
        </a:p>
      </dgm:t>
    </dgm:pt>
    <dgm:pt modelId="{E29AE1DA-26A1-214B-8ABB-34581F24754E}" type="pres">
      <dgm:prSet presAssocID="{70EE9678-2034-B24F-85FF-FFCAE0FE1A32}" presName="gear3srcNode" presStyleLbl="node1" presStyleIdx="2" presStyleCnt="3"/>
      <dgm:spPr/>
      <dgm:t>
        <a:bodyPr/>
        <a:lstStyle/>
        <a:p>
          <a:endParaRPr lang="en-US"/>
        </a:p>
      </dgm:t>
    </dgm:pt>
    <dgm:pt modelId="{52246C07-2C45-6D40-A6C3-365A5B4DC228}" type="pres">
      <dgm:prSet presAssocID="{70EE9678-2034-B24F-85FF-FFCAE0FE1A32}" presName="gear3dstNode" presStyleLbl="node1" presStyleIdx="2" presStyleCnt="3"/>
      <dgm:spPr/>
      <dgm:t>
        <a:bodyPr/>
        <a:lstStyle/>
        <a:p>
          <a:endParaRPr lang="en-US"/>
        </a:p>
      </dgm:t>
    </dgm:pt>
    <dgm:pt modelId="{007959F5-3A82-C34E-8CA4-A023A6896293}" type="pres">
      <dgm:prSet presAssocID="{411FC0AE-C416-6145-8193-A0BF097F1E0A}" presName="connector1" presStyleLbl="sibTrans2D1" presStyleIdx="0" presStyleCnt="3"/>
      <dgm:spPr/>
      <dgm:t>
        <a:bodyPr/>
        <a:lstStyle/>
        <a:p>
          <a:endParaRPr lang="en-US"/>
        </a:p>
      </dgm:t>
    </dgm:pt>
    <dgm:pt modelId="{87E925DC-A1C6-024F-8705-83360EE2928D}" type="pres">
      <dgm:prSet presAssocID="{B88B7377-8DA9-0346-A2B4-EB1B94201208}" presName="connector2" presStyleLbl="sibTrans2D1" presStyleIdx="1" presStyleCnt="3"/>
      <dgm:spPr/>
      <dgm:t>
        <a:bodyPr/>
        <a:lstStyle/>
        <a:p>
          <a:endParaRPr lang="en-US"/>
        </a:p>
      </dgm:t>
    </dgm:pt>
    <dgm:pt modelId="{C87ACDE2-8320-0E4B-8D28-5F097A17D3BD}" type="pres">
      <dgm:prSet presAssocID="{834D78F0-A265-FE4E-AF8A-57993ABB677E}" presName="connector3" presStyleLbl="sibTrans2D1" presStyleIdx="2" presStyleCnt="3"/>
      <dgm:spPr/>
      <dgm:t>
        <a:bodyPr/>
        <a:lstStyle/>
        <a:p>
          <a:endParaRPr lang="en-US"/>
        </a:p>
      </dgm:t>
    </dgm:pt>
  </dgm:ptLst>
  <dgm:cxnLst>
    <dgm:cxn modelId="{803F0065-C95B-1540-ACF4-9016374DAF2B}" type="presOf" srcId="{441DC47E-26BD-3D4F-B7B7-17A5139AA300}" destId="{E9FED2B2-6835-2F4F-866B-E00C9DA33F37}" srcOrd="0" destOrd="0" presId="urn:microsoft.com/office/officeart/2005/8/layout/gear1"/>
    <dgm:cxn modelId="{BDEF9BEF-440D-184D-88B4-6DCC1DEE09CC}" srcId="{EC798BB5-BE26-8942-A214-331752C28E6D}" destId="{70EE9678-2034-B24F-85FF-FFCAE0FE1A32}" srcOrd="2" destOrd="0" parTransId="{945B5019-097B-4349-9E30-9246AD9C53B7}" sibTransId="{834D78F0-A265-FE4E-AF8A-57993ABB677E}"/>
    <dgm:cxn modelId="{3A9ACB17-92F3-DF40-A8E1-41A62CB04891}" type="presOf" srcId="{70EE9678-2034-B24F-85FF-FFCAE0FE1A32}" destId="{52246C07-2C45-6D40-A6C3-365A5B4DC228}" srcOrd="3" destOrd="0" presId="urn:microsoft.com/office/officeart/2005/8/layout/gear1"/>
    <dgm:cxn modelId="{DF72628B-3F78-4C43-8C7B-1D213B01340A}" type="presOf" srcId="{B88B7377-8DA9-0346-A2B4-EB1B94201208}" destId="{87E925DC-A1C6-024F-8705-83360EE2928D}" srcOrd="0" destOrd="0" presId="urn:microsoft.com/office/officeart/2005/8/layout/gear1"/>
    <dgm:cxn modelId="{3934F9E4-C344-3F48-BCE6-5ACAF2F2AA40}" type="presOf" srcId="{441DC47E-26BD-3D4F-B7B7-17A5139AA300}" destId="{5C3224E9-011C-CF47-A357-3E01CE0D0949}" srcOrd="2" destOrd="0" presId="urn:microsoft.com/office/officeart/2005/8/layout/gear1"/>
    <dgm:cxn modelId="{5CF1B37F-9CC0-3F48-B280-18DE4711F87B}" type="presOf" srcId="{35B4F687-C259-2243-B51F-70BEE915A717}" destId="{E7AA296C-BE02-DB4B-A0AC-A539AFD7FF5E}" srcOrd="1" destOrd="0" presId="urn:microsoft.com/office/officeart/2005/8/layout/gear1"/>
    <dgm:cxn modelId="{DFF4E473-3CFC-BD46-9842-D425387146E3}" type="presOf" srcId="{70EE9678-2034-B24F-85FF-FFCAE0FE1A32}" destId="{BE66D78D-24FC-E34B-BB84-0C442E671841}" srcOrd="1" destOrd="0" presId="urn:microsoft.com/office/officeart/2005/8/layout/gear1"/>
    <dgm:cxn modelId="{02E26579-10C3-C442-BA4C-BD1BED66FB65}" type="presOf" srcId="{441DC47E-26BD-3D4F-B7B7-17A5139AA300}" destId="{DE82AF2C-09B9-B34B-8CA1-AC40A52815CE}" srcOrd="1" destOrd="0" presId="urn:microsoft.com/office/officeart/2005/8/layout/gear1"/>
    <dgm:cxn modelId="{0A2A32A7-5E8F-3149-8016-58B5FF2BF2E6}" type="presOf" srcId="{EC798BB5-BE26-8942-A214-331752C28E6D}" destId="{59BE4CBF-EC8A-8B45-9312-3F8F4C8307C1}" srcOrd="0" destOrd="0" presId="urn:microsoft.com/office/officeart/2005/8/layout/gear1"/>
    <dgm:cxn modelId="{5F1D2F38-5FBB-F840-8F86-E58183A36112}" type="presOf" srcId="{70EE9678-2034-B24F-85FF-FFCAE0FE1A32}" destId="{1D590F42-5D1A-4E47-9E4A-1DB222A85A31}" srcOrd="0" destOrd="0" presId="urn:microsoft.com/office/officeart/2005/8/layout/gear1"/>
    <dgm:cxn modelId="{022C3BAA-F6F4-A146-85C9-115CCAD4B413}" type="presOf" srcId="{35B4F687-C259-2243-B51F-70BEE915A717}" destId="{531E201E-1F45-954C-8B83-3C0B131240FA}" srcOrd="0" destOrd="0" presId="urn:microsoft.com/office/officeart/2005/8/layout/gear1"/>
    <dgm:cxn modelId="{898094F4-6FCB-1E46-935D-237B2EDC0C92}" type="presOf" srcId="{411FC0AE-C416-6145-8193-A0BF097F1E0A}" destId="{007959F5-3A82-C34E-8CA4-A023A6896293}" srcOrd="0" destOrd="0" presId="urn:microsoft.com/office/officeart/2005/8/layout/gear1"/>
    <dgm:cxn modelId="{A03DBED5-7C0E-2248-B35B-B1E5FB304D5F}" type="presOf" srcId="{35B4F687-C259-2243-B51F-70BEE915A717}" destId="{2DAA0BCC-54F0-0143-8F13-758DD8F30B94}" srcOrd="2" destOrd="0" presId="urn:microsoft.com/office/officeart/2005/8/layout/gear1"/>
    <dgm:cxn modelId="{EB559849-DB2C-004F-9AC2-4AD844CAFB14}" srcId="{EC798BB5-BE26-8942-A214-331752C28E6D}" destId="{441DC47E-26BD-3D4F-B7B7-17A5139AA300}" srcOrd="0" destOrd="0" parTransId="{ACAA3FBC-9114-BF4C-B4D2-F1F3D08007C8}" sibTransId="{411FC0AE-C416-6145-8193-A0BF097F1E0A}"/>
    <dgm:cxn modelId="{7B3969B0-C5D9-CC4E-9273-20FAC0750571}" type="presOf" srcId="{834D78F0-A265-FE4E-AF8A-57993ABB677E}" destId="{C87ACDE2-8320-0E4B-8D28-5F097A17D3BD}" srcOrd="0" destOrd="0" presId="urn:microsoft.com/office/officeart/2005/8/layout/gear1"/>
    <dgm:cxn modelId="{231AD698-7390-1D46-9BC5-FD04D0BC8DCD}" srcId="{EC798BB5-BE26-8942-A214-331752C28E6D}" destId="{35B4F687-C259-2243-B51F-70BEE915A717}" srcOrd="1" destOrd="0" parTransId="{278A3B8A-0999-A04F-9852-67A59B12C532}" sibTransId="{B88B7377-8DA9-0346-A2B4-EB1B94201208}"/>
    <dgm:cxn modelId="{C2C90F8A-F8FE-8944-9BB3-BA144F278257}" type="presOf" srcId="{70EE9678-2034-B24F-85FF-FFCAE0FE1A32}" destId="{E29AE1DA-26A1-214B-8ABB-34581F24754E}" srcOrd="2" destOrd="0" presId="urn:microsoft.com/office/officeart/2005/8/layout/gear1"/>
    <dgm:cxn modelId="{940D2A85-C605-4343-8B87-53AE9EFDCF73}" type="presParOf" srcId="{59BE4CBF-EC8A-8B45-9312-3F8F4C8307C1}" destId="{E9FED2B2-6835-2F4F-866B-E00C9DA33F37}" srcOrd="0" destOrd="0" presId="urn:microsoft.com/office/officeart/2005/8/layout/gear1"/>
    <dgm:cxn modelId="{57F3C0EC-C92A-3149-B8AC-E56FE35EA864}" type="presParOf" srcId="{59BE4CBF-EC8A-8B45-9312-3F8F4C8307C1}" destId="{DE82AF2C-09B9-B34B-8CA1-AC40A52815CE}" srcOrd="1" destOrd="0" presId="urn:microsoft.com/office/officeart/2005/8/layout/gear1"/>
    <dgm:cxn modelId="{6F558622-4206-474E-BD0A-EDA3E51316E3}" type="presParOf" srcId="{59BE4CBF-EC8A-8B45-9312-3F8F4C8307C1}" destId="{5C3224E9-011C-CF47-A357-3E01CE0D0949}" srcOrd="2" destOrd="0" presId="urn:microsoft.com/office/officeart/2005/8/layout/gear1"/>
    <dgm:cxn modelId="{A4F1FF1E-CF27-3341-B3CF-E6948C295D5E}" type="presParOf" srcId="{59BE4CBF-EC8A-8B45-9312-3F8F4C8307C1}" destId="{531E201E-1F45-954C-8B83-3C0B131240FA}" srcOrd="3" destOrd="0" presId="urn:microsoft.com/office/officeart/2005/8/layout/gear1"/>
    <dgm:cxn modelId="{1D2BE132-1204-7042-98F6-094433E280AC}" type="presParOf" srcId="{59BE4CBF-EC8A-8B45-9312-3F8F4C8307C1}" destId="{E7AA296C-BE02-DB4B-A0AC-A539AFD7FF5E}" srcOrd="4" destOrd="0" presId="urn:microsoft.com/office/officeart/2005/8/layout/gear1"/>
    <dgm:cxn modelId="{D38ED857-2EC3-2240-9CB4-2CE5D27FF8DE}" type="presParOf" srcId="{59BE4CBF-EC8A-8B45-9312-3F8F4C8307C1}" destId="{2DAA0BCC-54F0-0143-8F13-758DD8F30B94}" srcOrd="5" destOrd="0" presId="urn:microsoft.com/office/officeart/2005/8/layout/gear1"/>
    <dgm:cxn modelId="{AA2CAB17-67CB-2646-92D3-2291E09376F0}" type="presParOf" srcId="{59BE4CBF-EC8A-8B45-9312-3F8F4C8307C1}" destId="{1D590F42-5D1A-4E47-9E4A-1DB222A85A31}" srcOrd="6" destOrd="0" presId="urn:microsoft.com/office/officeart/2005/8/layout/gear1"/>
    <dgm:cxn modelId="{4155F0EC-8052-F241-8167-A5275D868169}" type="presParOf" srcId="{59BE4CBF-EC8A-8B45-9312-3F8F4C8307C1}" destId="{BE66D78D-24FC-E34B-BB84-0C442E671841}" srcOrd="7" destOrd="0" presId="urn:microsoft.com/office/officeart/2005/8/layout/gear1"/>
    <dgm:cxn modelId="{9E8A4080-94DB-964D-AFDC-8527AC60321E}" type="presParOf" srcId="{59BE4CBF-EC8A-8B45-9312-3F8F4C8307C1}" destId="{E29AE1DA-26A1-214B-8ABB-34581F24754E}" srcOrd="8" destOrd="0" presId="urn:microsoft.com/office/officeart/2005/8/layout/gear1"/>
    <dgm:cxn modelId="{7719694A-E03A-654C-96DD-EBD1CE4F4307}" type="presParOf" srcId="{59BE4CBF-EC8A-8B45-9312-3F8F4C8307C1}" destId="{52246C07-2C45-6D40-A6C3-365A5B4DC228}" srcOrd="9" destOrd="0" presId="urn:microsoft.com/office/officeart/2005/8/layout/gear1"/>
    <dgm:cxn modelId="{ABA0760E-080F-834F-A497-805A324B0EB3}" type="presParOf" srcId="{59BE4CBF-EC8A-8B45-9312-3F8F4C8307C1}" destId="{007959F5-3A82-C34E-8CA4-A023A6896293}" srcOrd="10" destOrd="0" presId="urn:microsoft.com/office/officeart/2005/8/layout/gear1"/>
    <dgm:cxn modelId="{C2773528-5B86-2049-8804-3BC42B5C27F4}" type="presParOf" srcId="{59BE4CBF-EC8A-8B45-9312-3F8F4C8307C1}" destId="{87E925DC-A1C6-024F-8705-83360EE2928D}" srcOrd="11" destOrd="0" presId="urn:microsoft.com/office/officeart/2005/8/layout/gear1"/>
    <dgm:cxn modelId="{1212A99E-890D-FD41-987E-F4CFD043229C}" type="presParOf" srcId="{59BE4CBF-EC8A-8B45-9312-3F8F4C8307C1}" destId="{C87ACDE2-8320-0E4B-8D28-5F097A17D3BD}" srcOrd="12" destOrd="0" presId="urn:microsoft.com/office/officeart/2005/8/layout/gear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D3559E-43CD-534A-9441-E3D7B405FDF2}" type="doc">
      <dgm:prSet loTypeId="urn:microsoft.com/office/officeart/2005/8/layout/hList2" loCatId="list" qsTypeId="urn:microsoft.com/office/officeart/2005/8/quickstyle/simple4" qsCatId="simple" csTypeId="urn:microsoft.com/office/officeart/2005/8/colors/accent1_2" csCatId="accent1" phldr="1"/>
      <dgm:spPr/>
      <dgm:t>
        <a:bodyPr/>
        <a:lstStyle/>
        <a:p>
          <a:endParaRPr lang="en-US"/>
        </a:p>
      </dgm:t>
    </dgm:pt>
    <dgm:pt modelId="{6E1F253F-7F6B-454D-B2F3-16C7A63B3DA2}">
      <dgm:prSet phldrT="[Text]"/>
      <dgm:spPr/>
      <dgm:t>
        <a:bodyPr/>
        <a:lstStyle/>
        <a:p>
          <a:r>
            <a:rPr lang="en-US" dirty="0" smtClean="0"/>
            <a:t>Modernism</a:t>
          </a:r>
          <a:endParaRPr lang="en-US" dirty="0"/>
        </a:p>
      </dgm:t>
    </dgm:pt>
    <dgm:pt modelId="{EA62C57A-3CF6-CC4F-B04B-93BD3A3E2C93}" type="parTrans" cxnId="{7A2B3108-A1B5-CA45-9C3A-F1FDFA938468}">
      <dgm:prSet/>
      <dgm:spPr/>
      <dgm:t>
        <a:bodyPr/>
        <a:lstStyle/>
        <a:p>
          <a:endParaRPr lang="en-US"/>
        </a:p>
      </dgm:t>
    </dgm:pt>
    <dgm:pt modelId="{4B3CF4A2-8FD9-5A49-B92D-0078EACA5164}" type="sibTrans" cxnId="{7A2B3108-A1B5-CA45-9C3A-F1FDFA938468}">
      <dgm:prSet/>
      <dgm:spPr/>
      <dgm:t>
        <a:bodyPr/>
        <a:lstStyle/>
        <a:p>
          <a:endParaRPr lang="en-US"/>
        </a:p>
      </dgm:t>
    </dgm:pt>
    <dgm:pt modelId="{F02334C6-2CAC-8845-B728-25628CF1FDBB}">
      <dgm:prSet phldrT="[Text]"/>
      <dgm:spPr/>
      <dgm:t>
        <a:bodyPr/>
        <a:lstStyle/>
        <a:p>
          <a:r>
            <a:rPr lang="en-US" dirty="0" smtClean="0"/>
            <a:t>Post-modernism</a:t>
          </a:r>
          <a:endParaRPr lang="en-US" dirty="0"/>
        </a:p>
      </dgm:t>
    </dgm:pt>
    <dgm:pt modelId="{58CECFE0-AF45-FF4F-945F-4CA2C8E43C74}" type="parTrans" cxnId="{F72ED7B1-821E-F448-8AC3-D1B1C15A07A5}">
      <dgm:prSet/>
      <dgm:spPr/>
      <dgm:t>
        <a:bodyPr/>
        <a:lstStyle/>
        <a:p>
          <a:endParaRPr lang="en-US"/>
        </a:p>
      </dgm:t>
    </dgm:pt>
    <dgm:pt modelId="{FA4C6C4E-8234-5346-BB4A-6F582C65FBE1}" type="sibTrans" cxnId="{F72ED7B1-821E-F448-8AC3-D1B1C15A07A5}">
      <dgm:prSet/>
      <dgm:spPr/>
      <dgm:t>
        <a:bodyPr/>
        <a:lstStyle/>
        <a:p>
          <a:endParaRPr lang="en-US"/>
        </a:p>
      </dgm:t>
    </dgm:pt>
    <dgm:pt modelId="{91D81F87-8936-CF45-A8BB-6AA874B7B10A}">
      <dgm:prSet phldrT="[Text]" custT="1"/>
      <dgm:spPr/>
      <dgm:t>
        <a:bodyPr/>
        <a:lstStyle/>
        <a:p>
          <a:endParaRPr lang="en-US" sz="2000" dirty="0"/>
        </a:p>
      </dgm:t>
    </dgm:pt>
    <dgm:pt modelId="{DBAE36D5-2EFC-A540-9C3C-8F85EFC46610}" type="parTrans" cxnId="{36966D44-F68C-B841-AADA-79A4E456CFF5}">
      <dgm:prSet/>
      <dgm:spPr/>
      <dgm:t>
        <a:bodyPr/>
        <a:lstStyle/>
        <a:p>
          <a:endParaRPr lang="en-US"/>
        </a:p>
      </dgm:t>
    </dgm:pt>
    <dgm:pt modelId="{0761F7B2-7850-A745-B969-F5E1CE5AAAB0}" type="sibTrans" cxnId="{36966D44-F68C-B841-AADA-79A4E456CFF5}">
      <dgm:prSet/>
      <dgm:spPr/>
      <dgm:t>
        <a:bodyPr/>
        <a:lstStyle/>
        <a:p>
          <a:endParaRPr lang="en-US"/>
        </a:p>
      </dgm:t>
    </dgm:pt>
    <dgm:pt modelId="{72211D13-7C69-804F-B889-B8C76A70BFF8}">
      <dgm:prSet phldrT="[Text]" custT="1"/>
      <dgm:spPr/>
      <dgm:t>
        <a:bodyPr/>
        <a:lstStyle/>
        <a:p>
          <a:r>
            <a:rPr lang="en-US" sz="2000" dirty="0" smtClean="0"/>
            <a:t>Man the Machine</a:t>
          </a:r>
          <a:endParaRPr lang="en-US" sz="2000" dirty="0"/>
        </a:p>
      </dgm:t>
    </dgm:pt>
    <dgm:pt modelId="{F9F3B2F0-3032-E64C-B5AE-D36DA3452048}" type="parTrans" cxnId="{04807F51-2D69-C845-888C-99F264473EDC}">
      <dgm:prSet/>
      <dgm:spPr/>
      <dgm:t>
        <a:bodyPr/>
        <a:lstStyle/>
        <a:p>
          <a:endParaRPr lang="en-US"/>
        </a:p>
      </dgm:t>
    </dgm:pt>
    <dgm:pt modelId="{B79AC734-3216-7B43-A86F-5F3D988D5E06}" type="sibTrans" cxnId="{04807F51-2D69-C845-888C-99F264473EDC}">
      <dgm:prSet/>
      <dgm:spPr/>
      <dgm:t>
        <a:bodyPr/>
        <a:lstStyle/>
        <a:p>
          <a:endParaRPr lang="en-US"/>
        </a:p>
      </dgm:t>
    </dgm:pt>
    <dgm:pt modelId="{35381CFB-86FF-F245-9CAD-D04EFCDD81ED}">
      <dgm:prSet phldrT="[Text]" custT="1"/>
      <dgm:spPr/>
      <dgm:t>
        <a:bodyPr/>
        <a:lstStyle/>
        <a:p>
          <a:r>
            <a:rPr lang="en-US" sz="2000" dirty="0" smtClean="0"/>
            <a:t>Rationalist Materialism</a:t>
          </a:r>
          <a:endParaRPr lang="en-US" sz="2000" dirty="0"/>
        </a:p>
      </dgm:t>
    </dgm:pt>
    <dgm:pt modelId="{1545CB58-F5C0-2544-B297-CD1C8C343245}" type="parTrans" cxnId="{572A1CFE-92F0-B544-8E5D-3428281563B4}">
      <dgm:prSet/>
      <dgm:spPr/>
      <dgm:t>
        <a:bodyPr/>
        <a:lstStyle/>
        <a:p>
          <a:endParaRPr lang="en-US"/>
        </a:p>
      </dgm:t>
    </dgm:pt>
    <dgm:pt modelId="{A68DAB4C-3346-6847-8395-2F5EC3847002}" type="sibTrans" cxnId="{572A1CFE-92F0-B544-8E5D-3428281563B4}">
      <dgm:prSet/>
      <dgm:spPr/>
      <dgm:t>
        <a:bodyPr/>
        <a:lstStyle/>
        <a:p>
          <a:endParaRPr lang="en-US"/>
        </a:p>
      </dgm:t>
    </dgm:pt>
    <dgm:pt modelId="{B5D5C5DC-4830-9748-AEC7-5A32C8D5A5D8}">
      <dgm:prSet phldrT="[Text]" custT="1"/>
      <dgm:spPr/>
      <dgm:t>
        <a:bodyPr/>
        <a:lstStyle/>
        <a:p>
          <a:r>
            <a:rPr lang="en-US" sz="2000" dirty="0" smtClean="0"/>
            <a:t>Autonomous Authority mediated by State, University, Corporation</a:t>
          </a:r>
          <a:endParaRPr lang="en-US" sz="2000" dirty="0"/>
        </a:p>
      </dgm:t>
    </dgm:pt>
    <dgm:pt modelId="{2421483C-8CE1-3F4A-BAD1-DFE055BFBEAB}" type="parTrans" cxnId="{F03F6A74-7127-D647-8035-80B36A81A904}">
      <dgm:prSet/>
      <dgm:spPr/>
      <dgm:t>
        <a:bodyPr/>
        <a:lstStyle/>
        <a:p>
          <a:endParaRPr lang="en-US"/>
        </a:p>
      </dgm:t>
    </dgm:pt>
    <dgm:pt modelId="{13B7C86D-96C8-304F-9A01-D75692056026}" type="sibTrans" cxnId="{F03F6A74-7127-D647-8035-80B36A81A904}">
      <dgm:prSet/>
      <dgm:spPr/>
      <dgm:t>
        <a:bodyPr/>
        <a:lstStyle/>
        <a:p>
          <a:endParaRPr lang="en-US"/>
        </a:p>
      </dgm:t>
    </dgm:pt>
    <dgm:pt modelId="{D1C7B9B3-6E14-4D49-84B3-989E2274FCAB}">
      <dgm:prSet phldrT="[Text]" custT="1"/>
      <dgm:spPr/>
      <dgm:t>
        <a:bodyPr/>
        <a:lstStyle/>
        <a:p>
          <a:r>
            <a:rPr lang="en-US" sz="2000" dirty="0" smtClean="0"/>
            <a:t>Nation-States</a:t>
          </a:r>
          <a:endParaRPr lang="en-US" sz="2000" dirty="0"/>
        </a:p>
      </dgm:t>
    </dgm:pt>
    <dgm:pt modelId="{70F2271D-E2E3-6946-9C81-ACA7AE8326B9}" type="parTrans" cxnId="{9BF59185-0F33-8849-802A-087E55EFD1F7}">
      <dgm:prSet/>
      <dgm:spPr/>
      <dgm:t>
        <a:bodyPr/>
        <a:lstStyle/>
        <a:p>
          <a:endParaRPr lang="en-US"/>
        </a:p>
      </dgm:t>
    </dgm:pt>
    <dgm:pt modelId="{36B18573-F4DE-FC41-A813-639B47D77239}" type="sibTrans" cxnId="{9BF59185-0F33-8849-802A-087E55EFD1F7}">
      <dgm:prSet/>
      <dgm:spPr/>
      <dgm:t>
        <a:bodyPr/>
        <a:lstStyle/>
        <a:p>
          <a:endParaRPr lang="en-US"/>
        </a:p>
      </dgm:t>
    </dgm:pt>
    <dgm:pt modelId="{B60CAC33-41F0-7F40-8464-EC2B11F12395}">
      <dgm:prSet phldrT="[Text]" custT="1"/>
      <dgm:spPr/>
      <dgm:t>
        <a:bodyPr/>
        <a:lstStyle/>
        <a:p>
          <a:r>
            <a:rPr lang="en-US" sz="2000" dirty="0" smtClean="0"/>
            <a:t>Rationalist search for integrating truth</a:t>
          </a:r>
          <a:endParaRPr lang="en-US" sz="2000" dirty="0"/>
        </a:p>
      </dgm:t>
    </dgm:pt>
    <dgm:pt modelId="{C8B8794F-0C02-0C44-A123-2454778FAA2F}" type="parTrans" cxnId="{020AECF1-3FCB-9F46-9F38-57369A1C3D85}">
      <dgm:prSet/>
      <dgm:spPr/>
      <dgm:t>
        <a:bodyPr/>
        <a:lstStyle/>
        <a:p>
          <a:endParaRPr lang="en-US"/>
        </a:p>
      </dgm:t>
    </dgm:pt>
    <dgm:pt modelId="{B8479302-D708-7841-BB98-4BB1710C9E99}" type="sibTrans" cxnId="{020AECF1-3FCB-9F46-9F38-57369A1C3D85}">
      <dgm:prSet/>
      <dgm:spPr/>
      <dgm:t>
        <a:bodyPr/>
        <a:lstStyle/>
        <a:p>
          <a:endParaRPr lang="en-US"/>
        </a:p>
      </dgm:t>
    </dgm:pt>
    <dgm:pt modelId="{57D0404F-AE56-684A-B8A0-8DD555EB8FBC}">
      <dgm:prSet/>
      <dgm:spPr/>
      <dgm:t>
        <a:bodyPr/>
        <a:lstStyle/>
        <a:p>
          <a:endParaRPr lang="en-US" dirty="0"/>
        </a:p>
      </dgm:t>
    </dgm:pt>
    <dgm:pt modelId="{95251E14-AD9C-AB45-8248-BD4264E06088}" type="parTrans" cxnId="{4746F416-1089-394E-AFFA-F4AEEA87CEDD}">
      <dgm:prSet/>
      <dgm:spPr/>
      <dgm:t>
        <a:bodyPr/>
        <a:lstStyle/>
        <a:p>
          <a:endParaRPr lang="en-US"/>
        </a:p>
      </dgm:t>
    </dgm:pt>
    <dgm:pt modelId="{1E3C4DA0-1709-DC48-9761-3E4ABC837963}" type="sibTrans" cxnId="{4746F416-1089-394E-AFFA-F4AEEA87CEDD}">
      <dgm:prSet/>
      <dgm:spPr/>
      <dgm:t>
        <a:bodyPr/>
        <a:lstStyle/>
        <a:p>
          <a:endParaRPr lang="en-US"/>
        </a:p>
      </dgm:t>
    </dgm:pt>
    <dgm:pt modelId="{B34FFF9A-40BF-6C44-9B18-B0A6DAD8BD7E}" type="pres">
      <dgm:prSet presAssocID="{77D3559E-43CD-534A-9441-E3D7B405FDF2}" presName="linearFlow" presStyleCnt="0">
        <dgm:presLayoutVars>
          <dgm:dir/>
          <dgm:animLvl val="lvl"/>
          <dgm:resizeHandles/>
        </dgm:presLayoutVars>
      </dgm:prSet>
      <dgm:spPr/>
      <dgm:t>
        <a:bodyPr/>
        <a:lstStyle/>
        <a:p>
          <a:endParaRPr lang="en-US"/>
        </a:p>
      </dgm:t>
    </dgm:pt>
    <dgm:pt modelId="{2335D681-F712-3847-85FD-C43F61FA1266}" type="pres">
      <dgm:prSet presAssocID="{6E1F253F-7F6B-454D-B2F3-16C7A63B3DA2}" presName="compositeNode" presStyleCnt="0">
        <dgm:presLayoutVars>
          <dgm:bulletEnabled val="1"/>
        </dgm:presLayoutVars>
      </dgm:prSet>
      <dgm:spPr/>
    </dgm:pt>
    <dgm:pt modelId="{B8F56351-EE38-7548-93CC-EC9192540E3E}" type="pres">
      <dgm:prSet presAssocID="{6E1F253F-7F6B-454D-B2F3-16C7A63B3DA2}" presName="image" presStyleLbl="fgImgPlace1" presStyleIdx="0" presStyleCnt="2"/>
      <dgm:spPr>
        <a:blipFill rotWithShape="0">
          <a:blip xmlns:r="http://schemas.openxmlformats.org/officeDocument/2006/relationships" r:embed="rId1"/>
          <a:stretch>
            <a:fillRect/>
          </a:stretch>
        </a:blipFill>
      </dgm:spPr>
    </dgm:pt>
    <dgm:pt modelId="{3EB0CA02-9E41-A247-9D06-6F09EBF6B384}" type="pres">
      <dgm:prSet presAssocID="{6E1F253F-7F6B-454D-B2F3-16C7A63B3DA2}" presName="childNode" presStyleLbl="node1" presStyleIdx="0" presStyleCnt="2">
        <dgm:presLayoutVars>
          <dgm:bulletEnabled val="1"/>
        </dgm:presLayoutVars>
      </dgm:prSet>
      <dgm:spPr/>
      <dgm:t>
        <a:bodyPr/>
        <a:lstStyle/>
        <a:p>
          <a:endParaRPr lang="en-US"/>
        </a:p>
      </dgm:t>
    </dgm:pt>
    <dgm:pt modelId="{E58F52C4-AB5D-F346-9C65-8F13A6D89595}" type="pres">
      <dgm:prSet presAssocID="{6E1F253F-7F6B-454D-B2F3-16C7A63B3DA2}" presName="parentNode" presStyleLbl="revTx" presStyleIdx="0" presStyleCnt="2">
        <dgm:presLayoutVars>
          <dgm:chMax val="0"/>
          <dgm:bulletEnabled val="1"/>
        </dgm:presLayoutVars>
      </dgm:prSet>
      <dgm:spPr/>
      <dgm:t>
        <a:bodyPr/>
        <a:lstStyle/>
        <a:p>
          <a:endParaRPr lang="en-US"/>
        </a:p>
      </dgm:t>
    </dgm:pt>
    <dgm:pt modelId="{977553E8-D1AD-BF4F-9DDE-380E4FC788AA}" type="pres">
      <dgm:prSet presAssocID="{4B3CF4A2-8FD9-5A49-B92D-0078EACA5164}" presName="sibTrans" presStyleCnt="0"/>
      <dgm:spPr/>
    </dgm:pt>
    <dgm:pt modelId="{9CD603AE-F481-4644-AF96-8EE63326574C}" type="pres">
      <dgm:prSet presAssocID="{F02334C6-2CAC-8845-B728-25628CF1FDBB}" presName="compositeNode" presStyleCnt="0">
        <dgm:presLayoutVars>
          <dgm:bulletEnabled val="1"/>
        </dgm:presLayoutVars>
      </dgm:prSet>
      <dgm:spPr/>
    </dgm:pt>
    <dgm:pt modelId="{503875B0-2042-9946-8B47-BEE599FADAF2}" type="pres">
      <dgm:prSet presAssocID="{F02334C6-2CAC-8845-B728-25628CF1FDBB}" presName="image" presStyleLbl="fgImgPlace1" presStyleIdx="1" presStyleCnt="2"/>
      <dgm:spPr>
        <a:blipFill rotWithShape="1">
          <a:blip xmlns:r="http://schemas.openxmlformats.org/officeDocument/2006/relationships" r:embed="rId2"/>
          <a:stretch>
            <a:fillRect/>
          </a:stretch>
        </a:blipFill>
      </dgm:spPr>
    </dgm:pt>
    <dgm:pt modelId="{79A849B6-1164-8442-BE90-F29F0EA11EAB}" type="pres">
      <dgm:prSet presAssocID="{F02334C6-2CAC-8845-B728-25628CF1FDBB}" presName="childNode" presStyleLbl="node1" presStyleIdx="1" presStyleCnt="2">
        <dgm:presLayoutVars>
          <dgm:bulletEnabled val="1"/>
        </dgm:presLayoutVars>
      </dgm:prSet>
      <dgm:spPr/>
      <dgm:t>
        <a:bodyPr/>
        <a:lstStyle/>
        <a:p>
          <a:endParaRPr lang="en-US"/>
        </a:p>
      </dgm:t>
    </dgm:pt>
    <dgm:pt modelId="{C9893CA0-C7B7-B24D-99EC-194C0B06085B}" type="pres">
      <dgm:prSet presAssocID="{F02334C6-2CAC-8845-B728-25628CF1FDBB}" presName="parentNode" presStyleLbl="revTx" presStyleIdx="1" presStyleCnt="2">
        <dgm:presLayoutVars>
          <dgm:chMax val="0"/>
          <dgm:bulletEnabled val="1"/>
        </dgm:presLayoutVars>
      </dgm:prSet>
      <dgm:spPr/>
      <dgm:t>
        <a:bodyPr/>
        <a:lstStyle/>
        <a:p>
          <a:endParaRPr lang="en-US"/>
        </a:p>
      </dgm:t>
    </dgm:pt>
  </dgm:ptLst>
  <dgm:cxnLst>
    <dgm:cxn modelId="{F03F6A74-7127-D647-8035-80B36A81A904}" srcId="{6E1F253F-7F6B-454D-B2F3-16C7A63B3DA2}" destId="{B5D5C5DC-4830-9748-AEC7-5A32C8D5A5D8}" srcOrd="0" destOrd="0" parTransId="{2421483C-8CE1-3F4A-BAD1-DFE055BFBEAB}" sibTransId="{13B7C86D-96C8-304F-9A01-D75692056026}"/>
    <dgm:cxn modelId="{E71CE8CF-F564-6F4E-8E13-1D05C5F7E320}" type="presOf" srcId="{91D81F87-8936-CF45-A8BB-6AA874B7B10A}" destId="{3EB0CA02-9E41-A247-9D06-6F09EBF6B384}" srcOrd="0" destOrd="5" presId="urn:microsoft.com/office/officeart/2005/8/layout/hList2"/>
    <dgm:cxn modelId="{F0A93201-4E08-464A-BBEC-518CC1EFFFC0}" type="presOf" srcId="{F02334C6-2CAC-8845-B728-25628CF1FDBB}" destId="{C9893CA0-C7B7-B24D-99EC-194C0B06085B}" srcOrd="0" destOrd="0" presId="urn:microsoft.com/office/officeart/2005/8/layout/hList2"/>
    <dgm:cxn modelId="{36966D44-F68C-B841-AADA-79A4E456CFF5}" srcId="{6E1F253F-7F6B-454D-B2F3-16C7A63B3DA2}" destId="{91D81F87-8936-CF45-A8BB-6AA874B7B10A}" srcOrd="5" destOrd="0" parTransId="{DBAE36D5-2EFC-A540-9C3C-8F85EFC46610}" sibTransId="{0761F7B2-7850-A745-B969-F5E1CE5AAAB0}"/>
    <dgm:cxn modelId="{94AE77CE-E159-7948-9290-777A4BC07055}" type="presOf" srcId="{B5D5C5DC-4830-9748-AEC7-5A32C8D5A5D8}" destId="{3EB0CA02-9E41-A247-9D06-6F09EBF6B384}" srcOrd="0" destOrd="0" presId="urn:microsoft.com/office/officeart/2005/8/layout/hList2"/>
    <dgm:cxn modelId="{EA5F751E-D30C-864B-A719-B3F6A1094340}" type="presOf" srcId="{D1C7B9B3-6E14-4D49-84B3-989E2274FCAB}" destId="{3EB0CA02-9E41-A247-9D06-6F09EBF6B384}" srcOrd="0" destOrd="2" presId="urn:microsoft.com/office/officeart/2005/8/layout/hList2"/>
    <dgm:cxn modelId="{D4DE8C7B-49FE-4A46-9CF4-91CAB845A660}" type="presOf" srcId="{57D0404F-AE56-684A-B8A0-8DD555EB8FBC}" destId="{79A849B6-1164-8442-BE90-F29F0EA11EAB}" srcOrd="0" destOrd="0" presId="urn:microsoft.com/office/officeart/2005/8/layout/hList2"/>
    <dgm:cxn modelId="{F72ED7B1-821E-F448-8AC3-D1B1C15A07A5}" srcId="{77D3559E-43CD-534A-9441-E3D7B405FDF2}" destId="{F02334C6-2CAC-8845-B728-25628CF1FDBB}" srcOrd="1" destOrd="0" parTransId="{58CECFE0-AF45-FF4F-945F-4CA2C8E43C74}" sibTransId="{FA4C6C4E-8234-5346-BB4A-6F582C65FBE1}"/>
    <dgm:cxn modelId="{572A1CFE-92F0-B544-8E5D-3428281563B4}" srcId="{6E1F253F-7F6B-454D-B2F3-16C7A63B3DA2}" destId="{35381CFB-86FF-F245-9CAD-D04EFCDD81ED}" srcOrd="4" destOrd="0" parTransId="{1545CB58-F5C0-2544-B297-CD1C8C343245}" sibTransId="{A68DAB4C-3346-6847-8395-2F5EC3847002}"/>
    <dgm:cxn modelId="{ECB692C8-4711-A047-9CD6-D11B3426DFF1}" type="presOf" srcId="{35381CFB-86FF-F245-9CAD-D04EFCDD81ED}" destId="{3EB0CA02-9E41-A247-9D06-6F09EBF6B384}" srcOrd="0" destOrd="4" presId="urn:microsoft.com/office/officeart/2005/8/layout/hList2"/>
    <dgm:cxn modelId="{4746F416-1089-394E-AFFA-F4AEEA87CEDD}" srcId="{F02334C6-2CAC-8845-B728-25628CF1FDBB}" destId="{57D0404F-AE56-684A-B8A0-8DD555EB8FBC}" srcOrd="0" destOrd="0" parTransId="{95251E14-AD9C-AB45-8248-BD4264E06088}" sibTransId="{1E3C4DA0-1709-DC48-9761-3E4ABC837963}"/>
    <dgm:cxn modelId="{A3A1255E-7F46-6C4E-A25C-3113EAE3F40A}" type="presOf" srcId="{72211D13-7C69-804F-B889-B8C76A70BFF8}" destId="{3EB0CA02-9E41-A247-9D06-6F09EBF6B384}" srcOrd="0" destOrd="3" presId="urn:microsoft.com/office/officeart/2005/8/layout/hList2"/>
    <dgm:cxn modelId="{020AECF1-3FCB-9F46-9F38-57369A1C3D85}" srcId="{6E1F253F-7F6B-454D-B2F3-16C7A63B3DA2}" destId="{B60CAC33-41F0-7F40-8464-EC2B11F12395}" srcOrd="1" destOrd="0" parTransId="{C8B8794F-0C02-0C44-A123-2454778FAA2F}" sibTransId="{B8479302-D708-7841-BB98-4BB1710C9E99}"/>
    <dgm:cxn modelId="{7A2B3108-A1B5-CA45-9C3A-F1FDFA938468}" srcId="{77D3559E-43CD-534A-9441-E3D7B405FDF2}" destId="{6E1F253F-7F6B-454D-B2F3-16C7A63B3DA2}" srcOrd="0" destOrd="0" parTransId="{EA62C57A-3CF6-CC4F-B04B-93BD3A3E2C93}" sibTransId="{4B3CF4A2-8FD9-5A49-B92D-0078EACA5164}"/>
    <dgm:cxn modelId="{9BF59185-0F33-8849-802A-087E55EFD1F7}" srcId="{6E1F253F-7F6B-454D-B2F3-16C7A63B3DA2}" destId="{D1C7B9B3-6E14-4D49-84B3-989E2274FCAB}" srcOrd="2" destOrd="0" parTransId="{70F2271D-E2E3-6946-9C81-ACA7AE8326B9}" sibTransId="{36B18573-F4DE-FC41-A813-639B47D77239}"/>
    <dgm:cxn modelId="{9CF71E03-BE54-F84E-BD1D-31785193E497}" type="presOf" srcId="{6E1F253F-7F6B-454D-B2F3-16C7A63B3DA2}" destId="{E58F52C4-AB5D-F346-9C65-8F13A6D89595}" srcOrd="0" destOrd="0" presId="urn:microsoft.com/office/officeart/2005/8/layout/hList2"/>
    <dgm:cxn modelId="{04807F51-2D69-C845-888C-99F264473EDC}" srcId="{6E1F253F-7F6B-454D-B2F3-16C7A63B3DA2}" destId="{72211D13-7C69-804F-B889-B8C76A70BFF8}" srcOrd="3" destOrd="0" parTransId="{F9F3B2F0-3032-E64C-B5AE-D36DA3452048}" sibTransId="{B79AC734-3216-7B43-A86F-5F3D988D5E06}"/>
    <dgm:cxn modelId="{1173EAE6-C735-2B46-83AA-F6452740DD2B}" type="presOf" srcId="{77D3559E-43CD-534A-9441-E3D7B405FDF2}" destId="{B34FFF9A-40BF-6C44-9B18-B0A6DAD8BD7E}" srcOrd="0" destOrd="0" presId="urn:microsoft.com/office/officeart/2005/8/layout/hList2"/>
    <dgm:cxn modelId="{74BB11B3-AA5A-9545-9C95-61316276D1E0}" type="presOf" srcId="{B60CAC33-41F0-7F40-8464-EC2B11F12395}" destId="{3EB0CA02-9E41-A247-9D06-6F09EBF6B384}" srcOrd="0" destOrd="1" presId="urn:microsoft.com/office/officeart/2005/8/layout/hList2"/>
    <dgm:cxn modelId="{01237B9A-2EF8-E346-B140-95D2D026309F}" type="presParOf" srcId="{B34FFF9A-40BF-6C44-9B18-B0A6DAD8BD7E}" destId="{2335D681-F712-3847-85FD-C43F61FA1266}" srcOrd="0" destOrd="0" presId="urn:microsoft.com/office/officeart/2005/8/layout/hList2"/>
    <dgm:cxn modelId="{186D3DC2-0D69-0C49-8834-5EE98A30CE10}" type="presParOf" srcId="{2335D681-F712-3847-85FD-C43F61FA1266}" destId="{B8F56351-EE38-7548-93CC-EC9192540E3E}" srcOrd="0" destOrd="0" presId="urn:microsoft.com/office/officeart/2005/8/layout/hList2"/>
    <dgm:cxn modelId="{4745D1B6-0157-7542-99E6-ACF428BDADC8}" type="presParOf" srcId="{2335D681-F712-3847-85FD-C43F61FA1266}" destId="{3EB0CA02-9E41-A247-9D06-6F09EBF6B384}" srcOrd="1" destOrd="0" presId="urn:microsoft.com/office/officeart/2005/8/layout/hList2"/>
    <dgm:cxn modelId="{E04CB84E-1685-F04E-BBF1-ACA242100B5F}" type="presParOf" srcId="{2335D681-F712-3847-85FD-C43F61FA1266}" destId="{E58F52C4-AB5D-F346-9C65-8F13A6D89595}" srcOrd="2" destOrd="0" presId="urn:microsoft.com/office/officeart/2005/8/layout/hList2"/>
    <dgm:cxn modelId="{F35050D4-E435-964E-A667-406897A3B8A9}" type="presParOf" srcId="{B34FFF9A-40BF-6C44-9B18-B0A6DAD8BD7E}" destId="{977553E8-D1AD-BF4F-9DDE-380E4FC788AA}" srcOrd="1" destOrd="0" presId="urn:microsoft.com/office/officeart/2005/8/layout/hList2"/>
    <dgm:cxn modelId="{E1023B49-EE6F-A245-B4E6-FFB46773E2B2}" type="presParOf" srcId="{B34FFF9A-40BF-6C44-9B18-B0A6DAD8BD7E}" destId="{9CD603AE-F481-4644-AF96-8EE63326574C}" srcOrd="2" destOrd="0" presId="urn:microsoft.com/office/officeart/2005/8/layout/hList2"/>
    <dgm:cxn modelId="{1CBE9599-841A-E44B-AF63-CECC824D892D}" type="presParOf" srcId="{9CD603AE-F481-4644-AF96-8EE63326574C}" destId="{503875B0-2042-9946-8B47-BEE599FADAF2}" srcOrd="0" destOrd="0" presId="urn:microsoft.com/office/officeart/2005/8/layout/hList2"/>
    <dgm:cxn modelId="{9C40B8ED-3B3F-1B43-B136-3605A3953840}" type="presParOf" srcId="{9CD603AE-F481-4644-AF96-8EE63326574C}" destId="{79A849B6-1164-8442-BE90-F29F0EA11EAB}" srcOrd="1" destOrd="0" presId="urn:microsoft.com/office/officeart/2005/8/layout/hList2"/>
    <dgm:cxn modelId="{C9EF73CC-0171-8F4C-9711-D8F9C08F9265}" type="presParOf" srcId="{9CD603AE-F481-4644-AF96-8EE63326574C}" destId="{C9893CA0-C7B7-B24D-99EC-194C0B06085B}"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D3559E-43CD-534A-9441-E3D7B405FDF2}" type="doc">
      <dgm:prSet loTypeId="urn:microsoft.com/office/officeart/2005/8/layout/hList2" loCatId="list" qsTypeId="urn:microsoft.com/office/officeart/2005/8/quickstyle/simple4" qsCatId="simple" csTypeId="urn:microsoft.com/office/officeart/2005/8/colors/accent1_2" csCatId="accent1" phldr="1"/>
      <dgm:spPr/>
      <dgm:t>
        <a:bodyPr/>
        <a:lstStyle/>
        <a:p>
          <a:endParaRPr lang="en-US"/>
        </a:p>
      </dgm:t>
    </dgm:pt>
    <dgm:pt modelId="{6E1F253F-7F6B-454D-B2F3-16C7A63B3DA2}">
      <dgm:prSet phldrT="[Text]"/>
      <dgm:spPr/>
      <dgm:t>
        <a:bodyPr/>
        <a:lstStyle/>
        <a:p>
          <a:r>
            <a:rPr lang="en-US" dirty="0" smtClean="0"/>
            <a:t>Modernism</a:t>
          </a:r>
          <a:endParaRPr lang="en-US" dirty="0"/>
        </a:p>
      </dgm:t>
    </dgm:pt>
    <dgm:pt modelId="{EA62C57A-3CF6-CC4F-B04B-93BD3A3E2C93}" type="parTrans" cxnId="{7A2B3108-A1B5-CA45-9C3A-F1FDFA938468}">
      <dgm:prSet/>
      <dgm:spPr/>
      <dgm:t>
        <a:bodyPr/>
        <a:lstStyle/>
        <a:p>
          <a:endParaRPr lang="en-US"/>
        </a:p>
      </dgm:t>
    </dgm:pt>
    <dgm:pt modelId="{4B3CF4A2-8FD9-5A49-B92D-0078EACA5164}" type="sibTrans" cxnId="{7A2B3108-A1B5-CA45-9C3A-F1FDFA938468}">
      <dgm:prSet/>
      <dgm:spPr/>
      <dgm:t>
        <a:bodyPr/>
        <a:lstStyle/>
        <a:p>
          <a:endParaRPr lang="en-US"/>
        </a:p>
      </dgm:t>
    </dgm:pt>
    <dgm:pt modelId="{F02334C6-2CAC-8845-B728-25628CF1FDBB}">
      <dgm:prSet phldrT="[Text]"/>
      <dgm:spPr/>
      <dgm:t>
        <a:bodyPr/>
        <a:lstStyle/>
        <a:p>
          <a:r>
            <a:rPr lang="en-US" dirty="0" smtClean="0"/>
            <a:t>Post-modernism</a:t>
          </a:r>
          <a:endParaRPr lang="en-US" dirty="0"/>
        </a:p>
      </dgm:t>
    </dgm:pt>
    <dgm:pt modelId="{58CECFE0-AF45-FF4F-945F-4CA2C8E43C74}" type="parTrans" cxnId="{F72ED7B1-821E-F448-8AC3-D1B1C15A07A5}">
      <dgm:prSet/>
      <dgm:spPr/>
      <dgm:t>
        <a:bodyPr/>
        <a:lstStyle/>
        <a:p>
          <a:endParaRPr lang="en-US"/>
        </a:p>
      </dgm:t>
    </dgm:pt>
    <dgm:pt modelId="{FA4C6C4E-8234-5346-BB4A-6F582C65FBE1}" type="sibTrans" cxnId="{F72ED7B1-821E-F448-8AC3-D1B1C15A07A5}">
      <dgm:prSet/>
      <dgm:spPr/>
      <dgm:t>
        <a:bodyPr/>
        <a:lstStyle/>
        <a:p>
          <a:endParaRPr lang="en-US"/>
        </a:p>
      </dgm:t>
    </dgm:pt>
    <dgm:pt modelId="{20F5516E-2F74-2A43-911E-8FCAB3DF1E25}">
      <dgm:prSet phldrT="[Text]" custT="1"/>
      <dgm:spPr/>
      <dgm:t>
        <a:bodyPr/>
        <a:lstStyle/>
        <a:p>
          <a:r>
            <a:rPr lang="en-US" sz="2000" dirty="0" smtClean="0"/>
            <a:t>Loss of Authority,  Integration &amp; Meaning</a:t>
          </a:r>
          <a:endParaRPr lang="en-US" sz="2000" dirty="0"/>
        </a:p>
      </dgm:t>
    </dgm:pt>
    <dgm:pt modelId="{9001E255-0397-FF48-BF27-8FA5A606D8A2}" type="parTrans" cxnId="{2D6340F1-7DE0-4946-B35B-F2821F3FFD34}">
      <dgm:prSet/>
      <dgm:spPr/>
      <dgm:t>
        <a:bodyPr/>
        <a:lstStyle/>
        <a:p>
          <a:endParaRPr lang="en-US"/>
        </a:p>
      </dgm:t>
    </dgm:pt>
    <dgm:pt modelId="{10AC9203-1424-1043-A51D-6EA0A84006B0}" type="sibTrans" cxnId="{2D6340F1-7DE0-4946-B35B-F2821F3FFD34}">
      <dgm:prSet/>
      <dgm:spPr/>
      <dgm:t>
        <a:bodyPr/>
        <a:lstStyle/>
        <a:p>
          <a:endParaRPr lang="en-US"/>
        </a:p>
      </dgm:t>
    </dgm:pt>
    <dgm:pt modelId="{BD902DD2-DA3F-DD40-AF1A-EED2F734E47A}">
      <dgm:prSet phldrT="[Text]" custT="1"/>
      <dgm:spPr/>
      <dgm:t>
        <a:bodyPr/>
        <a:lstStyle/>
        <a:p>
          <a:r>
            <a:rPr lang="en-US" sz="2000" dirty="0" smtClean="0"/>
            <a:t>Postmodern Schizophrenia and Evolutionary Determinism</a:t>
          </a:r>
          <a:endParaRPr lang="en-US" sz="2000" dirty="0"/>
        </a:p>
      </dgm:t>
    </dgm:pt>
    <dgm:pt modelId="{C30E870B-6A0A-894D-987F-CA23D8E78B30}" type="parTrans" cxnId="{6B4C0422-C176-8E43-9017-8B8A239AA4A2}">
      <dgm:prSet/>
      <dgm:spPr/>
      <dgm:t>
        <a:bodyPr/>
        <a:lstStyle/>
        <a:p>
          <a:endParaRPr lang="en-US"/>
        </a:p>
      </dgm:t>
    </dgm:pt>
    <dgm:pt modelId="{9B09E676-9B1E-744A-B9BE-D0C1613B304C}" type="sibTrans" cxnId="{6B4C0422-C176-8E43-9017-8B8A239AA4A2}">
      <dgm:prSet/>
      <dgm:spPr/>
      <dgm:t>
        <a:bodyPr/>
        <a:lstStyle/>
        <a:p>
          <a:endParaRPr lang="en-US"/>
        </a:p>
      </dgm:t>
    </dgm:pt>
    <dgm:pt modelId="{D83B44DF-3794-9B44-9927-72633DE00BB2}">
      <dgm:prSet phldrT="[Text]" custT="1"/>
      <dgm:spPr/>
      <dgm:t>
        <a:bodyPr/>
        <a:lstStyle/>
        <a:p>
          <a:r>
            <a:rPr lang="en-US" sz="2000" dirty="0" smtClean="0"/>
            <a:t>Death of Rationalist Materialism  &amp; Ethereal Spirituality</a:t>
          </a:r>
          <a:endParaRPr lang="en-US" sz="2000" dirty="0"/>
        </a:p>
      </dgm:t>
    </dgm:pt>
    <dgm:pt modelId="{4A52EE61-4302-4844-B644-B089CF630B25}" type="parTrans" cxnId="{75B00D31-5D2C-2C47-8E14-B677571D23A2}">
      <dgm:prSet/>
      <dgm:spPr/>
      <dgm:t>
        <a:bodyPr/>
        <a:lstStyle/>
        <a:p>
          <a:endParaRPr lang="en-US"/>
        </a:p>
      </dgm:t>
    </dgm:pt>
    <dgm:pt modelId="{9FF96E40-07F3-2641-A902-8F954A9DE90B}" type="sibTrans" cxnId="{75B00D31-5D2C-2C47-8E14-B677571D23A2}">
      <dgm:prSet/>
      <dgm:spPr/>
      <dgm:t>
        <a:bodyPr/>
        <a:lstStyle/>
        <a:p>
          <a:endParaRPr lang="en-US"/>
        </a:p>
      </dgm:t>
    </dgm:pt>
    <dgm:pt modelId="{91D81F87-8936-CF45-A8BB-6AA874B7B10A}">
      <dgm:prSet phldrT="[Text]"/>
      <dgm:spPr/>
      <dgm:t>
        <a:bodyPr/>
        <a:lstStyle/>
        <a:p>
          <a:endParaRPr lang="en-US" sz="1500" dirty="0"/>
        </a:p>
      </dgm:t>
    </dgm:pt>
    <dgm:pt modelId="{DBAE36D5-2EFC-A540-9C3C-8F85EFC46610}" type="parTrans" cxnId="{36966D44-F68C-B841-AADA-79A4E456CFF5}">
      <dgm:prSet/>
      <dgm:spPr/>
      <dgm:t>
        <a:bodyPr/>
        <a:lstStyle/>
        <a:p>
          <a:endParaRPr lang="en-US"/>
        </a:p>
      </dgm:t>
    </dgm:pt>
    <dgm:pt modelId="{0761F7B2-7850-A745-B969-F5E1CE5AAAB0}" type="sibTrans" cxnId="{36966D44-F68C-B841-AADA-79A4E456CFF5}">
      <dgm:prSet/>
      <dgm:spPr/>
      <dgm:t>
        <a:bodyPr/>
        <a:lstStyle/>
        <a:p>
          <a:endParaRPr lang="en-US"/>
        </a:p>
      </dgm:t>
    </dgm:pt>
    <dgm:pt modelId="{72211D13-7C69-804F-B889-B8C76A70BFF8}">
      <dgm:prSet phldrT="[Text]" custT="1"/>
      <dgm:spPr/>
      <dgm:t>
        <a:bodyPr/>
        <a:lstStyle/>
        <a:p>
          <a:r>
            <a:rPr lang="en-US" sz="2400" dirty="0" smtClean="0"/>
            <a:t>Man the Machine</a:t>
          </a:r>
          <a:endParaRPr lang="en-US" sz="2400" dirty="0"/>
        </a:p>
      </dgm:t>
    </dgm:pt>
    <dgm:pt modelId="{F9F3B2F0-3032-E64C-B5AE-D36DA3452048}" type="parTrans" cxnId="{04807F51-2D69-C845-888C-99F264473EDC}">
      <dgm:prSet/>
      <dgm:spPr/>
      <dgm:t>
        <a:bodyPr/>
        <a:lstStyle/>
        <a:p>
          <a:endParaRPr lang="en-US"/>
        </a:p>
      </dgm:t>
    </dgm:pt>
    <dgm:pt modelId="{B79AC734-3216-7B43-A86F-5F3D988D5E06}" type="sibTrans" cxnId="{04807F51-2D69-C845-888C-99F264473EDC}">
      <dgm:prSet/>
      <dgm:spPr/>
      <dgm:t>
        <a:bodyPr/>
        <a:lstStyle/>
        <a:p>
          <a:endParaRPr lang="en-US"/>
        </a:p>
      </dgm:t>
    </dgm:pt>
    <dgm:pt modelId="{35381CFB-86FF-F245-9CAD-D04EFCDD81ED}">
      <dgm:prSet phldrT="[Text]" custT="1"/>
      <dgm:spPr/>
      <dgm:t>
        <a:bodyPr/>
        <a:lstStyle/>
        <a:p>
          <a:r>
            <a:rPr lang="en-US" sz="2400" dirty="0" smtClean="0"/>
            <a:t>Rationalist Materialism</a:t>
          </a:r>
          <a:endParaRPr lang="en-US" sz="2400" dirty="0"/>
        </a:p>
      </dgm:t>
    </dgm:pt>
    <dgm:pt modelId="{1545CB58-F5C0-2544-B297-CD1C8C343245}" type="parTrans" cxnId="{572A1CFE-92F0-B544-8E5D-3428281563B4}">
      <dgm:prSet/>
      <dgm:spPr/>
      <dgm:t>
        <a:bodyPr/>
        <a:lstStyle/>
        <a:p>
          <a:endParaRPr lang="en-US"/>
        </a:p>
      </dgm:t>
    </dgm:pt>
    <dgm:pt modelId="{A68DAB4C-3346-6847-8395-2F5EC3847002}" type="sibTrans" cxnId="{572A1CFE-92F0-B544-8E5D-3428281563B4}">
      <dgm:prSet/>
      <dgm:spPr/>
      <dgm:t>
        <a:bodyPr/>
        <a:lstStyle/>
        <a:p>
          <a:endParaRPr lang="en-US"/>
        </a:p>
      </dgm:t>
    </dgm:pt>
    <dgm:pt modelId="{5B38F888-B036-D040-ACA3-5280B7A3579F}">
      <dgm:prSet phldrT="[Text]" custT="1"/>
      <dgm:spPr/>
      <dgm:t>
        <a:bodyPr/>
        <a:lstStyle/>
        <a:p>
          <a:r>
            <a:rPr lang="en-US" sz="2000" dirty="0" smtClean="0"/>
            <a:t>New World Order Global Economy</a:t>
          </a:r>
          <a:endParaRPr lang="en-US" sz="2000" dirty="0"/>
        </a:p>
      </dgm:t>
    </dgm:pt>
    <dgm:pt modelId="{08683136-231B-724B-805D-B6E8183C8583}" type="parTrans" cxnId="{FFB107F6-732E-7449-9AB7-8C822B072B97}">
      <dgm:prSet/>
      <dgm:spPr/>
      <dgm:t>
        <a:bodyPr/>
        <a:lstStyle/>
        <a:p>
          <a:endParaRPr lang="en-US"/>
        </a:p>
      </dgm:t>
    </dgm:pt>
    <dgm:pt modelId="{5023CBBB-8B2A-664F-87F7-9769EFCE511C}" type="sibTrans" cxnId="{FFB107F6-732E-7449-9AB7-8C822B072B97}">
      <dgm:prSet/>
      <dgm:spPr/>
      <dgm:t>
        <a:bodyPr/>
        <a:lstStyle/>
        <a:p>
          <a:endParaRPr lang="en-US"/>
        </a:p>
      </dgm:t>
    </dgm:pt>
    <dgm:pt modelId="{B5D5C5DC-4830-9748-AEC7-5A32C8D5A5D8}">
      <dgm:prSet phldrT="[Text]" custT="1"/>
      <dgm:spPr/>
      <dgm:t>
        <a:bodyPr/>
        <a:lstStyle/>
        <a:p>
          <a:r>
            <a:rPr lang="en-US" sz="2400" dirty="0" smtClean="0"/>
            <a:t>Autonomous Authority mediated by State, University</a:t>
          </a:r>
          <a:endParaRPr lang="en-US" sz="2400" dirty="0"/>
        </a:p>
      </dgm:t>
    </dgm:pt>
    <dgm:pt modelId="{2421483C-8CE1-3F4A-BAD1-DFE055BFBEAB}" type="parTrans" cxnId="{F03F6A74-7127-D647-8035-80B36A81A904}">
      <dgm:prSet/>
      <dgm:spPr/>
      <dgm:t>
        <a:bodyPr/>
        <a:lstStyle/>
        <a:p>
          <a:endParaRPr lang="en-US"/>
        </a:p>
      </dgm:t>
    </dgm:pt>
    <dgm:pt modelId="{13B7C86D-96C8-304F-9A01-D75692056026}" type="sibTrans" cxnId="{F03F6A74-7127-D647-8035-80B36A81A904}">
      <dgm:prSet/>
      <dgm:spPr/>
      <dgm:t>
        <a:bodyPr/>
        <a:lstStyle/>
        <a:p>
          <a:endParaRPr lang="en-US"/>
        </a:p>
      </dgm:t>
    </dgm:pt>
    <dgm:pt modelId="{D1C7B9B3-6E14-4D49-84B3-989E2274FCAB}">
      <dgm:prSet phldrT="[Text]" custT="1"/>
      <dgm:spPr/>
      <dgm:t>
        <a:bodyPr/>
        <a:lstStyle/>
        <a:p>
          <a:r>
            <a:rPr lang="en-US" sz="2400" dirty="0" smtClean="0"/>
            <a:t>Nation-States</a:t>
          </a:r>
          <a:endParaRPr lang="en-US" sz="2400" dirty="0"/>
        </a:p>
      </dgm:t>
    </dgm:pt>
    <dgm:pt modelId="{70F2271D-E2E3-6946-9C81-ACA7AE8326B9}" type="parTrans" cxnId="{9BF59185-0F33-8849-802A-087E55EFD1F7}">
      <dgm:prSet/>
      <dgm:spPr/>
      <dgm:t>
        <a:bodyPr/>
        <a:lstStyle/>
        <a:p>
          <a:endParaRPr lang="en-US"/>
        </a:p>
      </dgm:t>
    </dgm:pt>
    <dgm:pt modelId="{36B18573-F4DE-FC41-A813-639B47D77239}" type="sibTrans" cxnId="{9BF59185-0F33-8849-802A-087E55EFD1F7}">
      <dgm:prSet/>
      <dgm:spPr/>
      <dgm:t>
        <a:bodyPr/>
        <a:lstStyle/>
        <a:p>
          <a:endParaRPr lang="en-US"/>
        </a:p>
      </dgm:t>
    </dgm:pt>
    <dgm:pt modelId="{B60CAC33-41F0-7F40-8464-EC2B11F12395}">
      <dgm:prSet phldrT="[Text]" custT="1"/>
      <dgm:spPr/>
      <dgm:t>
        <a:bodyPr/>
        <a:lstStyle/>
        <a:p>
          <a:r>
            <a:rPr lang="en-US" sz="2400" dirty="0" smtClean="0"/>
            <a:t>Rationalist search for integrating truth</a:t>
          </a:r>
          <a:endParaRPr lang="en-US" sz="2400" dirty="0"/>
        </a:p>
      </dgm:t>
    </dgm:pt>
    <dgm:pt modelId="{C8B8794F-0C02-0C44-A123-2454778FAA2F}" type="parTrans" cxnId="{020AECF1-3FCB-9F46-9F38-57369A1C3D85}">
      <dgm:prSet/>
      <dgm:spPr/>
      <dgm:t>
        <a:bodyPr/>
        <a:lstStyle/>
        <a:p>
          <a:endParaRPr lang="en-US"/>
        </a:p>
      </dgm:t>
    </dgm:pt>
    <dgm:pt modelId="{B8479302-D708-7841-BB98-4BB1710C9E99}" type="sibTrans" cxnId="{020AECF1-3FCB-9F46-9F38-57369A1C3D85}">
      <dgm:prSet/>
      <dgm:spPr/>
      <dgm:t>
        <a:bodyPr/>
        <a:lstStyle/>
        <a:p>
          <a:endParaRPr lang="en-US"/>
        </a:p>
      </dgm:t>
    </dgm:pt>
    <dgm:pt modelId="{BB1FA235-6C15-F04D-9FC6-000D9C65A709}">
      <dgm:prSet phldrT="[Text]" custT="1"/>
      <dgm:spPr/>
      <dgm:t>
        <a:bodyPr/>
        <a:lstStyle/>
        <a:p>
          <a:r>
            <a:rPr lang="en-US" sz="2000" dirty="0" smtClean="0"/>
            <a:t>All Truths True</a:t>
          </a:r>
          <a:endParaRPr lang="en-US" sz="2000" dirty="0"/>
        </a:p>
      </dgm:t>
    </dgm:pt>
    <dgm:pt modelId="{D43A6AE6-5E96-F442-8755-06D6EE2D22EE}" type="parTrans" cxnId="{C6131651-3902-C844-A029-D4EF3E6D3EEB}">
      <dgm:prSet/>
      <dgm:spPr/>
      <dgm:t>
        <a:bodyPr/>
        <a:lstStyle/>
        <a:p>
          <a:endParaRPr lang="en-US"/>
        </a:p>
      </dgm:t>
    </dgm:pt>
    <dgm:pt modelId="{316D5ECB-7766-D94E-8DC2-852C28E59F60}" type="sibTrans" cxnId="{C6131651-3902-C844-A029-D4EF3E6D3EEB}">
      <dgm:prSet/>
      <dgm:spPr/>
      <dgm:t>
        <a:bodyPr/>
        <a:lstStyle/>
        <a:p>
          <a:endParaRPr lang="en-US"/>
        </a:p>
      </dgm:t>
    </dgm:pt>
    <dgm:pt modelId="{B34FFF9A-40BF-6C44-9B18-B0A6DAD8BD7E}" type="pres">
      <dgm:prSet presAssocID="{77D3559E-43CD-534A-9441-E3D7B405FDF2}" presName="linearFlow" presStyleCnt="0">
        <dgm:presLayoutVars>
          <dgm:dir/>
          <dgm:animLvl val="lvl"/>
          <dgm:resizeHandles/>
        </dgm:presLayoutVars>
      </dgm:prSet>
      <dgm:spPr/>
      <dgm:t>
        <a:bodyPr/>
        <a:lstStyle/>
        <a:p>
          <a:endParaRPr lang="en-US"/>
        </a:p>
      </dgm:t>
    </dgm:pt>
    <dgm:pt modelId="{2335D681-F712-3847-85FD-C43F61FA1266}" type="pres">
      <dgm:prSet presAssocID="{6E1F253F-7F6B-454D-B2F3-16C7A63B3DA2}" presName="compositeNode" presStyleCnt="0">
        <dgm:presLayoutVars>
          <dgm:bulletEnabled val="1"/>
        </dgm:presLayoutVars>
      </dgm:prSet>
      <dgm:spPr/>
    </dgm:pt>
    <dgm:pt modelId="{B8F56351-EE38-7548-93CC-EC9192540E3E}" type="pres">
      <dgm:prSet presAssocID="{6E1F253F-7F6B-454D-B2F3-16C7A63B3DA2}" presName="image" presStyleLbl="fgImgPlace1" presStyleIdx="0" presStyleCnt="2"/>
      <dgm:spPr>
        <a:blipFill rotWithShape="0">
          <a:blip xmlns:r="http://schemas.openxmlformats.org/officeDocument/2006/relationships" r:embed="rId1"/>
          <a:stretch>
            <a:fillRect/>
          </a:stretch>
        </a:blipFill>
      </dgm:spPr>
    </dgm:pt>
    <dgm:pt modelId="{3EB0CA02-9E41-A247-9D06-6F09EBF6B384}" type="pres">
      <dgm:prSet presAssocID="{6E1F253F-7F6B-454D-B2F3-16C7A63B3DA2}" presName="childNode" presStyleLbl="node1" presStyleIdx="0" presStyleCnt="2">
        <dgm:presLayoutVars>
          <dgm:bulletEnabled val="1"/>
        </dgm:presLayoutVars>
      </dgm:prSet>
      <dgm:spPr/>
      <dgm:t>
        <a:bodyPr/>
        <a:lstStyle/>
        <a:p>
          <a:endParaRPr lang="en-US"/>
        </a:p>
      </dgm:t>
    </dgm:pt>
    <dgm:pt modelId="{E58F52C4-AB5D-F346-9C65-8F13A6D89595}" type="pres">
      <dgm:prSet presAssocID="{6E1F253F-7F6B-454D-B2F3-16C7A63B3DA2}" presName="parentNode" presStyleLbl="revTx" presStyleIdx="0" presStyleCnt="2">
        <dgm:presLayoutVars>
          <dgm:chMax val="0"/>
          <dgm:bulletEnabled val="1"/>
        </dgm:presLayoutVars>
      </dgm:prSet>
      <dgm:spPr/>
      <dgm:t>
        <a:bodyPr/>
        <a:lstStyle/>
        <a:p>
          <a:endParaRPr lang="en-US"/>
        </a:p>
      </dgm:t>
    </dgm:pt>
    <dgm:pt modelId="{977553E8-D1AD-BF4F-9DDE-380E4FC788AA}" type="pres">
      <dgm:prSet presAssocID="{4B3CF4A2-8FD9-5A49-B92D-0078EACA5164}" presName="sibTrans" presStyleCnt="0"/>
      <dgm:spPr/>
    </dgm:pt>
    <dgm:pt modelId="{9CD603AE-F481-4644-AF96-8EE63326574C}" type="pres">
      <dgm:prSet presAssocID="{F02334C6-2CAC-8845-B728-25628CF1FDBB}" presName="compositeNode" presStyleCnt="0">
        <dgm:presLayoutVars>
          <dgm:bulletEnabled val="1"/>
        </dgm:presLayoutVars>
      </dgm:prSet>
      <dgm:spPr/>
    </dgm:pt>
    <dgm:pt modelId="{503875B0-2042-9946-8B47-BEE599FADAF2}" type="pres">
      <dgm:prSet presAssocID="{F02334C6-2CAC-8845-B728-25628CF1FDBB}" presName="image" presStyleLbl="fgImgPlace1" presStyleIdx="1" presStyleCnt="2"/>
      <dgm:spPr>
        <a:blipFill rotWithShape="1">
          <a:blip xmlns:r="http://schemas.openxmlformats.org/officeDocument/2006/relationships" r:embed="rId2"/>
          <a:stretch>
            <a:fillRect/>
          </a:stretch>
        </a:blipFill>
      </dgm:spPr>
    </dgm:pt>
    <dgm:pt modelId="{79A849B6-1164-8442-BE90-F29F0EA11EAB}" type="pres">
      <dgm:prSet presAssocID="{F02334C6-2CAC-8845-B728-25628CF1FDBB}" presName="childNode" presStyleLbl="node1" presStyleIdx="1" presStyleCnt="2">
        <dgm:presLayoutVars>
          <dgm:bulletEnabled val="1"/>
        </dgm:presLayoutVars>
      </dgm:prSet>
      <dgm:spPr/>
      <dgm:t>
        <a:bodyPr/>
        <a:lstStyle/>
        <a:p>
          <a:endParaRPr lang="en-US"/>
        </a:p>
      </dgm:t>
    </dgm:pt>
    <dgm:pt modelId="{C9893CA0-C7B7-B24D-99EC-194C0B06085B}" type="pres">
      <dgm:prSet presAssocID="{F02334C6-2CAC-8845-B728-25628CF1FDBB}" presName="parentNode" presStyleLbl="revTx" presStyleIdx="1" presStyleCnt="2">
        <dgm:presLayoutVars>
          <dgm:chMax val="0"/>
          <dgm:bulletEnabled val="1"/>
        </dgm:presLayoutVars>
      </dgm:prSet>
      <dgm:spPr/>
      <dgm:t>
        <a:bodyPr/>
        <a:lstStyle/>
        <a:p>
          <a:endParaRPr lang="en-US"/>
        </a:p>
      </dgm:t>
    </dgm:pt>
  </dgm:ptLst>
  <dgm:cxnLst>
    <dgm:cxn modelId="{F03F6A74-7127-D647-8035-80B36A81A904}" srcId="{6E1F253F-7F6B-454D-B2F3-16C7A63B3DA2}" destId="{B5D5C5DC-4830-9748-AEC7-5A32C8D5A5D8}" srcOrd="0" destOrd="0" parTransId="{2421483C-8CE1-3F4A-BAD1-DFE055BFBEAB}" sibTransId="{13B7C86D-96C8-304F-9A01-D75692056026}"/>
    <dgm:cxn modelId="{CCBBC6CF-50C5-6948-AD39-90116FA6A5D1}" type="presOf" srcId="{D1C7B9B3-6E14-4D49-84B3-989E2274FCAB}" destId="{3EB0CA02-9E41-A247-9D06-6F09EBF6B384}" srcOrd="0" destOrd="2" presId="urn:microsoft.com/office/officeart/2005/8/layout/hList2"/>
    <dgm:cxn modelId="{C721AD6F-67BE-2740-B1E9-FE33641E2CF6}" type="presOf" srcId="{35381CFB-86FF-F245-9CAD-D04EFCDD81ED}" destId="{3EB0CA02-9E41-A247-9D06-6F09EBF6B384}" srcOrd="0" destOrd="4" presId="urn:microsoft.com/office/officeart/2005/8/layout/hList2"/>
    <dgm:cxn modelId="{3AB02062-2291-C149-B003-D4D5F6E891A1}" type="presOf" srcId="{91D81F87-8936-CF45-A8BB-6AA874B7B10A}" destId="{3EB0CA02-9E41-A247-9D06-6F09EBF6B384}" srcOrd="0" destOrd="5" presId="urn:microsoft.com/office/officeart/2005/8/layout/hList2"/>
    <dgm:cxn modelId="{FCFE5873-3C15-B848-A9D1-B17B161AE1A1}" type="presOf" srcId="{BD902DD2-DA3F-DD40-AF1A-EED2F734E47A}" destId="{79A849B6-1164-8442-BE90-F29F0EA11EAB}" srcOrd="0" destOrd="3" presId="urn:microsoft.com/office/officeart/2005/8/layout/hList2"/>
    <dgm:cxn modelId="{36966D44-F68C-B841-AADA-79A4E456CFF5}" srcId="{6E1F253F-7F6B-454D-B2F3-16C7A63B3DA2}" destId="{91D81F87-8936-CF45-A8BB-6AA874B7B10A}" srcOrd="5" destOrd="0" parTransId="{DBAE36D5-2EFC-A540-9C3C-8F85EFC46610}" sibTransId="{0761F7B2-7850-A745-B969-F5E1CE5AAAB0}"/>
    <dgm:cxn modelId="{8E67507D-E17B-F642-A125-7FF0B579E09C}" type="presOf" srcId="{6E1F253F-7F6B-454D-B2F3-16C7A63B3DA2}" destId="{E58F52C4-AB5D-F346-9C65-8F13A6D89595}" srcOrd="0" destOrd="0" presId="urn:microsoft.com/office/officeart/2005/8/layout/hList2"/>
    <dgm:cxn modelId="{75B00D31-5D2C-2C47-8E14-B677571D23A2}" srcId="{F02334C6-2CAC-8845-B728-25628CF1FDBB}" destId="{D83B44DF-3794-9B44-9927-72633DE00BB2}" srcOrd="4" destOrd="0" parTransId="{4A52EE61-4302-4844-B644-B089CF630B25}" sibTransId="{9FF96E40-07F3-2641-A902-8F954A9DE90B}"/>
    <dgm:cxn modelId="{73131698-169B-124D-955F-3BC001443669}" type="presOf" srcId="{B60CAC33-41F0-7F40-8464-EC2B11F12395}" destId="{3EB0CA02-9E41-A247-9D06-6F09EBF6B384}" srcOrd="0" destOrd="1" presId="urn:microsoft.com/office/officeart/2005/8/layout/hList2"/>
    <dgm:cxn modelId="{8DFBBFB9-E26F-374D-B5C8-12CEFC287F02}" type="presOf" srcId="{B5D5C5DC-4830-9748-AEC7-5A32C8D5A5D8}" destId="{3EB0CA02-9E41-A247-9D06-6F09EBF6B384}" srcOrd="0" destOrd="0" presId="urn:microsoft.com/office/officeart/2005/8/layout/hList2"/>
    <dgm:cxn modelId="{F72ED7B1-821E-F448-8AC3-D1B1C15A07A5}" srcId="{77D3559E-43CD-534A-9441-E3D7B405FDF2}" destId="{F02334C6-2CAC-8845-B728-25628CF1FDBB}" srcOrd="1" destOrd="0" parTransId="{58CECFE0-AF45-FF4F-945F-4CA2C8E43C74}" sibTransId="{FA4C6C4E-8234-5346-BB4A-6F582C65FBE1}"/>
    <dgm:cxn modelId="{572A1CFE-92F0-B544-8E5D-3428281563B4}" srcId="{6E1F253F-7F6B-454D-B2F3-16C7A63B3DA2}" destId="{35381CFB-86FF-F245-9CAD-D04EFCDD81ED}" srcOrd="4" destOrd="0" parTransId="{1545CB58-F5C0-2544-B297-CD1C8C343245}" sibTransId="{A68DAB4C-3346-6847-8395-2F5EC3847002}"/>
    <dgm:cxn modelId="{2D6340F1-7DE0-4946-B35B-F2821F3FFD34}" srcId="{F02334C6-2CAC-8845-B728-25628CF1FDBB}" destId="{20F5516E-2F74-2A43-911E-8FCAB3DF1E25}" srcOrd="0" destOrd="0" parTransId="{9001E255-0397-FF48-BF27-8FA5A606D8A2}" sibTransId="{10AC9203-1424-1043-A51D-6EA0A84006B0}"/>
    <dgm:cxn modelId="{020AECF1-3FCB-9F46-9F38-57369A1C3D85}" srcId="{6E1F253F-7F6B-454D-B2F3-16C7A63B3DA2}" destId="{B60CAC33-41F0-7F40-8464-EC2B11F12395}" srcOrd="1" destOrd="0" parTransId="{C8B8794F-0C02-0C44-A123-2454778FAA2F}" sibTransId="{B8479302-D708-7841-BB98-4BB1710C9E99}"/>
    <dgm:cxn modelId="{7A2B3108-A1B5-CA45-9C3A-F1FDFA938468}" srcId="{77D3559E-43CD-534A-9441-E3D7B405FDF2}" destId="{6E1F253F-7F6B-454D-B2F3-16C7A63B3DA2}" srcOrd="0" destOrd="0" parTransId="{EA62C57A-3CF6-CC4F-B04B-93BD3A3E2C93}" sibTransId="{4B3CF4A2-8FD9-5A49-B92D-0078EACA5164}"/>
    <dgm:cxn modelId="{9BF59185-0F33-8849-802A-087E55EFD1F7}" srcId="{6E1F253F-7F6B-454D-B2F3-16C7A63B3DA2}" destId="{D1C7B9B3-6E14-4D49-84B3-989E2274FCAB}" srcOrd="2" destOrd="0" parTransId="{70F2271D-E2E3-6946-9C81-ACA7AE8326B9}" sibTransId="{36B18573-F4DE-FC41-A813-639B47D77239}"/>
    <dgm:cxn modelId="{C9DF1ACD-18F3-344D-997C-E77410EC07E2}" type="presOf" srcId="{D83B44DF-3794-9B44-9927-72633DE00BB2}" destId="{79A849B6-1164-8442-BE90-F29F0EA11EAB}" srcOrd="0" destOrd="4" presId="urn:microsoft.com/office/officeart/2005/8/layout/hList2"/>
    <dgm:cxn modelId="{04807F51-2D69-C845-888C-99F264473EDC}" srcId="{6E1F253F-7F6B-454D-B2F3-16C7A63B3DA2}" destId="{72211D13-7C69-804F-B889-B8C76A70BFF8}" srcOrd="3" destOrd="0" parTransId="{F9F3B2F0-3032-E64C-B5AE-D36DA3452048}" sibTransId="{B79AC734-3216-7B43-A86F-5F3D988D5E06}"/>
    <dgm:cxn modelId="{FEF88186-717D-9640-89B5-ED3C5567951E}" type="presOf" srcId="{72211D13-7C69-804F-B889-B8C76A70BFF8}" destId="{3EB0CA02-9E41-A247-9D06-6F09EBF6B384}" srcOrd="0" destOrd="3" presId="urn:microsoft.com/office/officeart/2005/8/layout/hList2"/>
    <dgm:cxn modelId="{704951AF-C774-F946-BA6A-DCF42F41DC64}" type="presOf" srcId="{BB1FA235-6C15-F04D-9FC6-000D9C65A709}" destId="{79A849B6-1164-8442-BE90-F29F0EA11EAB}" srcOrd="0" destOrd="1" presId="urn:microsoft.com/office/officeart/2005/8/layout/hList2"/>
    <dgm:cxn modelId="{A906ACB1-9565-DA4C-BD01-154F98C4A860}" type="presOf" srcId="{F02334C6-2CAC-8845-B728-25628CF1FDBB}" destId="{C9893CA0-C7B7-B24D-99EC-194C0B06085B}" srcOrd="0" destOrd="0" presId="urn:microsoft.com/office/officeart/2005/8/layout/hList2"/>
    <dgm:cxn modelId="{03051A82-81C4-F648-8690-D37AF1EBAC94}" type="presOf" srcId="{77D3559E-43CD-534A-9441-E3D7B405FDF2}" destId="{B34FFF9A-40BF-6C44-9B18-B0A6DAD8BD7E}" srcOrd="0" destOrd="0" presId="urn:microsoft.com/office/officeart/2005/8/layout/hList2"/>
    <dgm:cxn modelId="{BB817FB0-C7E4-D640-B5C4-DF9E8C5DDC51}" type="presOf" srcId="{5B38F888-B036-D040-ACA3-5280B7A3579F}" destId="{79A849B6-1164-8442-BE90-F29F0EA11EAB}" srcOrd="0" destOrd="2" presId="urn:microsoft.com/office/officeart/2005/8/layout/hList2"/>
    <dgm:cxn modelId="{9505ED70-F14E-E144-BD11-76AB7F312BB1}" type="presOf" srcId="{20F5516E-2F74-2A43-911E-8FCAB3DF1E25}" destId="{79A849B6-1164-8442-BE90-F29F0EA11EAB}" srcOrd="0" destOrd="0" presId="urn:microsoft.com/office/officeart/2005/8/layout/hList2"/>
    <dgm:cxn modelId="{FFB107F6-732E-7449-9AB7-8C822B072B97}" srcId="{F02334C6-2CAC-8845-B728-25628CF1FDBB}" destId="{5B38F888-B036-D040-ACA3-5280B7A3579F}" srcOrd="2" destOrd="0" parTransId="{08683136-231B-724B-805D-B6E8183C8583}" sibTransId="{5023CBBB-8B2A-664F-87F7-9769EFCE511C}"/>
    <dgm:cxn modelId="{6B4C0422-C176-8E43-9017-8B8A239AA4A2}" srcId="{F02334C6-2CAC-8845-B728-25628CF1FDBB}" destId="{BD902DD2-DA3F-DD40-AF1A-EED2F734E47A}" srcOrd="3" destOrd="0" parTransId="{C30E870B-6A0A-894D-987F-CA23D8E78B30}" sibTransId="{9B09E676-9B1E-744A-B9BE-D0C1613B304C}"/>
    <dgm:cxn modelId="{C6131651-3902-C844-A029-D4EF3E6D3EEB}" srcId="{F02334C6-2CAC-8845-B728-25628CF1FDBB}" destId="{BB1FA235-6C15-F04D-9FC6-000D9C65A709}" srcOrd="1" destOrd="0" parTransId="{D43A6AE6-5E96-F442-8755-06D6EE2D22EE}" sibTransId="{316D5ECB-7766-D94E-8DC2-852C28E59F60}"/>
    <dgm:cxn modelId="{0671CDC9-002B-C845-8704-2B43FB84EE88}" type="presParOf" srcId="{B34FFF9A-40BF-6C44-9B18-B0A6DAD8BD7E}" destId="{2335D681-F712-3847-85FD-C43F61FA1266}" srcOrd="0" destOrd="0" presId="urn:microsoft.com/office/officeart/2005/8/layout/hList2"/>
    <dgm:cxn modelId="{1ACEBFD6-9A09-9E43-9B0E-27B7CB52416D}" type="presParOf" srcId="{2335D681-F712-3847-85FD-C43F61FA1266}" destId="{B8F56351-EE38-7548-93CC-EC9192540E3E}" srcOrd="0" destOrd="0" presId="urn:microsoft.com/office/officeart/2005/8/layout/hList2"/>
    <dgm:cxn modelId="{1606B9D4-542D-D347-AF8D-C6E1479A786B}" type="presParOf" srcId="{2335D681-F712-3847-85FD-C43F61FA1266}" destId="{3EB0CA02-9E41-A247-9D06-6F09EBF6B384}" srcOrd="1" destOrd="0" presId="urn:microsoft.com/office/officeart/2005/8/layout/hList2"/>
    <dgm:cxn modelId="{D443F062-7C62-784F-B734-25E7F09279D6}" type="presParOf" srcId="{2335D681-F712-3847-85FD-C43F61FA1266}" destId="{E58F52C4-AB5D-F346-9C65-8F13A6D89595}" srcOrd="2" destOrd="0" presId="urn:microsoft.com/office/officeart/2005/8/layout/hList2"/>
    <dgm:cxn modelId="{8D2496E2-E0F7-614A-AF56-889C14E4AAF2}" type="presParOf" srcId="{B34FFF9A-40BF-6C44-9B18-B0A6DAD8BD7E}" destId="{977553E8-D1AD-BF4F-9DDE-380E4FC788AA}" srcOrd="1" destOrd="0" presId="urn:microsoft.com/office/officeart/2005/8/layout/hList2"/>
    <dgm:cxn modelId="{DD703766-20B4-7F4D-A17B-859DF0C79922}" type="presParOf" srcId="{B34FFF9A-40BF-6C44-9B18-B0A6DAD8BD7E}" destId="{9CD603AE-F481-4644-AF96-8EE63326574C}" srcOrd="2" destOrd="0" presId="urn:microsoft.com/office/officeart/2005/8/layout/hList2"/>
    <dgm:cxn modelId="{4C2915B2-3B2D-214A-A18D-4D155E9241B5}" type="presParOf" srcId="{9CD603AE-F481-4644-AF96-8EE63326574C}" destId="{503875B0-2042-9946-8B47-BEE599FADAF2}" srcOrd="0" destOrd="0" presId="urn:microsoft.com/office/officeart/2005/8/layout/hList2"/>
    <dgm:cxn modelId="{615D60B4-62BB-3443-81BD-DDCE27DB4372}" type="presParOf" srcId="{9CD603AE-F481-4644-AF96-8EE63326574C}" destId="{79A849B6-1164-8442-BE90-F29F0EA11EAB}" srcOrd="1" destOrd="0" presId="urn:microsoft.com/office/officeart/2005/8/layout/hList2"/>
    <dgm:cxn modelId="{664FE853-F7CF-F74C-92C8-65D4E307415C}" type="presParOf" srcId="{9CD603AE-F481-4644-AF96-8EE63326574C}" destId="{C9893CA0-C7B7-B24D-99EC-194C0B06085B}"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D3559E-43CD-534A-9441-E3D7B405FDF2}" type="doc">
      <dgm:prSet loTypeId="urn:microsoft.com/office/officeart/2005/8/layout/hList2" loCatId="list" qsTypeId="urn:microsoft.com/office/officeart/2005/8/quickstyle/simple4" qsCatId="simple" csTypeId="urn:microsoft.com/office/officeart/2005/8/colors/accent1_2" csCatId="accent1" phldr="1"/>
      <dgm:spPr/>
      <dgm:t>
        <a:bodyPr/>
        <a:lstStyle/>
        <a:p>
          <a:endParaRPr lang="en-US"/>
        </a:p>
      </dgm:t>
    </dgm:pt>
    <dgm:pt modelId="{6E1F253F-7F6B-454D-B2F3-16C7A63B3DA2}">
      <dgm:prSet phldrT="[Text]"/>
      <dgm:spPr/>
      <dgm:t>
        <a:bodyPr/>
        <a:lstStyle/>
        <a:p>
          <a:r>
            <a:rPr lang="en-US" dirty="0" smtClean="0"/>
            <a:t>Modernism</a:t>
          </a:r>
          <a:endParaRPr lang="en-US" dirty="0"/>
        </a:p>
      </dgm:t>
    </dgm:pt>
    <dgm:pt modelId="{EA62C57A-3CF6-CC4F-B04B-93BD3A3E2C93}" type="parTrans" cxnId="{7A2B3108-A1B5-CA45-9C3A-F1FDFA938468}">
      <dgm:prSet/>
      <dgm:spPr/>
      <dgm:t>
        <a:bodyPr/>
        <a:lstStyle/>
        <a:p>
          <a:endParaRPr lang="en-US"/>
        </a:p>
      </dgm:t>
    </dgm:pt>
    <dgm:pt modelId="{4B3CF4A2-8FD9-5A49-B92D-0078EACA5164}" type="sibTrans" cxnId="{7A2B3108-A1B5-CA45-9C3A-F1FDFA938468}">
      <dgm:prSet/>
      <dgm:spPr/>
      <dgm:t>
        <a:bodyPr/>
        <a:lstStyle/>
        <a:p>
          <a:endParaRPr lang="en-US"/>
        </a:p>
      </dgm:t>
    </dgm:pt>
    <dgm:pt modelId="{F02334C6-2CAC-8845-B728-25628CF1FDBB}">
      <dgm:prSet phldrT="[Text]"/>
      <dgm:spPr/>
      <dgm:t>
        <a:bodyPr/>
        <a:lstStyle/>
        <a:p>
          <a:r>
            <a:rPr lang="en-US" dirty="0" smtClean="0"/>
            <a:t>Post-modernism</a:t>
          </a:r>
          <a:endParaRPr lang="en-US" dirty="0"/>
        </a:p>
      </dgm:t>
    </dgm:pt>
    <dgm:pt modelId="{58CECFE0-AF45-FF4F-945F-4CA2C8E43C74}" type="parTrans" cxnId="{F72ED7B1-821E-F448-8AC3-D1B1C15A07A5}">
      <dgm:prSet/>
      <dgm:spPr/>
      <dgm:t>
        <a:bodyPr/>
        <a:lstStyle/>
        <a:p>
          <a:endParaRPr lang="en-US"/>
        </a:p>
      </dgm:t>
    </dgm:pt>
    <dgm:pt modelId="{FA4C6C4E-8234-5346-BB4A-6F582C65FBE1}" type="sibTrans" cxnId="{F72ED7B1-821E-F448-8AC3-D1B1C15A07A5}">
      <dgm:prSet/>
      <dgm:spPr/>
      <dgm:t>
        <a:bodyPr/>
        <a:lstStyle/>
        <a:p>
          <a:endParaRPr lang="en-US"/>
        </a:p>
      </dgm:t>
    </dgm:pt>
    <dgm:pt modelId="{20F5516E-2F74-2A43-911E-8FCAB3DF1E25}">
      <dgm:prSet phldrT="[Text]" custT="1"/>
      <dgm:spPr/>
      <dgm:t>
        <a:bodyPr/>
        <a:lstStyle/>
        <a:p>
          <a:r>
            <a:rPr lang="en-US" sz="1800" dirty="0" smtClean="0"/>
            <a:t>Loss of Authority,  Integration &amp; Meaning</a:t>
          </a:r>
          <a:endParaRPr lang="en-US" sz="1800" dirty="0"/>
        </a:p>
      </dgm:t>
    </dgm:pt>
    <dgm:pt modelId="{9001E255-0397-FF48-BF27-8FA5A606D8A2}" type="parTrans" cxnId="{2D6340F1-7DE0-4946-B35B-F2821F3FFD34}">
      <dgm:prSet/>
      <dgm:spPr/>
      <dgm:t>
        <a:bodyPr/>
        <a:lstStyle/>
        <a:p>
          <a:endParaRPr lang="en-US"/>
        </a:p>
      </dgm:t>
    </dgm:pt>
    <dgm:pt modelId="{10AC9203-1424-1043-A51D-6EA0A84006B0}" type="sibTrans" cxnId="{2D6340F1-7DE0-4946-B35B-F2821F3FFD34}">
      <dgm:prSet/>
      <dgm:spPr/>
      <dgm:t>
        <a:bodyPr/>
        <a:lstStyle/>
        <a:p>
          <a:endParaRPr lang="en-US"/>
        </a:p>
      </dgm:t>
    </dgm:pt>
    <dgm:pt modelId="{BD902DD2-DA3F-DD40-AF1A-EED2F734E47A}">
      <dgm:prSet phldrT="[Text]" custT="1"/>
      <dgm:spPr/>
      <dgm:t>
        <a:bodyPr/>
        <a:lstStyle/>
        <a:p>
          <a:r>
            <a:rPr lang="en-US" sz="1800" dirty="0" smtClean="0"/>
            <a:t>Postmodern Schizophrenia and Evolutionary Determinism</a:t>
          </a:r>
          <a:endParaRPr lang="en-US" sz="1800" dirty="0"/>
        </a:p>
      </dgm:t>
    </dgm:pt>
    <dgm:pt modelId="{C30E870B-6A0A-894D-987F-CA23D8E78B30}" type="parTrans" cxnId="{6B4C0422-C176-8E43-9017-8B8A239AA4A2}">
      <dgm:prSet/>
      <dgm:spPr/>
      <dgm:t>
        <a:bodyPr/>
        <a:lstStyle/>
        <a:p>
          <a:endParaRPr lang="en-US"/>
        </a:p>
      </dgm:t>
    </dgm:pt>
    <dgm:pt modelId="{9B09E676-9B1E-744A-B9BE-D0C1613B304C}" type="sibTrans" cxnId="{6B4C0422-C176-8E43-9017-8B8A239AA4A2}">
      <dgm:prSet/>
      <dgm:spPr/>
      <dgm:t>
        <a:bodyPr/>
        <a:lstStyle/>
        <a:p>
          <a:endParaRPr lang="en-US"/>
        </a:p>
      </dgm:t>
    </dgm:pt>
    <dgm:pt modelId="{F364079B-4704-1D40-9AC4-76D360D3C521}">
      <dgm:prSet phldrT="[Text]"/>
      <dgm:spPr/>
      <dgm:t>
        <a:bodyPr/>
        <a:lstStyle/>
        <a:p>
          <a:r>
            <a:rPr lang="en-US" dirty="0" smtClean="0"/>
            <a:t>Post-Postmodernism</a:t>
          </a:r>
          <a:endParaRPr lang="en-US" dirty="0"/>
        </a:p>
      </dgm:t>
    </dgm:pt>
    <dgm:pt modelId="{E835BDEF-F7CE-2948-A9A1-E70E5F98AD53}" type="parTrans" cxnId="{D6058528-75C9-2948-BF9E-B1232F27FE98}">
      <dgm:prSet/>
      <dgm:spPr/>
      <dgm:t>
        <a:bodyPr/>
        <a:lstStyle/>
        <a:p>
          <a:endParaRPr lang="en-US"/>
        </a:p>
      </dgm:t>
    </dgm:pt>
    <dgm:pt modelId="{8372602F-FBD5-1048-80A8-18AA0814EFB8}" type="sibTrans" cxnId="{D6058528-75C9-2948-BF9E-B1232F27FE98}">
      <dgm:prSet/>
      <dgm:spPr/>
      <dgm:t>
        <a:bodyPr/>
        <a:lstStyle/>
        <a:p>
          <a:endParaRPr lang="en-US"/>
        </a:p>
      </dgm:t>
    </dgm:pt>
    <dgm:pt modelId="{27DDBE6C-3FBF-7C45-9666-30E1E6C084EF}">
      <dgm:prSet phldrT="[Text]"/>
      <dgm:spPr/>
      <dgm:t>
        <a:bodyPr/>
        <a:lstStyle/>
        <a:p>
          <a:r>
            <a:rPr lang="en-US" dirty="0" smtClean="0"/>
            <a:t>Alternative Kingdom Order</a:t>
          </a:r>
          <a:endParaRPr lang="en-US" dirty="0"/>
        </a:p>
      </dgm:t>
    </dgm:pt>
    <dgm:pt modelId="{ED1E3AC4-AB17-3D43-979C-2B33B80B1CEF}" type="parTrans" cxnId="{B6E6D9E9-B3AF-EB48-B7E5-4DAEFA1720A5}">
      <dgm:prSet/>
      <dgm:spPr/>
      <dgm:t>
        <a:bodyPr/>
        <a:lstStyle/>
        <a:p>
          <a:endParaRPr lang="en-US"/>
        </a:p>
      </dgm:t>
    </dgm:pt>
    <dgm:pt modelId="{13068FA8-9ADB-A841-ADC1-FA5FF4A5DFA2}" type="sibTrans" cxnId="{B6E6D9E9-B3AF-EB48-B7E5-4DAEFA1720A5}">
      <dgm:prSet/>
      <dgm:spPr/>
      <dgm:t>
        <a:bodyPr/>
        <a:lstStyle/>
        <a:p>
          <a:endParaRPr lang="en-US"/>
        </a:p>
      </dgm:t>
    </dgm:pt>
    <dgm:pt modelId="{75B523A0-DD75-0D48-A549-747B026C3C0F}">
      <dgm:prSet phldrT="[Text]"/>
      <dgm:spPr/>
      <dgm:t>
        <a:bodyPr/>
        <a:lstStyle/>
        <a:p>
          <a:r>
            <a:rPr lang="en-US" dirty="0" smtClean="0"/>
            <a:t>Redefinition of the Anthropological</a:t>
          </a:r>
          <a:endParaRPr lang="en-US" dirty="0"/>
        </a:p>
      </dgm:t>
    </dgm:pt>
    <dgm:pt modelId="{3CCAA6E2-1835-B345-9DA5-7939409B1694}" type="parTrans" cxnId="{A639CE72-B64A-F149-8062-0120D64319E9}">
      <dgm:prSet/>
      <dgm:spPr/>
      <dgm:t>
        <a:bodyPr/>
        <a:lstStyle/>
        <a:p>
          <a:endParaRPr lang="en-US"/>
        </a:p>
      </dgm:t>
    </dgm:pt>
    <dgm:pt modelId="{6F9FB9AA-D108-6744-AE53-B6D9A7A54012}" type="sibTrans" cxnId="{A639CE72-B64A-F149-8062-0120D64319E9}">
      <dgm:prSet/>
      <dgm:spPr/>
      <dgm:t>
        <a:bodyPr/>
        <a:lstStyle/>
        <a:p>
          <a:endParaRPr lang="en-US"/>
        </a:p>
      </dgm:t>
    </dgm:pt>
    <dgm:pt modelId="{2605ADF4-3816-524D-AE13-7E74E129BEF6}">
      <dgm:prSet phldrT="[Text]"/>
      <dgm:spPr/>
      <dgm:t>
        <a:bodyPr/>
        <a:lstStyle/>
        <a:p>
          <a:endParaRPr lang="en-US" sz="1500" dirty="0"/>
        </a:p>
      </dgm:t>
    </dgm:pt>
    <dgm:pt modelId="{BF121483-A7CF-2E48-8DE0-27591E28E109}" type="parTrans" cxnId="{3C33246E-F0AE-A74F-AA6F-2F8D20BDA56F}">
      <dgm:prSet/>
      <dgm:spPr/>
      <dgm:t>
        <a:bodyPr/>
        <a:lstStyle/>
        <a:p>
          <a:endParaRPr lang="en-US"/>
        </a:p>
      </dgm:t>
    </dgm:pt>
    <dgm:pt modelId="{9895AED6-2A3A-3442-8030-AFE969C042ED}" type="sibTrans" cxnId="{3C33246E-F0AE-A74F-AA6F-2F8D20BDA56F}">
      <dgm:prSet/>
      <dgm:spPr/>
      <dgm:t>
        <a:bodyPr/>
        <a:lstStyle/>
        <a:p>
          <a:endParaRPr lang="en-US"/>
        </a:p>
      </dgm:t>
    </dgm:pt>
    <dgm:pt modelId="{DA2627C9-B9A2-B54D-ADF1-A674C0C9423D}">
      <dgm:prSet phldrT="[Text]"/>
      <dgm:spPr/>
      <dgm:t>
        <a:bodyPr/>
        <a:lstStyle/>
        <a:p>
          <a:endParaRPr lang="en-US" dirty="0"/>
        </a:p>
      </dgm:t>
    </dgm:pt>
    <dgm:pt modelId="{7E47744B-A0F8-BB40-82E9-864C358D4B77}" type="parTrans" cxnId="{8AE3A513-501F-F147-8A52-8DF99EC6D46B}">
      <dgm:prSet/>
      <dgm:spPr/>
      <dgm:t>
        <a:bodyPr/>
        <a:lstStyle/>
        <a:p>
          <a:endParaRPr lang="en-US"/>
        </a:p>
      </dgm:t>
    </dgm:pt>
    <dgm:pt modelId="{995790F2-B68E-144E-B9E1-1D4A6D44CCEB}" type="sibTrans" cxnId="{8AE3A513-501F-F147-8A52-8DF99EC6D46B}">
      <dgm:prSet/>
      <dgm:spPr/>
      <dgm:t>
        <a:bodyPr/>
        <a:lstStyle/>
        <a:p>
          <a:endParaRPr lang="en-US"/>
        </a:p>
      </dgm:t>
    </dgm:pt>
    <dgm:pt modelId="{27C46636-4EB4-794B-9647-41F6B41F5E4C}">
      <dgm:prSet phldrT="[Text]"/>
      <dgm:spPr/>
      <dgm:t>
        <a:bodyPr/>
        <a:lstStyle/>
        <a:p>
          <a:r>
            <a:rPr lang="en-US" dirty="0" smtClean="0"/>
            <a:t>Personhood Infusing Matter</a:t>
          </a:r>
          <a:endParaRPr lang="en-US" dirty="0"/>
        </a:p>
      </dgm:t>
    </dgm:pt>
    <dgm:pt modelId="{37048BA1-A924-154E-B6CA-BD61F2598650}" type="parTrans" cxnId="{F127F3CC-0353-B74C-A40B-05408A5E677A}">
      <dgm:prSet/>
      <dgm:spPr/>
      <dgm:t>
        <a:bodyPr/>
        <a:lstStyle/>
        <a:p>
          <a:endParaRPr lang="en-US"/>
        </a:p>
      </dgm:t>
    </dgm:pt>
    <dgm:pt modelId="{B07A8219-7734-AD49-AAE8-6DB2B1A5A205}" type="sibTrans" cxnId="{F127F3CC-0353-B74C-A40B-05408A5E677A}">
      <dgm:prSet/>
      <dgm:spPr/>
      <dgm:t>
        <a:bodyPr/>
        <a:lstStyle/>
        <a:p>
          <a:endParaRPr lang="en-US"/>
        </a:p>
      </dgm:t>
    </dgm:pt>
    <dgm:pt modelId="{32CED59A-B6EB-BC45-9079-4E15F934F1C6}">
      <dgm:prSet phldrT="[Text]"/>
      <dgm:spPr/>
      <dgm:t>
        <a:bodyPr/>
        <a:lstStyle/>
        <a:p>
          <a:endParaRPr lang="en-US" sz="1500" dirty="0"/>
        </a:p>
      </dgm:t>
    </dgm:pt>
    <dgm:pt modelId="{9D280A8B-2C2F-AF42-BED9-22A825AF7D82}" type="parTrans" cxnId="{F276AAA7-5AB2-8C4A-AFF4-B551ABCF274C}">
      <dgm:prSet/>
      <dgm:spPr/>
      <dgm:t>
        <a:bodyPr/>
        <a:lstStyle/>
        <a:p>
          <a:endParaRPr lang="en-US"/>
        </a:p>
      </dgm:t>
    </dgm:pt>
    <dgm:pt modelId="{A8811E04-9B81-FD47-92A1-8F40F0022F57}" type="sibTrans" cxnId="{F276AAA7-5AB2-8C4A-AFF4-B551ABCF274C}">
      <dgm:prSet/>
      <dgm:spPr/>
      <dgm:t>
        <a:bodyPr/>
        <a:lstStyle/>
        <a:p>
          <a:endParaRPr lang="en-US"/>
        </a:p>
      </dgm:t>
    </dgm:pt>
    <dgm:pt modelId="{D83B44DF-3794-9B44-9927-72633DE00BB2}">
      <dgm:prSet phldrT="[Text]" custT="1"/>
      <dgm:spPr/>
      <dgm:t>
        <a:bodyPr/>
        <a:lstStyle/>
        <a:p>
          <a:r>
            <a:rPr lang="en-US" sz="1800" dirty="0" smtClean="0"/>
            <a:t>Death of Rationalist Materialism  &amp; Ethereal Spirituality</a:t>
          </a:r>
          <a:endParaRPr lang="en-US" sz="1800" dirty="0"/>
        </a:p>
      </dgm:t>
    </dgm:pt>
    <dgm:pt modelId="{4A52EE61-4302-4844-B644-B089CF630B25}" type="parTrans" cxnId="{75B00D31-5D2C-2C47-8E14-B677571D23A2}">
      <dgm:prSet/>
      <dgm:spPr/>
      <dgm:t>
        <a:bodyPr/>
        <a:lstStyle/>
        <a:p>
          <a:endParaRPr lang="en-US"/>
        </a:p>
      </dgm:t>
    </dgm:pt>
    <dgm:pt modelId="{9FF96E40-07F3-2641-A902-8F954A9DE90B}" type="sibTrans" cxnId="{75B00D31-5D2C-2C47-8E14-B677571D23A2}">
      <dgm:prSet/>
      <dgm:spPr/>
      <dgm:t>
        <a:bodyPr/>
        <a:lstStyle/>
        <a:p>
          <a:endParaRPr lang="en-US"/>
        </a:p>
      </dgm:t>
    </dgm:pt>
    <dgm:pt modelId="{91D81F87-8936-CF45-A8BB-6AA874B7B10A}">
      <dgm:prSet phldrT="[Text]"/>
      <dgm:spPr/>
      <dgm:t>
        <a:bodyPr/>
        <a:lstStyle/>
        <a:p>
          <a:endParaRPr lang="en-US" sz="1500" dirty="0"/>
        </a:p>
      </dgm:t>
    </dgm:pt>
    <dgm:pt modelId="{DBAE36D5-2EFC-A540-9C3C-8F85EFC46610}" type="parTrans" cxnId="{36966D44-F68C-B841-AADA-79A4E456CFF5}">
      <dgm:prSet/>
      <dgm:spPr/>
      <dgm:t>
        <a:bodyPr/>
        <a:lstStyle/>
        <a:p>
          <a:endParaRPr lang="en-US"/>
        </a:p>
      </dgm:t>
    </dgm:pt>
    <dgm:pt modelId="{0761F7B2-7850-A745-B969-F5E1CE5AAAB0}" type="sibTrans" cxnId="{36966D44-F68C-B841-AADA-79A4E456CFF5}">
      <dgm:prSet/>
      <dgm:spPr/>
      <dgm:t>
        <a:bodyPr/>
        <a:lstStyle/>
        <a:p>
          <a:endParaRPr lang="en-US"/>
        </a:p>
      </dgm:t>
    </dgm:pt>
    <dgm:pt modelId="{72211D13-7C69-804F-B889-B8C76A70BFF8}">
      <dgm:prSet phldrT="[Text]" custT="1"/>
      <dgm:spPr/>
      <dgm:t>
        <a:bodyPr/>
        <a:lstStyle/>
        <a:p>
          <a:r>
            <a:rPr lang="en-US" sz="1800" dirty="0" smtClean="0"/>
            <a:t>Man the Machine</a:t>
          </a:r>
          <a:endParaRPr lang="en-US" sz="1800" dirty="0"/>
        </a:p>
      </dgm:t>
    </dgm:pt>
    <dgm:pt modelId="{F9F3B2F0-3032-E64C-B5AE-D36DA3452048}" type="parTrans" cxnId="{04807F51-2D69-C845-888C-99F264473EDC}">
      <dgm:prSet/>
      <dgm:spPr/>
      <dgm:t>
        <a:bodyPr/>
        <a:lstStyle/>
        <a:p>
          <a:endParaRPr lang="en-US"/>
        </a:p>
      </dgm:t>
    </dgm:pt>
    <dgm:pt modelId="{B79AC734-3216-7B43-A86F-5F3D988D5E06}" type="sibTrans" cxnId="{04807F51-2D69-C845-888C-99F264473EDC}">
      <dgm:prSet/>
      <dgm:spPr/>
      <dgm:t>
        <a:bodyPr/>
        <a:lstStyle/>
        <a:p>
          <a:endParaRPr lang="en-US"/>
        </a:p>
      </dgm:t>
    </dgm:pt>
    <dgm:pt modelId="{35381CFB-86FF-F245-9CAD-D04EFCDD81ED}">
      <dgm:prSet phldrT="[Text]" custT="1"/>
      <dgm:spPr/>
      <dgm:t>
        <a:bodyPr/>
        <a:lstStyle/>
        <a:p>
          <a:r>
            <a:rPr lang="en-US" sz="1800" dirty="0" smtClean="0"/>
            <a:t>Rationalist Materialism</a:t>
          </a:r>
          <a:endParaRPr lang="en-US" sz="1800" dirty="0"/>
        </a:p>
      </dgm:t>
    </dgm:pt>
    <dgm:pt modelId="{1545CB58-F5C0-2544-B297-CD1C8C343245}" type="parTrans" cxnId="{572A1CFE-92F0-B544-8E5D-3428281563B4}">
      <dgm:prSet/>
      <dgm:spPr/>
      <dgm:t>
        <a:bodyPr/>
        <a:lstStyle/>
        <a:p>
          <a:endParaRPr lang="en-US"/>
        </a:p>
      </dgm:t>
    </dgm:pt>
    <dgm:pt modelId="{A68DAB4C-3346-6847-8395-2F5EC3847002}" type="sibTrans" cxnId="{572A1CFE-92F0-B544-8E5D-3428281563B4}">
      <dgm:prSet/>
      <dgm:spPr/>
      <dgm:t>
        <a:bodyPr/>
        <a:lstStyle/>
        <a:p>
          <a:endParaRPr lang="en-US"/>
        </a:p>
      </dgm:t>
    </dgm:pt>
    <dgm:pt modelId="{5B38F888-B036-D040-ACA3-5280B7A3579F}">
      <dgm:prSet phldrT="[Text]" custT="1"/>
      <dgm:spPr/>
      <dgm:t>
        <a:bodyPr/>
        <a:lstStyle/>
        <a:p>
          <a:r>
            <a:rPr lang="en-US" sz="1800" dirty="0" smtClean="0"/>
            <a:t>New World Order Global Economy</a:t>
          </a:r>
          <a:endParaRPr lang="en-US" sz="1800" dirty="0"/>
        </a:p>
      </dgm:t>
    </dgm:pt>
    <dgm:pt modelId="{08683136-231B-724B-805D-B6E8183C8583}" type="parTrans" cxnId="{FFB107F6-732E-7449-9AB7-8C822B072B97}">
      <dgm:prSet/>
      <dgm:spPr/>
      <dgm:t>
        <a:bodyPr/>
        <a:lstStyle/>
        <a:p>
          <a:endParaRPr lang="en-US"/>
        </a:p>
      </dgm:t>
    </dgm:pt>
    <dgm:pt modelId="{5023CBBB-8B2A-664F-87F7-9769EFCE511C}" type="sibTrans" cxnId="{FFB107F6-732E-7449-9AB7-8C822B072B97}">
      <dgm:prSet/>
      <dgm:spPr/>
      <dgm:t>
        <a:bodyPr/>
        <a:lstStyle/>
        <a:p>
          <a:endParaRPr lang="en-US"/>
        </a:p>
      </dgm:t>
    </dgm:pt>
    <dgm:pt modelId="{B5D5C5DC-4830-9748-AEC7-5A32C8D5A5D8}">
      <dgm:prSet phldrT="[Text]" custT="1"/>
      <dgm:spPr/>
      <dgm:t>
        <a:bodyPr/>
        <a:lstStyle/>
        <a:p>
          <a:r>
            <a:rPr lang="en-US" sz="1800" dirty="0" smtClean="0"/>
            <a:t>Autonomous Authority mediated by State, University</a:t>
          </a:r>
          <a:endParaRPr lang="en-US" sz="1800" dirty="0"/>
        </a:p>
      </dgm:t>
    </dgm:pt>
    <dgm:pt modelId="{2421483C-8CE1-3F4A-BAD1-DFE055BFBEAB}" type="parTrans" cxnId="{F03F6A74-7127-D647-8035-80B36A81A904}">
      <dgm:prSet/>
      <dgm:spPr/>
      <dgm:t>
        <a:bodyPr/>
        <a:lstStyle/>
        <a:p>
          <a:endParaRPr lang="en-US"/>
        </a:p>
      </dgm:t>
    </dgm:pt>
    <dgm:pt modelId="{13B7C86D-96C8-304F-9A01-D75692056026}" type="sibTrans" cxnId="{F03F6A74-7127-D647-8035-80B36A81A904}">
      <dgm:prSet/>
      <dgm:spPr/>
      <dgm:t>
        <a:bodyPr/>
        <a:lstStyle/>
        <a:p>
          <a:endParaRPr lang="en-US"/>
        </a:p>
      </dgm:t>
    </dgm:pt>
    <dgm:pt modelId="{D1C7B9B3-6E14-4D49-84B3-989E2274FCAB}">
      <dgm:prSet phldrT="[Text]" custT="1"/>
      <dgm:spPr/>
      <dgm:t>
        <a:bodyPr/>
        <a:lstStyle/>
        <a:p>
          <a:r>
            <a:rPr lang="en-US" sz="1800" dirty="0" smtClean="0"/>
            <a:t>Nation-States</a:t>
          </a:r>
          <a:endParaRPr lang="en-US" sz="1800" dirty="0"/>
        </a:p>
      </dgm:t>
    </dgm:pt>
    <dgm:pt modelId="{70F2271D-E2E3-6946-9C81-ACA7AE8326B9}" type="parTrans" cxnId="{9BF59185-0F33-8849-802A-087E55EFD1F7}">
      <dgm:prSet/>
      <dgm:spPr/>
      <dgm:t>
        <a:bodyPr/>
        <a:lstStyle/>
        <a:p>
          <a:endParaRPr lang="en-US"/>
        </a:p>
      </dgm:t>
    </dgm:pt>
    <dgm:pt modelId="{36B18573-F4DE-FC41-A813-639B47D77239}" type="sibTrans" cxnId="{9BF59185-0F33-8849-802A-087E55EFD1F7}">
      <dgm:prSet/>
      <dgm:spPr/>
      <dgm:t>
        <a:bodyPr/>
        <a:lstStyle/>
        <a:p>
          <a:endParaRPr lang="en-US"/>
        </a:p>
      </dgm:t>
    </dgm:pt>
    <dgm:pt modelId="{B60CAC33-41F0-7F40-8464-EC2B11F12395}">
      <dgm:prSet phldrT="[Text]" custT="1"/>
      <dgm:spPr/>
      <dgm:t>
        <a:bodyPr/>
        <a:lstStyle/>
        <a:p>
          <a:r>
            <a:rPr lang="en-US" sz="1800" dirty="0" smtClean="0"/>
            <a:t>Rationalist search for integrating truth</a:t>
          </a:r>
          <a:endParaRPr lang="en-US" sz="1800" dirty="0"/>
        </a:p>
      </dgm:t>
    </dgm:pt>
    <dgm:pt modelId="{C8B8794F-0C02-0C44-A123-2454778FAA2F}" type="parTrans" cxnId="{020AECF1-3FCB-9F46-9F38-57369A1C3D85}">
      <dgm:prSet/>
      <dgm:spPr/>
      <dgm:t>
        <a:bodyPr/>
        <a:lstStyle/>
        <a:p>
          <a:endParaRPr lang="en-US"/>
        </a:p>
      </dgm:t>
    </dgm:pt>
    <dgm:pt modelId="{B8479302-D708-7841-BB98-4BB1710C9E99}" type="sibTrans" cxnId="{020AECF1-3FCB-9F46-9F38-57369A1C3D85}">
      <dgm:prSet/>
      <dgm:spPr/>
      <dgm:t>
        <a:bodyPr/>
        <a:lstStyle/>
        <a:p>
          <a:endParaRPr lang="en-US"/>
        </a:p>
      </dgm:t>
    </dgm:pt>
    <dgm:pt modelId="{BB1FA235-6C15-F04D-9FC6-000D9C65A709}">
      <dgm:prSet phldrT="[Text]" custT="1"/>
      <dgm:spPr/>
      <dgm:t>
        <a:bodyPr/>
        <a:lstStyle/>
        <a:p>
          <a:r>
            <a:rPr lang="en-US" sz="1800" dirty="0" smtClean="0"/>
            <a:t>All Truths True</a:t>
          </a:r>
          <a:endParaRPr lang="en-US" sz="1800" dirty="0"/>
        </a:p>
      </dgm:t>
    </dgm:pt>
    <dgm:pt modelId="{D43A6AE6-5E96-F442-8755-06D6EE2D22EE}" type="parTrans" cxnId="{C6131651-3902-C844-A029-D4EF3E6D3EEB}">
      <dgm:prSet/>
      <dgm:spPr/>
      <dgm:t>
        <a:bodyPr/>
        <a:lstStyle/>
        <a:p>
          <a:endParaRPr lang="en-US"/>
        </a:p>
      </dgm:t>
    </dgm:pt>
    <dgm:pt modelId="{316D5ECB-7766-D94E-8DC2-852C28E59F60}" type="sibTrans" cxnId="{C6131651-3902-C844-A029-D4EF3E6D3EEB}">
      <dgm:prSet/>
      <dgm:spPr/>
      <dgm:t>
        <a:bodyPr/>
        <a:lstStyle/>
        <a:p>
          <a:endParaRPr lang="en-US"/>
        </a:p>
      </dgm:t>
    </dgm:pt>
    <dgm:pt modelId="{F4519F02-4F64-BF4E-BF77-D79ACA6BF0CA}">
      <dgm:prSet phldrT="[Text]"/>
      <dgm:spPr/>
      <dgm:t>
        <a:bodyPr/>
        <a:lstStyle/>
        <a:p>
          <a:r>
            <a:rPr lang="en-US" dirty="0" smtClean="0"/>
            <a:t>Integrative Christ as Integrator of Wisdom, Structure, Being</a:t>
          </a:r>
          <a:endParaRPr lang="en-US" dirty="0"/>
        </a:p>
      </dgm:t>
    </dgm:pt>
    <dgm:pt modelId="{5E35F01A-8E62-7A4C-850C-8BC6396EF4E4}" type="parTrans" cxnId="{D8CF2C17-A141-8D43-BF4E-851636EFBD92}">
      <dgm:prSet/>
      <dgm:spPr/>
      <dgm:t>
        <a:bodyPr/>
        <a:lstStyle/>
        <a:p>
          <a:endParaRPr lang="en-US"/>
        </a:p>
      </dgm:t>
    </dgm:pt>
    <dgm:pt modelId="{A30BF88C-A8C2-5D4A-944C-ABEE3C8773B3}" type="sibTrans" cxnId="{D8CF2C17-A141-8D43-BF4E-851636EFBD92}">
      <dgm:prSet/>
      <dgm:spPr/>
      <dgm:t>
        <a:bodyPr/>
        <a:lstStyle/>
        <a:p>
          <a:endParaRPr lang="en-US"/>
        </a:p>
      </dgm:t>
    </dgm:pt>
    <dgm:pt modelId="{B34FFF9A-40BF-6C44-9B18-B0A6DAD8BD7E}" type="pres">
      <dgm:prSet presAssocID="{77D3559E-43CD-534A-9441-E3D7B405FDF2}" presName="linearFlow" presStyleCnt="0">
        <dgm:presLayoutVars>
          <dgm:dir/>
          <dgm:animLvl val="lvl"/>
          <dgm:resizeHandles/>
        </dgm:presLayoutVars>
      </dgm:prSet>
      <dgm:spPr/>
      <dgm:t>
        <a:bodyPr/>
        <a:lstStyle/>
        <a:p>
          <a:endParaRPr lang="en-US"/>
        </a:p>
      </dgm:t>
    </dgm:pt>
    <dgm:pt modelId="{2335D681-F712-3847-85FD-C43F61FA1266}" type="pres">
      <dgm:prSet presAssocID="{6E1F253F-7F6B-454D-B2F3-16C7A63B3DA2}" presName="compositeNode" presStyleCnt="0">
        <dgm:presLayoutVars>
          <dgm:bulletEnabled val="1"/>
        </dgm:presLayoutVars>
      </dgm:prSet>
      <dgm:spPr/>
    </dgm:pt>
    <dgm:pt modelId="{B8F56351-EE38-7548-93CC-EC9192540E3E}" type="pres">
      <dgm:prSet presAssocID="{6E1F253F-7F6B-454D-B2F3-16C7A63B3DA2}" presName="image" presStyleLbl="fgImgPlace1" presStyleIdx="0" presStyleCnt="3"/>
      <dgm:spPr>
        <a:blipFill rotWithShape="0">
          <a:blip xmlns:r="http://schemas.openxmlformats.org/officeDocument/2006/relationships" r:embed="rId1"/>
          <a:stretch>
            <a:fillRect/>
          </a:stretch>
        </a:blipFill>
      </dgm:spPr>
    </dgm:pt>
    <dgm:pt modelId="{3EB0CA02-9E41-A247-9D06-6F09EBF6B384}" type="pres">
      <dgm:prSet presAssocID="{6E1F253F-7F6B-454D-B2F3-16C7A63B3DA2}" presName="childNode" presStyleLbl="node1" presStyleIdx="0" presStyleCnt="3">
        <dgm:presLayoutVars>
          <dgm:bulletEnabled val="1"/>
        </dgm:presLayoutVars>
      </dgm:prSet>
      <dgm:spPr/>
      <dgm:t>
        <a:bodyPr/>
        <a:lstStyle/>
        <a:p>
          <a:endParaRPr lang="en-US"/>
        </a:p>
      </dgm:t>
    </dgm:pt>
    <dgm:pt modelId="{E58F52C4-AB5D-F346-9C65-8F13A6D89595}" type="pres">
      <dgm:prSet presAssocID="{6E1F253F-7F6B-454D-B2F3-16C7A63B3DA2}" presName="parentNode" presStyleLbl="revTx" presStyleIdx="0" presStyleCnt="3">
        <dgm:presLayoutVars>
          <dgm:chMax val="0"/>
          <dgm:bulletEnabled val="1"/>
        </dgm:presLayoutVars>
      </dgm:prSet>
      <dgm:spPr/>
      <dgm:t>
        <a:bodyPr/>
        <a:lstStyle/>
        <a:p>
          <a:endParaRPr lang="en-US"/>
        </a:p>
      </dgm:t>
    </dgm:pt>
    <dgm:pt modelId="{977553E8-D1AD-BF4F-9DDE-380E4FC788AA}" type="pres">
      <dgm:prSet presAssocID="{4B3CF4A2-8FD9-5A49-B92D-0078EACA5164}" presName="sibTrans" presStyleCnt="0"/>
      <dgm:spPr/>
    </dgm:pt>
    <dgm:pt modelId="{9CD603AE-F481-4644-AF96-8EE63326574C}" type="pres">
      <dgm:prSet presAssocID="{F02334C6-2CAC-8845-B728-25628CF1FDBB}" presName="compositeNode" presStyleCnt="0">
        <dgm:presLayoutVars>
          <dgm:bulletEnabled val="1"/>
        </dgm:presLayoutVars>
      </dgm:prSet>
      <dgm:spPr/>
    </dgm:pt>
    <dgm:pt modelId="{503875B0-2042-9946-8B47-BEE599FADAF2}" type="pres">
      <dgm:prSet presAssocID="{F02334C6-2CAC-8845-B728-25628CF1FDBB}" presName="image" presStyleLbl="fgImgPlace1" presStyleIdx="1" presStyleCnt="3"/>
      <dgm:spPr>
        <a:blipFill rotWithShape="1">
          <a:blip xmlns:r="http://schemas.openxmlformats.org/officeDocument/2006/relationships" r:embed="rId2"/>
          <a:stretch>
            <a:fillRect/>
          </a:stretch>
        </a:blipFill>
      </dgm:spPr>
    </dgm:pt>
    <dgm:pt modelId="{79A849B6-1164-8442-BE90-F29F0EA11EAB}" type="pres">
      <dgm:prSet presAssocID="{F02334C6-2CAC-8845-B728-25628CF1FDBB}" presName="childNode" presStyleLbl="node1" presStyleIdx="1" presStyleCnt="3">
        <dgm:presLayoutVars>
          <dgm:bulletEnabled val="1"/>
        </dgm:presLayoutVars>
      </dgm:prSet>
      <dgm:spPr/>
      <dgm:t>
        <a:bodyPr/>
        <a:lstStyle/>
        <a:p>
          <a:endParaRPr lang="en-US"/>
        </a:p>
      </dgm:t>
    </dgm:pt>
    <dgm:pt modelId="{C9893CA0-C7B7-B24D-99EC-194C0B06085B}" type="pres">
      <dgm:prSet presAssocID="{F02334C6-2CAC-8845-B728-25628CF1FDBB}" presName="parentNode" presStyleLbl="revTx" presStyleIdx="1" presStyleCnt="3">
        <dgm:presLayoutVars>
          <dgm:chMax val="0"/>
          <dgm:bulletEnabled val="1"/>
        </dgm:presLayoutVars>
      </dgm:prSet>
      <dgm:spPr/>
      <dgm:t>
        <a:bodyPr/>
        <a:lstStyle/>
        <a:p>
          <a:endParaRPr lang="en-US"/>
        </a:p>
      </dgm:t>
    </dgm:pt>
    <dgm:pt modelId="{260D895C-FB40-4245-80EC-5506DABF9170}" type="pres">
      <dgm:prSet presAssocID="{FA4C6C4E-8234-5346-BB4A-6F582C65FBE1}" presName="sibTrans" presStyleCnt="0"/>
      <dgm:spPr/>
    </dgm:pt>
    <dgm:pt modelId="{779C6E82-F502-8C47-8060-71A68B3C8BD7}" type="pres">
      <dgm:prSet presAssocID="{F364079B-4704-1D40-9AC4-76D360D3C521}" presName="compositeNode" presStyleCnt="0">
        <dgm:presLayoutVars>
          <dgm:bulletEnabled val="1"/>
        </dgm:presLayoutVars>
      </dgm:prSet>
      <dgm:spPr/>
    </dgm:pt>
    <dgm:pt modelId="{9CFFC8CE-F5CC-3846-8932-74429ECB3462}" type="pres">
      <dgm:prSet presAssocID="{F364079B-4704-1D40-9AC4-76D360D3C521}" presName="image" presStyleLbl="fgImgPlace1" presStyleIdx="2" presStyleCnt="3"/>
      <dgm:spPr>
        <a:blipFill rotWithShape="0">
          <a:blip xmlns:r="http://schemas.openxmlformats.org/officeDocument/2006/relationships" r:embed="rId3"/>
          <a:stretch>
            <a:fillRect/>
          </a:stretch>
        </a:blipFill>
      </dgm:spPr>
    </dgm:pt>
    <dgm:pt modelId="{CF1741A7-F86C-2340-9F86-2C897C62A5E6}" type="pres">
      <dgm:prSet presAssocID="{F364079B-4704-1D40-9AC4-76D360D3C521}" presName="childNode" presStyleLbl="node1" presStyleIdx="2" presStyleCnt="3">
        <dgm:presLayoutVars>
          <dgm:bulletEnabled val="1"/>
        </dgm:presLayoutVars>
      </dgm:prSet>
      <dgm:spPr/>
      <dgm:t>
        <a:bodyPr/>
        <a:lstStyle/>
        <a:p>
          <a:endParaRPr lang="en-US"/>
        </a:p>
      </dgm:t>
    </dgm:pt>
    <dgm:pt modelId="{DD4F4A0E-5222-3E47-AC84-0E6F4CEAD63F}" type="pres">
      <dgm:prSet presAssocID="{F364079B-4704-1D40-9AC4-76D360D3C521}" presName="parentNode" presStyleLbl="revTx" presStyleIdx="2" presStyleCnt="3">
        <dgm:presLayoutVars>
          <dgm:chMax val="0"/>
          <dgm:bulletEnabled val="1"/>
        </dgm:presLayoutVars>
      </dgm:prSet>
      <dgm:spPr/>
      <dgm:t>
        <a:bodyPr/>
        <a:lstStyle/>
        <a:p>
          <a:endParaRPr lang="en-US"/>
        </a:p>
      </dgm:t>
    </dgm:pt>
  </dgm:ptLst>
  <dgm:cxnLst>
    <dgm:cxn modelId="{E85D6560-EB11-9042-8E88-C34840287B01}" type="presOf" srcId="{DA2627C9-B9A2-B54D-ADF1-A674C0C9423D}" destId="{CF1741A7-F86C-2340-9F86-2C897C62A5E6}" srcOrd="0" destOrd="4" presId="urn:microsoft.com/office/officeart/2005/8/layout/hList2"/>
    <dgm:cxn modelId="{F276AAA7-5AB2-8C4A-AFF4-B551ABCF274C}" srcId="{F02334C6-2CAC-8845-B728-25628CF1FDBB}" destId="{32CED59A-B6EB-BC45-9079-4E15F934F1C6}" srcOrd="5" destOrd="0" parTransId="{9D280A8B-2C2F-AF42-BED9-22A825AF7D82}" sibTransId="{A8811E04-9B81-FD47-92A1-8F40F0022F57}"/>
    <dgm:cxn modelId="{020AECF1-3FCB-9F46-9F38-57369A1C3D85}" srcId="{6E1F253F-7F6B-454D-B2F3-16C7A63B3DA2}" destId="{B60CAC33-41F0-7F40-8464-EC2B11F12395}" srcOrd="1" destOrd="0" parTransId="{C8B8794F-0C02-0C44-A123-2454778FAA2F}" sibTransId="{B8479302-D708-7841-BB98-4BB1710C9E99}"/>
    <dgm:cxn modelId="{36966D44-F68C-B841-AADA-79A4E456CFF5}" srcId="{6E1F253F-7F6B-454D-B2F3-16C7A63B3DA2}" destId="{91D81F87-8936-CF45-A8BB-6AA874B7B10A}" srcOrd="5" destOrd="0" parTransId="{DBAE36D5-2EFC-A540-9C3C-8F85EFC46610}" sibTransId="{0761F7B2-7850-A745-B969-F5E1CE5AAAB0}"/>
    <dgm:cxn modelId="{8AE3A513-501F-F147-8A52-8DF99EC6D46B}" srcId="{F364079B-4704-1D40-9AC4-76D360D3C521}" destId="{DA2627C9-B9A2-B54D-ADF1-A674C0C9423D}" srcOrd="4" destOrd="0" parTransId="{7E47744B-A0F8-BB40-82E9-864C358D4B77}" sibTransId="{995790F2-B68E-144E-B9E1-1D4A6D44CCEB}"/>
    <dgm:cxn modelId="{C6131651-3902-C844-A029-D4EF3E6D3EEB}" srcId="{F02334C6-2CAC-8845-B728-25628CF1FDBB}" destId="{BB1FA235-6C15-F04D-9FC6-000D9C65A709}" srcOrd="1" destOrd="0" parTransId="{D43A6AE6-5E96-F442-8755-06D6EE2D22EE}" sibTransId="{316D5ECB-7766-D94E-8DC2-852C28E59F60}"/>
    <dgm:cxn modelId="{6DBDF417-AC3E-3A4F-969A-CB6987D988B3}" type="presOf" srcId="{20F5516E-2F74-2A43-911E-8FCAB3DF1E25}" destId="{79A849B6-1164-8442-BE90-F29F0EA11EAB}" srcOrd="0" destOrd="0" presId="urn:microsoft.com/office/officeart/2005/8/layout/hList2"/>
    <dgm:cxn modelId="{9C9CE63A-67B4-BE4E-9C1D-B4F6602F8150}" type="presOf" srcId="{91D81F87-8936-CF45-A8BB-6AA874B7B10A}" destId="{3EB0CA02-9E41-A247-9D06-6F09EBF6B384}" srcOrd="0" destOrd="5" presId="urn:microsoft.com/office/officeart/2005/8/layout/hList2"/>
    <dgm:cxn modelId="{A6D7B38B-771C-6544-87EE-ACE49626A4F5}" type="presOf" srcId="{35381CFB-86FF-F245-9CAD-D04EFCDD81ED}" destId="{3EB0CA02-9E41-A247-9D06-6F09EBF6B384}" srcOrd="0" destOrd="4" presId="urn:microsoft.com/office/officeart/2005/8/layout/hList2"/>
    <dgm:cxn modelId="{EE9396CF-5D48-C143-8BCE-219858F8D670}" type="presOf" srcId="{B60CAC33-41F0-7F40-8464-EC2B11F12395}" destId="{3EB0CA02-9E41-A247-9D06-6F09EBF6B384}" srcOrd="0" destOrd="1" presId="urn:microsoft.com/office/officeart/2005/8/layout/hList2"/>
    <dgm:cxn modelId="{1BE40F11-3942-3F4E-B60D-C9B6B0F5CE48}" type="presOf" srcId="{75B523A0-DD75-0D48-A549-747B026C3C0F}" destId="{CF1741A7-F86C-2340-9F86-2C897C62A5E6}" srcOrd="0" destOrd="2" presId="urn:microsoft.com/office/officeart/2005/8/layout/hList2"/>
    <dgm:cxn modelId="{0E28E877-5614-6F42-8E1E-B538BDDF91C8}" type="presOf" srcId="{BB1FA235-6C15-F04D-9FC6-000D9C65A709}" destId="{79A849B6-1164-8442-BE90-F29F0EA11EAB}" srcOrd="0" destOrd="1" presId="urn:microsoft.com/office/officeart/2005/8/layout/hList2"/>
    <dgm:cxn modelId="{572A1CFE-92F0-B544-8E5D-3428281563B4}" srcId="{6E1F253F-7F6B-454D-B2F3-16C7A63B3DA2}" destId="{35381CFB-86FF-F245-9CAD-D04EFCDD81ED}" srcOrd="4" destOrd="0" parTransId="{1545CB58-F5C0-2544-B297-CD1C8C343245}" sibTransId="{A68DAB4C-3346-6847-8395-2F5EC3847002}"/>
    <dgm:cxn modelId="{3239EB18-890F-C144-9502-C806CE7D72D3}" type="presOf" srcId="{F02334C6-2CAC-8845-B728-25628CF1FDBB}" destId="{C9893CA0-C7B7-B24D-99EC-194C0B06085B}" srcOrd="0" destOrd="0" presId="urn:microsoft.com/office/officeart/2005/8/layout/hList2"/>
    <dgm:cxn modelId="{F127F3CC-0353-B74C-A40B-05408A5E677A}" srcId="{F364079B-4704-1D40-9AC4-76D360D3C521}" destId="{27C46636-4EB4-794B-9647-41F6B41F5E4C}" srcOrd="3" destOrd="0" parTransId="{37048BA1-A924-154E-B6CA-BD61F2598650}" sibTransId="{B07A8219-7734-AD49-AAE8-6DB2B1A5A205}"/>
    <dgm:cxn modelId="{F378DFE8-8563-084C-94B7-23EC03BF4F85}" type="presOf" srcId="{BD902DD2-DA3F-DD40-AF1A-EED2F734E47A}" destId="{79A849B6-1164-8442-BE90-F29F0EA11EAB}" srcOrd="0" destOrd="3" presId="urn:microsoft.com/office/officeart/2005/8/layout/hList2"/>
    <dgm:cxn modelId="{CC9CCD7D-7907-A34B-807C-2BC16DB1B190}" type="presOf" srcId="{D1C7B9B3-6E14-4D49-84B3-989E2274FCAB}" destId="{3EB0CA02-9E41-A247-9D06-6F09EBF6B384}" srcOrd="0" destOrd="2" presId="urn:microsoft.com/office/officeart/2005/8/layout/hList2"/>
    <dgm:cxn modelId="{F72ED7B1-821E-F448-8AC3-D1B1C15A07A5}" srcId="{77D3559E-43CD-534A-9441-E3D7B405FDF2}" destId="{F02334C6-2CAC-8845-B728-25628CF1FDBB}" srcOrd="1" destOrd="0" parTransId="{58CECFE0-AF45-FF4F-945F-4CA2C8E43C74}" sibTransId="{FA4C6C4E-8234-5346-BB4A-6F582C65FBE1}"/>
    <dgm:cxn modelId="{510AF58F-FDC6-FD43-AE9E-9783FCBE8A68}" type="presOf" srcId="{D83B44DF-3794-9B44-9927-72633DE00BB2}" destId="{79A849B6-1164-8442-BE90-F29F0EA11EAB}" srcOrd="0" destOrd="4" presId="urn:microsoft.com/office/officeart/2005/8/layout/hList2"/>
    <dgm:cxn modelId="{9E120746-ACCC-1E42-8EA6-F5110886C8EA}" type="presOf" srcId="{B5D5C5DC-4830-9748-AEC7-5A32C8D5A5D8}" destId="{3EB0CA02-9E41-A247-9D06-6F09EBF6B384}" srcOrd="0" destOrd="0" presId="urn:microsoft.com/office/officeart/2005/8/layout/hList2"/>
    <dgm:cxn modelId="{9BF59185-0F33-8849-802A-087E55EFD1F7}" srcId="{6E1F253F-7F6B-454D-B2F3-16C7A63B3DA2}" destId="{D1C7B9B3-6E14-4D49-84B3-989E2274FCAB}" srcOrd="2" destOrd="0" parTransId="{70F2271D-E2E3-6946-9C81-ACA7AE8326B9}" sibTransId="{36B18573-F4DE-FC41-A813-639B47D77239}"/>
    <dgm:cxn modelId="{F03F6A74-7127-D647-8035-80B36A81A904}" srcId="{6E1F253F-7F6B-454D-B2F3-16C7A63B3DA2}" destId="{B5D5C5DC-4830-9748-AEC7-5A32C8D5A5D8}" srcOrd="0" destOrd="0" parTransId="{2421483C-8CE1-3F4A-BAD1-DFE055BFBEAB}" sibTransId="{13B7C86D-96C8-304F-9A01-D75692056026}"/>
    <dgm:cxn modelId="{D1DA0917-BDBE-4C4D-88D8-2751556B3A98}" type="presOf" srcId="{F4519F02-4F64-BF4E-BF77-D79ACA6BF0CA}" destId="{CF1741A7-F86C-2340-9F86-2C897C62A5E6}" srcOrd="0" destOrd="0" presId="urn:microsoft.com/office/officeart/2005/8/layout/hList2"/>
    <dgm:cxn modelId="{3C33246E-F0AE-A74F-AA6F-2F8D20BDA56F}" srcId="{F02334C6-2CAC-8845-B728-25628CF1FDBB}" destId="{2605ADF4-3816-524D-AE13-7E74E129BEF6}" srcOrd="6" destOrd="0" parTransId="{BF121483-A7CF-2E48-8DE0-27591E28E109}" sibTransId="{9895AED6-2A3A-3442-8030-AFE969C042ED}"/>
    <dgm:cxn modelId="{BC8F7C8D-21B8-7448-B3A7-EAC18DDAAD0A}" type="presOf" srcId="{32CED59A-B6EB-BC45-9079-4E15F934F1C6}" destId="{79A849B6-1164-8442-BE90-F29F0EA11EAB}" srcOrd="0" destOrd="5" presId="urn:microsoft.com/office/officeart/2005/8/layout/hList2"/>
    <dgm:cxn modelId="{CD55BE46-17FF-784F-8205-341BAC2B7A56}" type="presOf" srcId="{2605ADF4-3816-524D-AE13-7E74E129BEF6}" destId="{79A849B6-1164-8442-BE90-F29F0EA11EAB}" srcOrd="0" destOrd="6" presId="urn:microsoft.com/office/officeart/2005/8/layout/hList2"/>
    <dgm:cxn modelId="{2B617E62-FBAD-0441-856D-32FF1E6D2EC1}" type="presOf" srcId="{77D3559E-43CD-534A-9441-E3D7B405FDF2}" destId="{B34FFF9A-40BF-6C44-9B18-B0A6DAD8BD7E}" srcOrd="0" destOrd="0" presId="urn:microsoft.com/office/officeart/2005/8/layout/hList2"/>
    <dgm:cxn modelId="{878C9EDC-5615-1344-AC0F-0E595FDD9F86}" type="presOf" srcId="{27DDBE6C-3FBF-7C45-9666-30E1E6C084EF}" destId="{CF1741A7-F86C-2340-9F86-2C897C62A5E6}" srcOrd="0" destOrd="1" presId="urn:microsoft.com/office/officeart/2005/8/layout/hList2"/>
    <dgm:cxn modelId="{04807F51-2D69-C845-888C-99F264473EDC}" srcId="{6E1F253F-7F6B-454D-B2F3-16C7A63B3DA2}" destId="{72211D13-7C69-804F-B889-B8C76A70BFF8}" srcOrd="3" destOrd="0" parTransId="{F9F3B2F0-3032-E64C-B5AE-D36DA3452048}" sibTransId="{B79AC734-3216-7B43-A86F-5F3D988D5E06}"/>
    <dgm:cxn modelId="{D6058528-75C9-2948-BF9E-B1232F27FE98}" srcId="{77D3559E-43CD-534A-9441-E3D7B405FDF2}" destId="{F364079B-4704-1D40-9AC4-76D360D3C521}" srcOrd="2" destOrd="0" parTransId="{E835BDEF-F7CE-2948-A9A1-E70E5F98AD53}" sibTransId="{8372602F-FBD5-1048-80A8-18AA0814EFB8}"/>
    <dgm:cxn modelId="{7A2B3108-A1B5-CA45-9C3A-F1FDFA938468}" srcId="{77D3559E-43CD-534A-9441-E3D7B405FDF2}" destId="{6E1F253F-7F6B-454D-B2F3-16C7A63B3DA2}" srcOrd="0" destOrd="0" parTransId="{EA62C57A-3CF6-CC4F-B04B-93BD3A3E2C93}" sibTransId="{4B3CF4A2-8FD9-5A49-B92D-0078EACA5164}"/>
    <dgm:cxn modelId="{2D6340F1-7DE0-4946-B35B-F2821F3FFD34}" srcId="{F02334C6-2CAC-8845-B728-25628CF1FDBB}" destId="{20F5516E-2F74-2A43-911E-8FCAB3DF1E25}" srcOrd="0" destOrd="0" parTransId="{9001E255-0397-FF48-BF27-8FA5A606D8A2}" sibTransId="{10AC9203-1424-1043-A51D-6EA0A84006B0}"/>
    <dgm:cxn modelId="{6B4C0422-C176-8E43-9017-8B8A239AA4A2}" srcId="{F02334C6-2CAC-8845-B728-25628CF1FDBB}" destId="{BD902DD2-DA3F-DD40-AF1A-EED2F734E47A}" srcOrd="3" destOrd="0" parTransId="{C30E870B-6A0A-894D-987F-CA23D8E78B30}" sibTransId="{9B09E676-9B1E-744A-B9BE-D0C1613B304C}"/>
    <dgm:cxn modelId="{3F21B335-2BE1-9042-9145-409700134536}" type="presOf" srcId="{72211D13-7C69-804F-B889-B8C76A70BFF8}" destId="{3EB0CA02-9E41-A247-9D06-6F09EBF6B384}" srcOrd="0" destOrd="3" presId="urn:microsoft.com/office/officeart/2005/8/layout/hList2"/>
    <dgm:cxn modelId="{A639CE72-B64A-F149-8062-0120D64319E9}" srcId="{F364079B-4704-1D40-9AC4-76D360D3C521}" destId="{75B523A0-DD75-0D48-A549-747B026C3C0F}" srcOrd="2" destOrd="0" parTransId="{3CCAA6E2-1835-B345-9DA5-7939409B1694}" sibTransId="{6F9FB9AA-D108-6744-AE53-B6D9A7A54012}"/>
    <dgm:cxn modelId="{207D1209-A935-3848-BF47-4068A7FF437C}" type="presOf" srcId="{27C46636-4EB4-794B-9647-41F6B41F5E4C}" destId="{CF1741A7-F86C-2340-9F86-2C897C62A5E6}" srcOrd="0" destOrd="3" presId="urn:microsoft.com/office/officeart/2005/8/layout/hList2"/>
    <dgm:cxn modelId="{B6E6D9E9-B3AF-EB48-B7E5-4DAEFA1720A5}" srcId="{F364079B-4704-1D40-9AC4-76D360D3C521}" destId="{27DDBE6C-3FBF-7C45-9666-30E1E6C084EF}" srcOrd="1" destOrd="0" parTransId="{ED1E3AC4-AB17-3D43-979C-2B33B80B1CEF}" sibTransId="{13068FA8-9ADB-A841-ADC1-FA5FF4A5DFA2}"/>
    <dgm:cxn modelId="{FFB107F6-732E-7449-9AB7-8C822B072B97}" srcId="{F02334C6-2CAC-8845-B728-25628CF1FDBB}" destId="{5B38F888-B036-D040-ACA3-5280B7A3579F}" srcOrd="2" destOrd="0" parTransId="{08683136-231B-724B-805D-B6E8183C8583}" sibTransId="{5023CBBB-8B2A-664F-87F7-9769EFCE511C}"/>
    <dgm:cxn modelId="{D8CF2C17-A141-8D43-BF4E-851636EFBD92}" srcId="{F364079B-4704-1D40-9AC4-76D360D3C521}" destId="{F4519F02-4F64-BF4E-BF77-D79ACA6BF0CA}" srcOrd="0" destOrd="0" parTransId="{5E35F01A-8E62-7A4C-850C-8BC6396EF4E4}" sibTransId="{A30BF88C-A8C2-5D4A-944C-ABEE3C8773B3}"/>
    <dgm:cxn modelId="{75B00D31-5D2C-2C47-8E14-B677571D23A2}" srcId="{F02334C6-2CAC-8845-B728-25628CF1FDBB}" destId="{D83B44DF-3794-9B44-9927-72633DE00BB2}" srcOrd="4" destOrd="0" parTransId="{4A52EE61-4302-4844-B644-B089CF630B25}" sibTransId="{9FF96E40-07F3-2641-A902-8F954A9DE90B}"/>
    <dgm:cxn modelId="{03C68C11-EEB9-9343-9581-0E7794953885}" type="presOf" srcId="{F364079B-4704-1D40-9AC4-76D360D3C521}" destId="{DD4F4A0E-5222-3E47-AC84-0E6F4CEAD63F}" srcOrd="0" destOrd="0" presId="urn:microsoft.com/office/officeart/2005/8/layout/hList2"/>
    <dgm:cxn modelId="{65D73F77-AF54-114D-90E5-4123D8CB291F}" type="presOf" srcId="{5B38F888-B036-D040-ACA3-5280B7A3579F}" destId="{79A849B6-1164-8442-BE90-F29F0EA11EAB}" srcOrd="0" destOrd="2" presId="urn:microsoft.com/office/officeart/2005/8/layout/hList2"/>
    <dgm:cxn modelId="{9355AE1D-BEBA-DB48-90F4-A5F43890A6AF}" type="presOf" srcId="{6E1F253F-7F6B-454D-B2F3-16C7A63B3DA2}" destId="{E58F52C4-AB5D-F346-9C65-8F13A6D89595}" srcOrd="0" destOrd="0" presId="urn:microsoft.com/office/officeart/2005/8/layout/hList2"/>
    <dgm:cxn modelId="{4FA0DD45-A690-324B-AA85-8E7057D6A313}" type="presParOf" srcId="{B34FFF9A-40BF-6C44-9B18-B0A6DAD8BD7E}" destId="{2335D681-F712-3847-85FD-C43F61FA1266}" srcOrd="0" destOrd="0" presId="urn:microsoft.com/office/officeart/2005/8/layout/hList2"/>
    <dgm:cxn modelId="{DF12E4EB-578F-A542-BEF2-D9EB722A79B8}" type="presParOf" srcId="{2335D681-F712-3847-85FD-C43F61FA1266}" destId="{B8F56351-EE38-7548-93CC-EC9192540E3E}" srcOrd="0" destOrd="0" presId="urn:microsoft.com/office/officeart/2005/8/layout/hList2"/>
    <dgm:cxn modelId="{963E203A-C359-7F48-A0A1-A6906DBFB01D}" type="presParOf" srcId="{2335D681-F712-3847-85FD-C43F61FA1266}" destId="{3EB0CA02-9E41-A247-9D06-6F09EBF6B384}" srcOrd="1" destOrd="0" presId="urn:microsoft.com/office/officeart/2005/8/layout/hList2"/>
    <dgm:cxn modelId="{313D7272-E41A-0B4F-A0B9-8F80A5A3EBA8}" type="presParOf" srcId="{2335D681-F712-3847-85FD-C43F61FA1266}" destId="{E58F52C4-AB5D-F346-9C65-8F13A6D89595}" srcOrd="2" destOrd="0" presId="urn:microsoft.com/office/officeart/2005/8/layout/hList2"/>
    <dgm:cxn modelId="{47BE259E-C049-E24A-8B1C-630B7E1A6042}" type="presParOf" srcId="{B34FFF9A-40BF-6C44-9B18-B0A6DAD8BD7E}" destId="{977553E8-D1AD-BF4F-9DDE-380E4FC788AA}" srcOrd="1" destOrd="0" presId="urn:microsoft.com/office/officeart/2005/8/layout/hList2"/>
    <dgm:cxn modelId="{D0E998D0-C984-034E-B248-8715E544B3BF}" type="presParOf" srcId="{B34FFF9A-40BF-6C44-9B18-B0A6DAD8BD7E}" destId="{9CD603AE-F481-4644-AF96-8EE63326574C}" srcOrd="2" destOrd="0" presId="urn:microsoft.com/office/officeart/2005/8/layout/hList2"/>
    <dgm:cxn modelId="{373BC6CF-B163-8D42-BE09-A67CC5E51D71}" type="presParOf" srcId="{9CD603AE-F481-4644-AF96-8EE63326574C}" destId="{503875B0-2042-9946-8B47-BEE599FADAF2}" srcOrd="0" destOrd="0" presId="urn:microsoft.com/office/officeart/2005/8/layout/hList2"/>
    <dgm:cxn modelId="{775D11E8-8753-C241-94D1-10A0020ECF12}" type="presParOf" srcId="{9CD603AE-F481-4644-AF96-8EE63326574C}" destId="{79A849B6-1164-8442-BE90-F29F0EA11EAB}" srcOrd="1" destOrd="0" presId="urn:microsoft.com/office/officeart/2005/8/layout/hList2"/>
    <dgm:cxn modelId="{4CCDC8EE-5AF5-8D4C-B336-D08BC1496655}" type="presParOf" srcId="{9CD603AE-F481-4644-AF96-8EE63326574C}" destId="{C9893CA0-C7B7-B24D-99EC-194C0B06085B}" srcOrd="2" destOrd="0" presId="urn:microsoft.com/office/officeart/2005/8/layout/hList2"/>
    <dgm:cxn modelId="{6656F4B7-67BA-F84A-B748-CEF3864ADB08}" type="presParOf" srcId="{B34FFF9A-40BF-6C44-9B18-B0A6DAD8BD7E}" destId="{260D895C-FB40-4245-80EC-5506DABF9170}" srcOrd="3" destOrd="0" presId="urn:microsoft.com/office/officeart/2005/8/layout/hList2"/>
    <dgm:cxn modelId="{8B2CF07C-C43F-4641-A23D-B5AA2E0A8065}" type="presParOf" srcId="{B34FFF9A-40BF-6C44-9B18-B0A6DAD8BD7E}" destId="{779C6E82-F502-8C47-8060-71A68B3C8BD7}" srcOrd="4" destOrd="0" presId="urn:microsoft.com/office/officeart/2005/8/layout/hList2"/>
    <dgm:cxn modelId="{22F8BF72-BCAA-E547-AA0B-E2951C62DCBC}" type="presParOf" srcId="{779C6E82-F502-8C47-8060-71A68B3C8BD7}" destId="{9CFFC8CE-F5CC-3846-8932-74429ECB3462}" srcOrd="0" destOrd="0" presId="urn:microsoft.com/office/officeart/2005/8/layout/hList2"/>
    <dgm:cxn modelId="{DDD0619D-5CCE-0843-B92B-3559C5A668BC}" type="presParOf" srcId="{779C6E82-F502-8C47-8060-71A68B3C8BD7}" destId="{CF1741A7-F86C-2340-9F86-2C897C62A5E6}" srcOrd="1" destOrd="0" presId="urn:microsoft.com/office/officeart/2005/8/layout/hList2"/>
    <dgm:cxn modelId="{C8F613EE-0DC7-E545-B60D-2A25C085341F}" type="presParOf" srcId="{779C6E82-F502-8C47-8060-71A68B3C8BD7}" destId="{DD4F4A0E-5222-3E47-AC84-0E6F4CEAD63F}"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1E8F4E-5F4E-5C4F-B8A1-6374DFF59D99}">
      <dsp:nvSpPr>
        <dsp:cNvPr id="0" name=""/>
        <dsp:cNvSpPr/>
      </dsp:nvSpPr>
      <dsp:spPr>
        <a:xfrm rot="21300000">
          <a:off x="113719" y="2234371"/>
          <a:ext cx="5868560" cy="513432"/>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3D71B7F-28AD-9B4A-A184-AD06FAC3F93E}">
      <dsp:nvSpPr>
        <dsp:cNvPr id="0" name=""/>
        <dsp:cNvSpPr/>
      </dsp:nvSpPr>
      <dsp:spPr>
        <a:xfrm>
          <a:off x="0" y="341904"/>
          <a:ext cx="1828800" cy="1985623"/>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93FDC1-E0A4-F146-9D73-9124E859C791}">
      <dsp:nvSpPr>
        <dsp:cNvPr id="0" name=""/>
        <dsp:cNvSpPr/>
      </dsp:nvSpPr>
      <dsp:spPr>
        <a:xfrm>
          <a:off x="2665756" y="2511746"/>
          <a:ext cx="1950720" cy="208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City of God</a:t>
          </a:r>
          <a:endParaRPr lang="en-US" sz="3000" kern="1200" dirty="0">
            <a:solidFill>
              <a:schemeClr val="tx1"/>
            </a:solidFill>
          </a:endParaRPr>
        </a:p>
      </dsp:txBody>
      <dsp:txXfrm>
        <a:off x="2665756" y="2511746"/>
        <a:ext cx="1950720" cy="2084904"/>
      </dsp:txXfrm>
    </dsp:sp>
    <dsp:sp modelId="{BFFD12D8-EB21-5241-B6D5-56E7D927F305}">
      <dsp:nvSpPr>
        <dsp:cNvPr id="0" name=""/>
        <dsp:cNvSpPr/>
      </dsp:nvSpPr>
      <dsp:spPr>
        <a:xfrm>
          <a:off x="4267200" y="2482029"/>
          <a:ext cx="1828800" cy="1985623"/>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9434BF-5B20-6E48-9A16-DCB95CA90200}">
      <dsp:nvSpPr>
        <dsp:cNvPr id="0" name=""/>
        <dsp:cNvSpPr/>
      </dsp:nvSpPr>
      <dsp:spPr>
        <a:xfrm>
          <a:off x="0" y="982245"/>
          <a:ext cx="1950720" cy="128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City of Man</a:t>
          </a:r>
          <a:endParaRPr lang="en-US" sz="3000" kern="1200" dirty="0">
            <a:solidFill>
              <a:schemeClr val="tx1"/>
            </a:solidFill>
          </a:endParaRPr>
        </a:p>
      </dsp:txBody>
      <dsp:txXfrm>
        <a:off x="0" y="982245"/>
        <a:ext cx="1950720" cy="12843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536659-E6B7-C447-A10C-92DCB92868C9}">
      <dsp:nvSpPr>
        <dsp:cNvPr id="0" name=""/>
        <dsp:cNvSpPr/>
      </dsp:nvSpPr>
      <dsp:spPr>
        <a:xfrm>
          <a:off x="1010725" y="0"/>
          <a:ext cx="2283649" cy="2174752"/>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Exploitive Globalization</a:t>
          </a:r>
          <a:endParaRPr lang="en-US" sz="1300" kern="1200" dirty="0"/>
        </a:p>
      </dsp:txBody>
      <dsp:txXfrm>
        <a:off x="1010725" y="0"/>
        <a:ext cx="2283649" cy="2174752"/>
      </dsp:txXfrm>
    </dsp:sp>
    <dsp:sp modelId="{C4AA1549-81C5-9A48-B68D-C4D57D8D527F}">
      <dsp:nvSpPr>
        <dsp:cNvPr id="0" name=""/>
        <dsp:cNvSpPr/>
      </dsp:nvSpPr>
      <dsp:spPr>
        <a:xfrm>
          <a:off x="0" y="2336161"/>
          <a:ext cx="2247155" cy="2247155"/>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Dreamscapes</a:t>
          </a:r>
        </a:p>
        <a:p>
          <a:pPr lvl="0" algn="ctr" defTabSz="577850">
            <a:lnSpc>
              <a:spcPct val="90000"/>
            </a:lnSpc>
            <a:spcBef>
              <a:spcPct val="0"/>
            </a:spcBef>
            <a:spcAft>
              <a:spcPct val="35000"/>
            </a:spcAft>
          </a:pPr>
          <a:r>
            <a:rPr lang="en-US" sz="1300" kern="1200" dirty="0" smtClean="0"/>
            <a:t>Edge Cities</a:t>
          </a:r>
        </a:p>
        <a:p>
          <a:pPr lvl="0" algn="ctr" defTabSz="577850">
            <a:lnSpc>
              <a:spcPct val="90000"/>
            </a:lnSpc>
            <a:spcBef>
              <a:spcPct val="0"/>
            </a:spcBef>
            <a:spcAft>
              <a:spcPct val="35000"/>
            </a:spcAft>
          </a:pPr>
          <a:r>
            <a:rPr lang="en-US" sz="1300" kern="1200" dirty="0" err="1" smtClean="0"/>
            <a:t>Privatopia</a:t>
          </a:r>
          <a:endParaRPr lang="en-US" sz="1300" kern="1200" dirty="0"/>
        </a:p>
      </dsp:txBody>
      <dsp:txXfrm>
        <a:off x="0" y="2336161"/>
        <a:ext cx="2247155" cy="2247155"/>
      </dsp:txXfrm>
    </dsp:sp>
    <dsp:sp modelId="{F5EC0ADA-7F19-9E4E-AA89-D66082316E29}">
      <dsp:nvSpPr>
        <dsp:cNvPr id="0" name=""/>
        <dsp:cNvSpPr/>
      </dsp:nvSpPr>
      <dsp:spPr>
        <a:xfrm rot="10800000">
          <a:off x="1123577" y="2354262"/>
          <a:ext cx="2247155" cy="172952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Interdictory Spaces</a:t>
          </a:r>
          <a:endParaRPr lang="en-US" sz="1300" kern="1200" dirty="0"/>
        </a:p>
      </dsp:txBody>
      <dsp:txXfrm rot="10800000">
        <a:off x="1123577" y="2354262"/>
        <a:ext cx="2247155" cy="1729523"/>
      </dsp:txXfrm>
    </dsp:sp>
    <dsp:sp modelId="{22E66A51-06A5-2444-8427-279DAF5EA5BA}">
      <dsp:nvSpPr>
        <dsp:cNvPr id="0" name=""/>
        <dsp:cNvSpPr/>
      </dsp:nvSpPr>
      <dsp:spPr>
        <a:xfrm>
          <a:off x="2247155" y="2354273"/>
          <a:ext cx="2247155" cy="2247155"/>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err="1" smtClean="0"/>
            <a:t>Carcerial</a:t>
          </a:r>
          <a:r>
            <a:rPr lang="en-US" sz="1300" kern="1200" dirty="0" smtClean="0"/>
            <a:t> Cities</a:t>
          </a:r>
        </a:p>
        <a:p>
          <a:pPr lvl="0" algn="ctr" defTabSz="577850">
            <a:lnSpc>
              <a:spcPct val="90000"/>
            </a:lnSpc>
            <a:spcBef>
              <a:spcPct val="0"/>
            </a:spcBef>
            <a:spcAft>
              <a:spcPct val="35000"/>
            </a:spcAft>
          </a:pPr>
          <a:r>
            <a:rPr lang="en-US" sz="1300" kern="1200" dirty="0" smtClean="0"/>
            <a:t>Fortified Cities</a:t>
          </a:r>
        </a:p>
        <a:p>
          <a:pPr lvl="0" algn="ctr" defTabSz="577850">
            <a:lnSpc>
              <a:spcPct val="90000"/>
            </a:lnSpc>
            <a:spcBef>
              <a:spcPct val="0"/>
            </a:spcBef>
            <a:spcAft>
              <a:spcPct val="35000"/>
            </a:spcAft>
          </a:pPr>
          <a:r>
            <a:rPr lang="en-US" sz="1300" kern="1200" dirty="0" smtClean="0"/>
            <a:t>Mean Streets</a:t>
          </a:r>
          <a:endParaRPr lang="en-US" sz="1300" kern="1200" dirty="0"/>
        </a:p>
      </dsp:txBody>
      <dsp:txXfrm>
        <a:off x="2247155" y="2354273"/>
        <a:ext cx="2247155" cy="22471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C3F9DF-17A8-BC4C-BF16-7554AC1C5FB5}">
      <dsp:nvSpPr>
        <dsp:cNvPr id="0" name=""/>
        <dsp:cNvSpPr/>
      </dsp:nvSpPr>
      <dsp:spPr>
        <a:xfrm>
          <a:off x="2620853" y="45054"/>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620853" y="45054"/>
        <a:ext cx="719665" cy="719665"/>
      </dsp:txXfrm>
    </dsp:sp>
    <dsp:sp modelId="{D5D4FAA9-522A-3149-969A-A841BA8408A4}">
      <dsp:nvSpPr>
        <dsp:cNvPr id="0" name=""/>
        <dsp:cNvSpPr/>
      </dsp:nvSpPr>
      <dsp:spPr>
        <a:xfrm>
          <a:off x="1353299" y="-273"/>
          <a:ext cx="2032547" cy="2032547"/>
        </a:xfrm>
        <a:prstGeom prst="circularArrow">
          <a:avLst>
            <a:gd name="adj1" fmla="val 6904"/>
            <a:gd name="adj2" fmla="val 465536"/>
            <a:gd name="adj3" fmla="val 548641"/>
            <a:gd name="adj4" fmla="val 205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91101B-9966-FF46-9866-B1D3583ABBCE}">
      <dsp:nvSpPr>
        <dsp:cNvPr id="0" name=""/>
        <dsp:cNvSpPr/>
      </dsp:nvSpPr>
      <dsp:spPr>
        <a:xfrm>
          <a:off x="2620853" y="1267280"/>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620853" y="1267280"/>
        <a:ext cx="719665" cy="719665"/>
      </dsp:txXfrm>
    </dsp:sp>
    <dsp:sp modelId="{4FBC6395-D6E5-EE4D-8311-A610E009CAB8}">
      <dsp:nvSpPr>
        <dsp:cNvPr id="0" name=""/>
        <dsp:cNvSpPr/>
      </dsp:nvSpPr>
      <dsp:spPr>
        <a:xfrm>
          <a:off x="1353299" y="-273"/>
          <a:ext cx="2032547" cy="2032547"/>
        </a:xfrm>
        <a:prstGeom prst="circularArrow">
          <a:avLst>
            <a:gd name="adj1" fmla="val 6904"/>
            <a:gd name="adj2" fmla="val 465536"/>
            <a:gd name="adj3" fmla="val 5948641"/>
            <a:gd name="adj4" fmla="val 43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0FE071-6B0E-D440-8D00-C83722E2D776}">
      <dsp:nvSpPr>
        <dsp:cNvPr id="0" name=""/>
        <dsp:cNvSpPr/>
      </dsp:nvSpPr>
      <dsp:spPr>
        <a:xfrm>
          <a:off x="1398627" y="1267280"/>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398627" y="1267280"/>
        <a:ext cx="719665" cy="719665"/>
      </dsp:txXfrm>
    </dsp:sp>
    <dsp:sp modelId="{A6119EE1-59EE-0046-9093-6319439B8EA4}">
      <dsp:nvSpPr>
        <dsp:cNvPr id="0" name=""/>
        <dsp:cNvSpPr/>
      </dsp:nvSpPr>
      <dsp:spPr>
        <a:xfrm>
          <a:off x="1353299" y="-273"/>
          <a:ext cx="2032547" cy="2032547"/>
        </a:xfrm>
        <a:prstGeom prst="circularArrow">
          <a:avLst>
            <a:gd name="adj1" fmla="val 6904"/>
            <a:gd name="adj2" fmla="val 465536"/>
            <a:gd name="adj3" fmla="val 11348641"/>
            <a:gd name="adj4" fmla="val 97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D4EB3F-C9D7-D14B-8062-17EB893D29E1}">
      <dsp:nvSpPr>
        <dsp:cNvPr id="0" name=""/>
        <dsp:cNvSpPr/>
      </dsp:nvSpPr>
      <dsp:spPr>
        <a:xfrm>
          <a:off x="1398627" y="45054"/>
          <a:ext cx="719665" cy="71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Informal Economy</a:t>
          </a:r>
          <a:endParaRPr lang="en-US" sz="1400" kern="1200" dirty="0"/>
        </a:p>
      </dsp:txBody>
      <dsp:txXfrm>
        <a:off x="1398627" y="45054"/>
        <a:ext cx="719665" cy="719665"/>
      </dsp:txXfrm>
    </dsp:sp>
    <dsp:sp modelId="{EFF1DEB7-DB8E-BE4E-822B-5332CA2414B1}">
      <dsp:nvSpPr>
        <dsp:cNvPr id="0" name=""/>
        <dsp:cNvSpPr/>
      </dsp:nvSpPr>
      <dsp:spPr>
        <a:xfrm>
          <a:off x="1353299" y="-273"/>
          <a:ext cx="2032547" cy="2032547"/>
        </a:xfrm>
        <a:prstGeom prst="circularArrow">
          <a:avLst>
            <a:gd name="adj1" fmla="val 6904"/>
            <a:gd name="adj2" fmla="val 465536"/>
            <a:gd name="adj3" fmla="val 16748641"/>
            <a:gd name="adj4" fmla="val 15185823"/>
            <a:gd name="adj5" fmla="val 8055"/>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FED2B2-6835-2F4F-866B-E00C9DA33F37}">
      <dsp:nvSpPr>
        <dsp:cNvPr id="0" name=""/>
        <dsp:cNvSpPr/>
      </dsp:nvSpPr>
      <dsp:spPr>
        <a:xfrm>
          <a:off x="2844800" y="1828800"/>
          <a:ext cx="2235200" cy="2235200"/>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Informal Economy</a:t>
          </a:r>
          <a:endParaRPr lang="en-US" sz="1500" kern="1200" dirty="0"/>
        </a:p>
      </dsp:txBody>
      <dsp:txXfrm>
        <a:off x="2844800" y="1828800"/>
        <a:ext cx="2235200" cy="2235200"/>
      </dsp:txXfrm>
    </dsp:sp>
    <dsp:sp modelId="{531E201E-1F45-954C-8B83-3C0B131240FA}">
      <dsp:nvSpPr>
        <dsp:cNvPr id="0" name=""/>
        <dsp:cNvSpPr/>
      </dsp:nvSpPr>
      <dsp:spPr>
        <a:xfrm>
          <a:off x="1544320" y="1300480"/>
          <a:ext cx="1625600" cy="1625600"/>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Emergent Middle</a:t>
          </a:r>
          <a:endParaRPr lang="en-US" sz="1500" kern="1200" dirty="0"/>
        </a:p>
      </dsp:txBody>
      <dsp:txXfrm>
        <a:off x="1544320" y="1300480"/>
        <a:ext cx="1625600" cy="1625600"/>
      </dsp:txXfrm>
    </dsp:sp>
    <dsp:sp modelId="{1D590F42-5D1A-4E47-9E4A-1DB222A85A31}">
      <dsp:nvSpPr>
        <dsp:cNvPr id="0" name=""/>
        <dsp:cNvSpPr/>
      </dsp:nvSpPr>
      <dsp:spPr>
        <a:xfrm rot="20700000">
          <a:off x="2454821" y="178981"/>
          <a:ext cx="1592756" cy="1592756"/>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Global Economy</a:t>
          </a:r>
          <a:endParaRPr lang="en-US" sz="1500" kern="1200" dirty="0"/>
        </a:p>
      </dsp:txBody>
      <dsp:txXfrm>
        <a:off x="2804160" y="528320"/>
        <a:ext cx="894080" cy="894080"/>
      </dsp:txXfrm>
    </dsp:sp>
    <dsp:sp modelId="{007959F5-3A82-C34E-8CA4-A023A6896293}">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E925DC-A1C6-024F-8705-83360EE2928D}">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7ACDE2-8320-0E4B-8D28-5F097A17D3B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F52C4-AB5D-F346-9C65-8F13A6D89595}">
      <dsp:nvSpPr>
        <dsp:cNvPr id="0" name=""/>
        <dsp:cNvSpPr/>
      </dsp:nvSpPr>
      <dsp:spPr>
        <a:xfrm rot="16200000">
          <a:off x="-1715628" y="2831391"/>
          <a:ext cx="4243482" cy="69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3009" bIns="0" numCol="1" spcCol="1270" anchor="t" anchorCtr="0">
          <a:noAutofit/>
        </a:bodyPr>
        <a:lstStyle/>
        <a:p>
          <a:pPr lvl="0" algn="r" defTabSz="1778000">
            <a:lnSpc>
              <a:spcPct val="90000"/>
            </a:lnSpc>
            <a:spcBef>
              <a:spcPct val="0"/>
            </a:spcBef>
            <a:spcAft>
              <a:spcPct val="35000"/>
            </a:spcAft>
          </a:pPr>
          <a:r>
            <a:rPr lang="en-US" sz="4000" kern="1200" dirty="0" smtClean="0"/>
            <a:t>Modernism</a:t>
          </a:r>
          <a:endParaRPr lang="en-US" sz="4000" kern="1200" dirty="0"/>
        </a:p>
      </dsp:txBody>
      <dsp:txXfrm rot="16200000">
        <a:off x="-1715628" y="2831391"/>
        <a:ext cx="4243482" cy="695064"/>
      </dsp:txXfrm>
    </dsp:sp>
    <dsp:sp modelId="{3EB0CA02-9E41-A247-9D06-6F09EBF6B384}">
      <dsp:nvSpPr>
        <dsp:cNvPr id="0" name=""/>
        <dsp:cNvSpPr/>
      </dsp:nvSpPr>
      <dsp:spPr>
        <a:xfrm>
          <a:off x="753644" y="1057182"/>
          <a:ext cx="3462159" cy="424348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613009"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Autonomous Authority mediated by State, University, Corporation</a:t>
          </a:r>
          <a:endParaRPr lang="en-US" sz="2000" kern="1200" dirty="0"/>
        </a:p>
        <a:p>
          <a:pPr marL="228600" lvl="1" indent="-228600" algn="l" defTabSz="889000">
            <a:lnSpc>
              <a:spcPct val="90000"/>
            </a:lnSpc>
            <a:spcBef>
              <a:spcPct val="0"/>
            </a:spcBef>
            <a:spcAft>
              <a:spcPct val="15000"/>
            </a:spcAft>
            <a:buChar char="••"/>
          </a:pPr>
          <a:r>
            <a:rPr lang="en-US" sz="2000" kern="1200" dirty="0" smtClean="0"/>
            <a:t>Rationalist search for integrating truth</a:t>
          </a:r>
          <a:endParaRPr lang="en-US" sz="2000" kern="1200" dirty="0"/>
        </a:p>
        <a:p>
          <a:pPr marL="228600" lvl="1" indent="-228600" algn="l" defTabSz="889000">
            <a:lnSpc>
              <a:spcPct val="90000"/>
            </a:lnSpc>
            <a:spcBef>
              <a:spcPct val="0"/>
            </a:spcBef>
            <a:spcAft>
              <a:spcPct val="15000"/>
            </a:spcAft>
            <a:buChar char="••"/>
          </a:pPr>
          <a:r>
            <a:rPr lang="en-US" sz="2000" kern="1200" dirty="0" smtClean="0"/>
            <a:t>Nation-States</a:t>
          </a:r>
          <a:endParaRPr lang="en-US" sz="2000" kern="1200" dirty="0"/>
        </a:p>
        <a:p>
          <a:pPr marL="228600" lvl="1" indent="-228600" algn="l" defTabSz="889000">
            <a:lnSpc>
              <a:spcPct val="90000"/>
            </a:lnSpc>
            <a:spcBef>
              <a:spcPct val="0"/>
            </a:spcBef>
            <a:spcAft>
              <a:spcPct val="15000"/>
            </a:spcAft>
            <a:buChar char="••"/>
          </a:pPr>
          <a:r>
            <a:rPr lang="en-US" sz="2000" kern="1200" dirty="0" smtClean="0"/>
            <a:t>Man the Machine</a:t>
          </a:r>
          <a:endParaRPr lang="en-US" sz="2000" kern="1200" dirty="0"/>
        </a:p>
        <a:p>
          <a:pPr marL="228600" lvl="1" indent="-228600" algn="l" defTabSz="889000">
            <a:lnSpc>
              <a:spcPct val="90000"/>
            </a:lnSpc>
            <a:spcBef>
              <a:spcPct val="0"/>
            </a:spcBef>
            <a:spcAft>
              <a:spcPct val="15000"/>
            </a:spcAft>
            <a:buChar char="••"/>
          </a:pPr>
          <a:r>
            <a:rPr lang="en-US" sz="2000" kern="1200" dirty="0" smtClean="0"/>
            <a:t>Rationalist Materialism</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753644" y="1057182"/>
        <a:ext cx="3462159" cy="4243482"/>
      </dsp:txXfrm>
    </dsp:sp>
    <dsp:sp modelId="{B8F56351-EE38-7548-93CC-EC9192540E3E}">
      <dsp:nvSpPr>
        <dsp:cNvPr id="0" name=""/>
        <dsp:cNvSpPr/>
      </dsp:nvSpPr>
      <dsp:spPr>
        <a:xfrm>
          <a:off x="58580" y="139697"/>
          <a:ext cx="1390129" cy="1390129"/>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893CA0-C7B7-B24D-99EC-194C0B06085B}">
      <dsp:nvSpPr>
        <dsp:cNvPr id="0" name=""/>
        <dsp:cNvSpPr/>
      </dsp:nvSpPr>
      <dsp:spPr>
        <a:xfrm rot="16200000">
          <a:off x="3331912" y="2831391"/>
          <a:ext cx="4243482" cy="69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3009" bIns="0" numCol="1" spcCol="1270" anchor="t" anchorCtr="0">
          <a:noAutofit/>
        </a:bodyPr>
        <a:lstStyle/>
        <a:p>
          <a:pPr lvl="0" algn="r" defTabSz="1778000">
            <a:lnSpc>
              <a:spcPct val="90000"/>
            </a:lnSpc>
            <a:spcBef>
              <a:spcPct val="0"/>
            </a:spcBef>
            <a:spcAft>
              <a:spcPct val="35000"/>
            </a:spcAft>
          </a:pPr>
          <a:r>
            <a:rPr lang="en-US" sz="4000" kern="1200" dirty="0" smtClean="0"/>
            <a:t>Post-modernism</a:t>
          </a:r>
          <a:endParaRPr lang="en-US" sz="4000" kern="1200" dirty="0"/>
        </a:p>
      </dsp:txBody>
      <dsp:txXfrm rot="16200000">
        <a:off x="3331912" y="2831391"/>
        <a:ext cx="4243482" cy="695064"/>
      </dsp:txXfrm>
    </dsp:sp>
    <dsp:sp modelId="{79A849B6-1164-8442-BE90-F29F0EA11EAB}">
      <dsp:nvSpPr>
        <dsp:cNvPr id="0" name=""/>
        <dsp:cNvSpPr/>
      </dsp:nvSpPr>
      <dsp:spPr>
        <a:xfrm>
          <a:off x="5801186" y="1057182"/>
          <a:ext cx="3462159" cy="424348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613009" rIns="462280" bIns="462280" numCol="1" spcCol="1270" anchor="t" anchorCtr="0">
          <a:noAutofit/>
        </a:bodyPr>
        <a:lstStyle/>
        <a:p>
          <a:pPr marL="285750" lvl="1" indent="-285750" algn="l" defTabSz="2266950">
            <a:lnSpc>
              <a:spcPct val="90000"/>
            </a:lnSpc>
            <a:spcBef>
              <a:spcPct val="0"/>
            </a:spcBef>
            <a:spcAft>
              <a:spcPct val="15000"/>
            </a:spcAft>
            <a:buChar char="••"/>
          </a:pPr>
          <a:endParaRPr lang="en-US" sz="5100" kern="1200" dirty="0"/>
        </a:p>
      </dsp:txBody>
      <dsp:txXfrm>
        <a:off x="5801186" y="1057182"/>
        <a:ext cx="3462159" cy="4243482"/>
      </dsp:txXfrm>
    </dsp:sp>
    <dsp:sp modelId="{503875B0-2042-9946-8B47-BEE599FADAF2}">
      <dsp:nvSpPr>
        <dsp:cNvPr id="0" name=""/>
        <dsp:cNvSpPr/>
      </dsp:nvSpPr>
      <dsp:spPr>
        <a:xfrm>
          <a:off x="5106121" y="139697"/>
          <a:ext cx="1390129" cy="1390129"/>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F52C4-AB5D-F346-9C65-8F13A6D89595}">
      <dsp:nvSpPr>
        <dsp:cNvPr id="0" name=""/>
        <dsp:cNvSpPr/>
      </dsp:nvSpPr>
      <dsp:spPr>
        <a:xfrm rot="16200000">
          <a:off x="-1715628" y="2831391"/>
          <a:ext cx="4243482" cy="69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3009" bIns="0" numCol="1" spcCol="1270" anchor="t" anchorCtr="0">
          <a:noAutofit/>
        </a:bodyPr>
        <a:lstStyle/>
        <a:p>
          <a:pPr lvl="0" algn="r" defTabSz="1778000">
            <a:lnSpc>
              <a:spcPct val="90000"/>
            </a:lnSpc>
            <a:spcBef>
              <a:spcPct val="0"/>
            </a:spcBef>
            <a:spcAft>
              <a:spcPct val="35000"/>
            </a:spcAft>
          </a:pPr>
          <a:r>
            <a:rPr lang="en-US" sz="4000" kern="1200" dirty="0" smtClean="0"/>
            <a:t>Modernism</a:t>
          </a:r>
          <a:endParaRPr lang="en-US" sz="4000" kern="1200" dirty="0"/>
        </a:p>
      </dsp:txBody>
      <dsp:txXfrm rot="16200000">
        <a:off x="-1715628" y="2831391"/>
        <a:ext cx="4243482" cy="695064"/>
      </dsp:txXfrm>
    </dsp:sp>
    <dsp:sp modelId="{3EB0CA02-9E41-A247-9D06-6F09EBF6B384}">
      <dsp:nvSpPr>
        <dsp:cNvPr id="0" name=""/>
        <dsp:cNvSpPr/>
      </dsp:nvSpPr>
      <dsp:spPr>
        <a:xfrm>
          <a:off x="753644" y="1057182"/>
          <a:ext cx="3462159" cy="424348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613009"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Autonomous Authority mediated by State, University</a:t>
          </a:r>
          <a:endParaRPr lang="en-US" sz="2400" kern="1200" dirty="0"/>
        </a:p>
        <a:p>
          <a:pPr marL="228600" lvl="1" indent="-228600" algn="l" defTabSz="1066800">
            <a:lnSpc>
              <a:spcPct val="90000"/>
            </a:lnSpc>
            <a:spcBef>
              <a:spcPct val="0"/>
            </a:spcBef>
            <a:spcAft>
              <a:spcPct val="15000"/>
            </a:spcAft>
            <a:buChar char="••"/>
          </a:pPr>
          <a:r>
            <a:rPr lang="en-US" sz="2400" kern="1200" dirty="0" smtClean="0"/>
            <a:t>Rationalist search for integrating truth</a:t>
          </a:r>
          <a:endParaRPr lang="en-US" sz="2400" kern="1200" dirty="0"/>
        </a:p>
        <a:p>
          <a:pPr marL="228600" lvl="1" indent="-228600" algn="l" defTabSz="1066800">
            <a:lnSpc>
              <a:spcPct val="90000"/>
            </a:lnSpc>
            <a:spcBef>
              <a:spcPct val="0"/>
            </a:spcBef>
            <a:spcAft>
              <a:spcPct val="15000"/>
            </a:spcAft>
            <a:buChar char="••"/>
          </a:pPr>
          <a:r>
            <a:rPr lang="en-US" sz="2400" kern="1200" dirty="0" smtClean="0"/>
            <a:t>Nation-States</a:t>
          </a:r>
          <a:endParaRPr lang="en-US" sz="2400" kern="1200" dirty="0"/>
        </a:p>
        <a:p>
          <a:pPr marL="228600" lvl="1" indent="-228600" algn="l" defTabSz="1066800">
            <a:lnSpc>
              <a:spcPct val="90000"/>
            </a:lnSpc>
            <a:spcBef>
              <a:spcPct val="0"/>
            </a:spcBef>
            <a:spcAft>
              <a:spcPct val="15000"/>
            </a:spcAft>
            <a:buChar char="••"/>
          </a:pPr>
          <a:r>
            <a:rPr lang="en-US" sz="2400" kern="1200" dirty="0" smtClean="0"/>
            <a:t>Man the Machine</a:t>
          </a:r>
          <a:endParaRPr lang="en-US" sz="2400" kern="1200" dirty="0"/>
        </a:p>
        <a:p>
          <a:pPr marL="228600" lvl="1" indent="-228600" algn="l" defTabSz="1066800">
            <a:lnSpc>
              <a:spcPct val="90000"/>
            </a:lnSpc>
            <a:spcBef>
              <a:spcPct val="0"/>
            </a:spcBef>
            <a:spcAft>
              <a:spcPct val="15000"/>
            </a:spcAft>
            <a:buChar char="••"/>
          </a:pPr>
          <a:r>
            <a:rPr lang="en-US" sz="2400" kern="1200" dirty="0" smtClean="0"/>
            <a:t>Rationalist Materialism</a:t>
          </a:r>
          <a:endParaRPr lang="en-US" sz="2400" kern="1200" dirty="0"/>
        </a:p>
        <a:p>
          <a:pPr marL="114300" lvl="1" indent="-114300" algn="l" defTabSz="666750">
            <a:lnSpc>
              <a:spcPct val="90000"/>
            </a:lnSpc>
            <a:spcBef>
              <a:spcPct val="0"/>
            </a:spcBef>
            <a:spcAft>
              <a:spcPct val="15000"/>
            </a:spcAft>
            <a:buChar char="••"/>
          </a:pPr>
          <a:endParaRPr lang="en-US" sz="1500" kern="1200" dirty="0"/>
        </a:p>
      </dsp:txBody>
      <dsp:txXfrm>
        <a:off x="753644" y="1057182"/>
        <a:ext cx="3462159" cy="4243482"/>
      </dsp:txXfrm>
    </dsp:sp>
    <dsp:sp modelId="{B8F56351-EE38-7548-93CC-EC9192540E3E}">
      <dsp:nvSpPr>
        <dsp:cNvPr id="0" name=""/>
        <dsp:cNvSpPr/>
      </dsp:nvSpPr>
      <dsp:spPr>
        <a:xfrm>
          <a:off x="58580" y="139697"/>
          <a:ext cx="1390129" cy="1390129"/>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893CA0-C7B7-B24D-99EC-194C0B06085B}">
      <dsp:nvSpPr>
        <dsp:cNvPr id="0" name=""/>
        <dsp:cNvSpPr/>
      </dsp:nvSpPr>
      <dsp:spPr>
        <a:xfrm rot="16200000">
          <a:off x="3331912" y="2831391"/>
          <a:ext cx="4243482" cy="69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3009" bIns="0" numCol="1" spcCol="1270" anchor="t" anchorCtr="0">
          <a:noAutofit/>
        </a:bodyPr>
        <a:lstStyle/>
        <a:p>
          <a:pPr lvl="0" algn="r" defTabSz="1778000">
            <a:lnSpc>
              <a:spcPct val="90000"/>
            </a:lnSpc>
            <a:spcBef>
              <a:spcPct val="0"/>
            </a:spcBef>
            <a:spcAft>
              <a:spcPct val="35000"/>
            </a:spcAft>
          </a:pPr>
          <a:r>
            <a:rPr lang="en-US" sz="4000" kern="1200" dirty="0" smtClean="0"/>
            <a:t>Post-modernism</a:t>
          </a:r>
          <a:endParaRPr lang="en-US" sz="4000" kern="1200" dirty="0"/>
        </a:p>
      </dsp:txBody>
      <dsp:txXfrm rot="16200000">
        <a:off x="3331912" y="2831391"/>
        <a:ext cx="4243482" cy="695064"/>
      </dsp:txXfrm>
    </dsp:sp>
    <dsp:sp modelId="{79A849B6-1164-8442-BE90-F29F0EA11EAB}">
      <dsp:nvSpPr>
        <dsp:cNvPr id="0" name=""/>
        <dsp:cNvSpPr/>
      </dsp:nvSpPr>
      <dsp:spPr>
        <a:xfrm>
          <a:off x="5801186" y="1057182"/>
          <a:ext cx="3462159" cy="424348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613009"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Loss of Authority,  Integration &amp; Meaning</a:t>
          </a:r>
          <a:endParaRPr lang="en-US" sz="2000" kern="1200" dirty="0"/>
        </a:p>
        <a:p>
          <a:pPr marL="228600" lvl="1" indent="-228600" algn="l" defTabSz="889000">
            <a:lnSpc>
              <a:spcPct val="90000"/>
            </a:lnSpc>
            <a:spcBef>
              <a:spcPct val="0"/>
            </a:spcBef>
            <a:spcAft>
              <a:spcPct val="15000"/>
            </a:spcAft>
            <a:buChar char="••"/>
          </a:pPr>
          <a:r>
            <a:rPr lang="en-US" sz="2000" kern="1200" dirty="0" smtClean="0"/>
            <a:t>All Truths True</a:t>
          </a:r>
          <a:endParaRPr lang="en-US" sz="2000" kern="1200" dirty="0"/>
        </a:p>
        <a:p>
          <a:pPr marL="228600" lvl="1" indent="-228600" algn="l" defTabSz="889000">
            <a:lnSpc>
              <a:spcPct val="90000"/>
            </a:lnSpc>
            <a:spcBef>
              <a:spcPct val="0"/>
            </a:spcBef>
            <a:spcAft>
              <a:spcPct val="15000"/>
            </a:spcAft>
            <a:buChar char="••"/>
          </a:pPr>
          <a:r>
            <a:rPr lang="en-US" sz="2000" kern="1200" dirty="0" smtClean="0"/>
            <a:t>New World Order Global Economy</a:t>
          </a:r>
          <a:endParaRPr lang="en-US" sz="2000" kern="1200" dirty="0"/>
        </a:p>
        <a:p>
          <a:pPr marL="228600" lvl="1" indent="-228600" algn="l" defTabSz="889000">
            <a:lnSpc>
              <a:spcPct val="90000"/>
            </a:lnSpc>
            <a:spcBef>
              <a:spcPct val="0"/>
            </a:spcBef>
            <a:spcAft>
              <a:spcPct val="15000"/>
            </a:spcAft>
            <a:buChar char="••"/>
          </a:pPr>
          <a:r>
            <a:rPr lang="en-US" sz="2000" kern="1200" dirty="0" smtClean="0"/>
            <a:t>Postmodern Schizophrenia and Evolutionary Determinism</a:t>
          </a:r>
          <a:endParaRPr lang="en-US" sz="2000" kern="1200" dirty="0"/>
        </a:p>
        <a:p>
          <a:pPr marL="228600" lvl="1" indent="-228600" algn="l" defTabSz="889000">
            <a:lnSpc>
              <a:spcPct val="90000"/>
            </a:lnSpc>
            <a:spcBef>
              <a:spcPct val="0"/>
            </a:spcBef>
            <a:spcAft>
              <a:spcPct val="15000"/>
            </a:spcAft>
            <a:buChar char="••"/>
          </a:pPr>
          <a:r>
            <a:rPr lang="en-US" sz="2000" kern="1200" dirty="0" smtClean="0"/>
            <a:t>Death of Rationalist Materialism  &amp; Ethereal Spirituality</a:t>
          </a:r>
          <a:endParaRPr lang="en-US" sz="2000" kern="1200" dirty="0"/>
        </a:p>
      </dsp:txBody>
      <dsp:txXfrm>
        <a:off x="5801186" y="1057182"/>
        <a:ext cx="3462159" cy="4243482"/>
      </dsp:txXfrm>
    </dsp:sp>
    <dsp:sp modelId="{503875B0-2042-9946-8B47-BEE599FADAF2}">
      <dsp:nvSpPr>
        <dsp:cNvPr id="0" name=""/>
        <dsp:cNvSpPr/>
      </dsp:nvSpPr>
      <dsp:spPr>
        <a:xfrm>
          <a:off x="5106121" y="139697"/>
          <a:ext cx="1390129" cy="1390129"/>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756FC-7336-B840-978F-32530527444E}" type="datetimeFigureOut">
              <a:rPr lang="en-US" smtClean="0"/>
              <a:pPr/>
              <a:t>3/7/11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756FC-7336-B840-978F-32530527444E}"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756FC-7336-B840-978F-32530527444E}" type="datetimeFigureOut">
              <a:rPr lang="en-US" smtClean="0"/>
              <a:pPr/>
              <a:t>3/7/11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756FC-7336-B840-978F-32530527444E}" type="datetimeFigureOut">
              <a:rPr lang="en-US" smtClean="0"/>
              <a:pPr/>
              <a:t>3/7/11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756FC-7336-B840-978F-32530527444E}" type="datetimeFigureOut">
              <a:rPr lang="en-US" smtClean="0"/>
              <a:pPr/>
              <a:t>3/7/11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756FC-7336-B840-978F-32530527444E}"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756FC-7336-B840-978F-32530527444E}" type="datetimeFigureOut">
              <a:rPr lang="en-US" smtClean="0"/>
              <a:pPr/>
              <a:t>3/7/11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756FC-7336-B840-978F-32530527444E}" type="datetimeFigureOut">
              <a:rPr lang="en-US" smtClean="0"/>
              <a:pPr/>
              <a:t>3/7/11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33A43-2918-6743-BAAA-6467AF2CE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microsoft.com/office/2007/relationships/diagramDrawing" Target="../diagrams/drawing5.xml"/><Relationship Id="rId4" Type="http://schemas.openxmlformats.org/officeDocument/2006/relationships/diagramQuickStyle" Target="../diagrams/quickStyle5.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5" Type="http://schemas.openxmlformats.org/officeDocument/2006/relationships/diagramColors" Target="../diagrams/colors5.xml"/></Relationships>
</file>

<file path=ppt/slides/_rels/slide14.xml.rels><?xml version="1.0" encoding="UTF-8" standalone="yes"?>
<Relationships xmlns="http://schemas.openxmlformats.org/package/2006/relationships"><Relationship Id="rId6" Type="http://schemas.microsoft.com/office/2007/relationships/diagramDrawing" Target="../diagrams/drawing6.xml"/><Relationship Id="rId4" Type="http://schemas.openxmlformats.org/officeDocument/2006/relationships/diagramQuickStyle" Target="../diagrams/quickStyle6.xml"/><Relationship Id="rId1" Type="http://schemas.openxmlformats.org/officeDocument/2006/relationships/slideLayout" Target="../slideLayouts/slideLayout2.xml"/><Relationship Id="rId2" Type="http://schemas.openxmlformats.org/officeDocument/2006/relationships/diagramData" Target="../diagrams/data6.xml"/><Relationship Id="rId3" Type="http://schemas.openxmlformats.org/officeDocument/2006/relationships/diagramLayout" Target="../diagrams/layout6.xml"/><Relationship Id="rId5" Type="http://schemas.openxmlformats.org/officeDocument/2006/relationships/diagramColors" Target="../diagrams/colors6.xml"/></Relationships>
</file>

<file path=ppt/slides/_rels/slide15.xml.rels><?xml version="1.0" encoding="UTF-8" standalone="yes"?>
<Relationships xmlns="http://schemas.openxmlformats.org/package/2006/relationships"><Relationship Id="rId6" Type="http://schemas.microsoft.com/office/2007/relationships/diagramDrawing" Target="../diagrams/drawing7.xml"/><Relationship Id="rId4" Type="http://schemas.openxmlformats.org/officeDocument/2006/relationships/diagramQuickStyle" Target="../diagrams/quickStyle7.xml"/><Relationship Id="rId1" Type="http://schemas.openxmlformats.org/officeDocument/2006/relationships/slideLayout" Target="../slideLayouts/slideLayout2.xml"/><Relationship Id="rId2" Type="http://schemas.openxmlformats.org/officeDocument/2006/relationships/diagramData" Target="../diagrams/data7.xml"/><Relationship Id="rId3" Type="http://schemas.openxmlformats.org/officeDocument/2006/relationships/diagramLayout" Target="../diagrams/layout7.xml"/><Relationship Id="rId5" Type="http://schemas.openxmlformats.org/officeDocument/2006/relationships/diagramColors" Target="../diagrams/colors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4" Type="http://schemas.openxmlformats.org/officeDocument/2006/relationships/diagramData" Target="../diagrams/data1.xml"/><Relationship Id="rId5" Type="http://schemas.openxmlformats.org/officeDocument/2006/relationships/diagramLayout" Target="../diagrams/layout1.xml"/><Relationship Id="rId7" Type="http://schemas.openxmlformats.org/officeDocument/2006/relationships/diagramColors" Target="../diagrams/colors1.xml"/><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6"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diagramData" Target="../diagrams/data3.xml"/><Relationship Id="rId7" Type="http://schemas.openxmlformats.org/officeDocument/2006/relationships/diagramColors" Target="../diagrams/colors3.xml"/><Relationship Id="rId11"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8" Type="http://schemas.microsoft.com/office/2007/relationships/diagramDrawing" Target="../diagrams/drawing3.xml"/><Relationship Id="rId13" Type="http://schemas.microsoft.com/office/2007/relationships/diagramDrawing" Target="../diagrams/drawing4.xml"/><Relationship Id="rId10" Type="http://schemas.openxmlformats.org/officeDocument/2006/relationships/diagramLayout" Target="../diagrams/layout4.xml"/><Relationship Id="rId5" Type="http://schemas.openxmlformats.org/officeDocument/2006/relationships/diagramLayout" Target="../diagrams/layout3.xml"/><Relationship Id="rId12" Type="http://schemas.openxmlformats.org/officeDocument/2006/relationships/diagramColors" Target="../diagrams/colors4.xml"/><Relationship Id="rId2" Type="http://schemas.openxmlformats.org/officeDocument/2006/relationships/image" Target="../media/image6.jpeg"/><Relationship Id="rId9" Type="http://schemas.openxmlformats.org/officeDocument/2006/relationships/diagramData" Target="../diagrams/data4.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Kingdom and post-Postmodern Megalopolises</a:t>
            </a:r>
            <a:endParaRPr lang="en-US" dirty="0"/>
          </a:p>
        </p:txBody>
      </p:sp>
      <p:sp>
        <p:nvSpPr>
          <p:cNvPr id="3" name="Subtitle 2"/>
          <p:cNvSpPr>
            <a:spLocks noGrp="1"/>
          </p:cNvSpPr>
          <p:nvPr>
            <p:ph type="subTitle" idx="1"/>
          </p:nvPr>
        </p:nvSpPr>
        <p:spPr>
          <a:xfrm>
            <a:off x="1371600" y="3462924"/>
            <a:ext cx="6400800" cy="3148112"/>
          </a:xfrm>
        </p:spPr>
        <p:txBody>
          <a:bodyPr>
            <a:normAutofit fontScale="70000" lnSpcReduction="20000"/>
          </a:bodyPr>
          <a:lstStyle/>
          <a:p>
            <a:r>
              <a:rPr lang="en-US" dirty="0" smtClean="0"/>
              <a:t>In the AD2000 movement, we didn’t think far enough ahead. Locked into people group thinking, US missions strategies were largely irrelevant in the cities.  </a:t>
            </a:r>
          </a:p>
          <a:p>
            <a:r>
              <a:rPr lang="en-US" dirty="0" smtClean="0"/>
              <a:t>We also missed the Urban </a:t>
            </a:r>
            <a:r>
              <a:rPr lang="en-US" dirty="0" err="1" smtClean="0"/>
              <a:t>Millenium</a:t>
            </a:r>
            <a:r>
              <a:rPr lang="en-US" dirty="0" smtClean="0"/>
              <a:t> as it got reduced to a decade.  In a decade, cities have already morphed into the era of Megalopolises and </a:t>
            </a:r>
            <a:r>
              <a:rPr lang="en-US" dirty="0" err="1" smtClean="0"/>
              <a:t>Conurbanisations</a:t>
            </a:r>
            <a:r>
              <a:rPr lang="en-US" dirty="0" smtClean="0"/>
              <a:t>.</a:t>
            </a:r>
          </a:p>
          <a:p>
            <a:endParaRPr lang="en-US" dirty="0" smtClean="0"/>
          </a:p>
          <a:p>
            <a:r>
              <a:rPr lang="en-US" dirty="0" smtClean="0"/>
              <a:t>A Global extension of data in </a:t>
            </a:r>
            <a:br>
              <a:rPr lang="en-US" dirty="0" smtClean="0"/>
            </a:br>
            <a:r>
              <a:rPr lang="en-US" dirty="0" smtClean="0"/>
              <a:t>Grigg, Viv, (2010) </a:t>
            </a:r>
            <a:r>
              <a:rPr lang="en-US" i="1" dirty="0" smtClean="0"/>
              <a:t>The Spirit of Christ and The Postmodern</a:t>
            </a:r>
            <a:r>
              <a:rPr lang="en-US" dirty="0" smtClean="0"/>
              <a:t> City, Emeth Press</a:t>
            </a:r>
          </a:p>
          <a:p>
            <a:endParaRPr lang="en-US" dirty="0"/>
          </a:p>
        </p:txBody>
      </p:sp>
      <p:pic>
        <p:nvPicPr>
          <p:cNvPr id="5" name="Picture 4"/>
          <p:cNvPicPr>
            <a:picLocks noChangeAspect="1"/>
          </p:cNvPicPr>
          <p:nvPr/>
        </p:nvPicPr>
        <p:blipFill>
          <a:blip r:embed="rId2"/>
          <a:stretch>
            <a:fillRect/>
          </a:stretch>
        </p:blipFill>
        <p:spPr>
          <a:xfrm>
            <a:off x="0" y="-15875"/>
            <a:ext cx="9121941" cy="1809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42900" y="-381000"/>
            <a:ext cx="9829800" cy="7620000"/>
          </a:xfrm>
          <a:prstGeom prst="rect">
            <a:avLst/>
          </a:prstGeom>
        </p:spPr>
      </p:pic>
      <p:sp>
        <p:nvSpPr>
          <p:cNvPr id="5" name="TextBox 4"/>
          <p:cNvSpPr txBox="1"/>
          <p:nvPr/>
        </p:nvSpPr>
        <p:spPr>
          <a:xfrm>
            <a:off x="0" y="0"/>
            <a:ext cx="3827058" cy="2246769"/>
          </a:xfrm>
          <a:prstGeom prst="rect">
            <a:avLst/>
          </a:prstGeom>
          <a:noFill/>
        </p:spPr>
        <p:txBody>
          <a:bodyPr wrap="square" rtlCol="0">
            <a:spAutoFit/>
          </a:bodyPr>
          <a:lstStyle/>
          <a:p>
            <a:r>
              <a:rPr lang="en-US" sz="2800" dirty="0" smtClean="0"/>
              <a:t>If the Kingdom Determined </a:t>
            </a:r>
          </a:p>
          <a:p>
            <a:r>
              <a:rPr lang="en-US" sz="2800" dirty="0" smtClean="0"/>
              <a:t>Post-</a:t>
            </a:r>
          </a:p>
          <a:p>
            <a:r>
              <a:rPr lang="en-US" sz="2800" dirty="0" smtClean="0"/>
              <a:t>Post-modern</a:t>
            </a:r>
          </a:p>
          <a:p>
            <a:r>
              <a:rPr lang="en-US" sz="2800" dirty="0" smtClean="0"/>
              <a:t>Culture…</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Determining values and structures of the post-Post-modernist megalopolis</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endParaRPr lang="en-US" sz="2400" dirty="0" smtClean="0"/>
          </a:p>
          <a:p>
            <a:r>
              <a:rPr lang="en-US" sz="2800" dirty="0" smtClean="0"/>
              <a:t>Building on Evangelism and Revival, what do vision and strategies for Transformation look like?</a:t>
            </a:r>
            <a:endParaRPr lang="en-US" sz="2800" dirty="0"/>
          </a:p>
        </p:txBody>
      </p:sp>
      <p:pic>
        <p:nvPicPr>
          <p:cNvPr id="4" name="Picture 3"/>
          <p:cNvPicPr>
            <a:picLocks noChangeAspect="1"/>
          </p:cNvPicPr>
          <p:nvPr/>
        </p:nvPicPr>
        <p:blipFill>
          <a:blip r:embed="rId2"/>
          <a:stretch>
            <a:fillRect/>
          </a:stretch>
        </p:blipFill>
        <p:spPr>
          <a:xfrm>
            <a:off x="1425012" y="4064000"/>
            <a:ext cx="6814634" cy="2794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19118" y="274637"/>
            <a:ext cx="2024882" cy="5974845"/>
          </a:xfrm>
        </p:spPr>
        <p:txBody>
          <a:bodyPr>
            <a:normAutofit/>
          </a:bodyPr>
          <a:lstStyle/>
          <a:p>
            <a:r>
              <a:rPr lang="en-US" sz="3600" dirty="0" smtClean="0">
                <a:solidFill>
                  <a:schemeClr val="tx2"/>
                </a:solidFill>
              </a:rPr>
              <a:t>What is the Kingdom?</a:t>
            </a:r>
            <a:endParaRPr lang="en-US" sz="3600" dirty="0">
              <a:solidFill>
                <a:schemeClr val="tx2"/>
              </a:solidFill>
            </a:endParaRPr>
          </a:p>
        </p:txBody>
      </p:sp>
      <p:pic>
        <p:nvPicPr>
          <p:cNvPr id="4" name="Content Placeholder 3" descr="Pages from GriggSpiritKingdom-5-2.jpg"/>
          <p:cNvPicPr>
            <a:picLocks noGrp="1" noChangeAspect="1"/>
          </p:cNvPicPr>
          <p:nvPr>
            <p:ph idx="1"/>
          </p:nvPr>
        </p:nvPicPr>
        <p:blipFill>
          <a:blip r:embed="rId2"/>
          <a:srcRect l="-59565" r="-59565"/>
          <a:stretch>
            <a:fillRect/>
          </a:stretch>
        </p:blipFill>
        <p:spPr>
          <a:xfrm>
            <a:off x="-4542468" y="-490154"/>
            <a:ext cx="15944036" cy="902331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Collapsing Western Modernism</a:t>
            </a:r>
            <a:endParaRPr lang="en-US" dirty="0"/>
          </a:p>
        </p:txBody>
      </p:sp>
      <p:graphicFrame>
        <p:nvGraphicFramePr>
          <p:cNvPr id="4" name="Content Placeholder 3"/>
          <p:cNvGraphicFramePr>
            <a:graphicFrameLocks noGrp="1"/>
          </p:cNvGraphicFramePr>
          <p:nvPr>
            <p:ph idx="1"/>
          </p:nvPr>
        </p:nvGraphicFramePr>
        <p:xfrm>
          <a:off x="0" y="1417639"/>
          <a:ext cx="9321926" cy="54403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Transitional Vacuum of Postmodernism</a:t>
            </a:r>
            <a:endParaRPr lang="en-US" dirty="0"/>
          </a:p>
        </p:txBody>
      </p:sp>
      <p:graphicFrame>
        <p:nvGraphicFramePr>
          <p:cNvPr id="4" name="Content Placeholder 3"/>
          <p:cNvGraphicFramePr>
            <a:graphicFrameLocks noGrp="1"/>
          </p:cNvGraphicFramePr>
          <p:nvPr>
            <p:ph idx="1"/>
          </p:nvPr>
        </p:nvGraphicFramePr>
        <p:xfrm>
          <a:off x="0" y="1417639"/>
          <a:ext cx="9321926" cy="54403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Missions Proposal: Transitioning to Global Kingdom Cosmopolitanism</a:t>
            </a:r>
            <a:endParaRPr lang="en-US" dirty="0"/>
          </a:p>
        </p:txBody>
      </p:sp>
      <p:graphicFrame>
        <p:nvGraphicFramePr>
          <p:cNvPr id="4" name="Content Placeholder 3"/>
          <p:cNvGraphicFramePr>
            <a:graphicFrameLocks noGrp="1"/>
          </p:cNvGraphicFramePr>
          <p:nvPr>
            <p:ph idx="1"/>
          </p:nvPr>
        </p:nvGraphicFramePr>
        <p:xfrm>
          <a:off x="0" y="1417639"/>
          <a:ext cx="9321926" cy="54403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Reintegration Around King &amp; Kingdom as Universal Centre</a:t>
            </a:r>
            <a:endParaRPr lang="en-US" dirty="0"/>
          </a:p>
        </p:txBody>
      </p:sp>
      <p:sp>
        <p:nvSpPr>
          <p:cNvPr id="3" name="Content Placeholder 2"/>
          <p:cNvSpPr>
            <a:spLocks noGrp="1"/>
          </p:cNvSpPr>
          <p:nvPr>
            <p:ph idx="1"/>
          </p:nvPr>
        </p:nvSpPr>
        <p:spPr>
          <a:xfrm>
            <a:off x="4711080" y="1600200"/>
            <a:ext cx="3975720" cy="4525963"/>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2800" dirty="0" smtClean="0">
                <a:solidFill>
                  <a:schemeClr val="tx2"/>
                </a:solidFill>
              </a:rPr>
              <a:t>Post-post-modernism</a:t>
            </a:r>
          </a:p>
          <a:p>
            <a:r>
              <a:rPr lang="en-US" sz="2800" dirty="0" smtClean="0"/>
              <a:t>Jesus-Integrator Authority</a:t>
            </a:r>
          </a:p>
          <a:p>
            <a:r>
              <a:rPr lang="en-US" sz="2800" dirty="0" smtClean="0"/>
              <a:t>Coherence of Story</a:t>
            </a:r>
          </a:p>
          <a:p>
            <a:r>
              <a:rPr lang="en-US" sz="2800" dirty="0" smtClean="0"/>
              <a:t>Future Hope</a:t>
            </a:r>
          </a:p>
          <a:p>
            <a:r>
              <a:rPr lang="en-US" sz="2800" dirty="0" smtClean="0"/>
              <a:t>Integration (Col 1:15)</a:t>
            </a:r>
          </a:p>
          <a:p>
            <a:r>
              <a:rPr lang="en-US" sz="2800" dirty="0" smtClean="0"/>
              <a:t>Community (He is an “</a:t>
            </a:r>
            <a:r>
              <a:rPr lang="en-US" sz="2800" dirty="0" err="1" smtClean="0"/>
              <a:t>Usness</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2821017" y="4857003"/>
            <a:ext cx="2237424" cy="2247048"/>
          </a:xfrm>
          <a:prstGeom prst="rect">
            <a:avLst/>
          </a:prstGeom>
        </p:spPr>
      </p:pic>
      <p:sp>
        <p:nvSpPr>
          <p:cNvPr id="5" name="TextBox 4"/>
          <p:cNvSpPr txBox="1"/>
          <p:nvPr/>
        </p:nvSpPr>
        <p:spPr>
          <a:xfrm>
            <a:off x="238811" y="1600200"/>
            <a:ext cx="403678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solidFill>
                  <a:srgbClr val="FF0000"/>
                </a:solidFill>
              </a:rPr>
              <a:t>Post-Modernism</a:t>
            </a:r>
          </a:p>
          <a:p>
            <a:pPr>
              <a:buFont typeface="Arial"/>
              <a:buChar char="•"/>
            </a:pPr>
            <a:r>
              <a:rPr lang="en-US" sz="2800" dirty="0" smtClean="0"/>
              <a:t>Loss of Authority in </a:t>
            </a:r>
            <a:r>
              <a:rPr lang="en-US" sz="2800" dirty="0" err="1" smtClean="0"/>
              <a:t>Govt</a:t>
            </a:r>
            <a:r>
              <a:rPr lang="en-US" sz="2800" dirty="0" smtClean="0"/>
              <a:t>, Academe, Religion</a:t>
            </a:r>
          </a:p>
          <a:p>
            <a:pPr>
              <a:buFont typeface="Arial"/>
              <a:buChar char="•"/>
            </a:pPr>
            <a:r>
              <a:rPr lang="en-US" sz="2800" dirty="0" smtClean="0"/>
              <a:t>Incoherent Meaning</a:t>
            </a:r>
          </a:p>
          <a:p>
            <a:pPr>
              <a:buFont typeface="Arial"/>
              <a:buChar char="•"/>
            </a:pPr>
            <a:r>
              <a:rPr lang="en-US" sz="2800" dirty="0" smtClean="0"/>
              <a:t>Loss of Hope</a:t>
            </a:r>
          </a:p>
          <a:p>
            <a:pPr>
              <a:buFont typeface="Arial"/>
              <a:buChar char="•"/>
            </a:pPr>
            <a:r>
              <a:rPr lang="en-US" sz="2800" dirty="0" smtClean="0"/>
              <a:t>Disintegration as end of Modern Project</a:t>
            </a:r>
          </a:p>
          <a:p>
            <a:pPr>
              <a:buFont typeface="Arial"/>
              <a:buChar char="•"/>
            </a:pPr>
            <a:r>
              <a:rPr lang="en-US" sz="2800" dirty="0" smtClean="0"/>
              <a:t>Individual as Autonomous</a:t>
            </a:r>
            <a:endParaRPr lang="en-US" sz="2800" dirty="0"/>
          </a:p>
        </p:txBody>
      </p:sp>
      <p:sp>
        <p:nvSpPr>
          <p:cNvPr id="6" name="TextBox 5"/>
          <p:cNvSpPr txBox="1"/>
          <p:nvPr/>
        </p:nvSpPr>
        <p:spPr>
          <a:xfrm>
            <a:off x="457200" y="0"/>
            <a:ext cx="3381884" cy="646331"/>
          </a:xfrm>
          <a:prstGeom prst="rect">
            <a:avLst/>
          </a:prstGeom>
          <a:noFill/>
        </p:spPr>
        <p:txBody>
          <a:bodyPr wrap="square" rtlCol="0">
            <a:spAutoFit/>
          </a:bodyPr>
          <a:lstStyle/>
          <a:p>
            <a:r>
              <a:rPr lang="en-US" dirty="0" smtClean="0"/>
              <a:t>Building on Evangelism and Revival: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66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2. From a New World Order of Oppression &amp; Destruction </a:t>
            </a:r>
            <a:br>
              <a:rPr lang="en-US" sz="2800" dirty="0" smtClean="0"/>
            </a:br>
            <a:r>
              <a:rPr lang="en-US" sz="2800" dirty="0" smtClean="0"/>
              <a:t>to an Alternative Kingdom Order</a:t>
            </a:r>
            <a:endParaRPr lang="en-US" sz="2800" dirty="0"/>
          </a:p>
        </p:txBody>
      </p:sp>
      <p:sp>
        <p:nvSpPr>
          <p:cNvPr id="3" name="Content Placeholder 2"/>
          <p:cNvSpPr>
            <a:spLocks noGrp="1"/>
          </p:cNvSpPr>
          <p:nvPr>
            <p:ph idx="1"/>
          </p:nvPr>
        </p:nvSpPr>
        <p:spPr/>
        <p:txBody>
          <a:bodyPr/>
          <a:lstStyle/>
          <a:p>
            <a:r>
              <a:rPr lang="en-US" dirty="0" smtClean="0"/>
              <a:t>Defense of the Marginalized</a:t>
            </a:r>
          </a:p>
          <a:p>
            <a:r>
              <a:rPr lang="en-US" dirty="0" smtClean="0"/>
              <a:t>Affirmation of Cultures, Tribes and </a:t>
            </a:r>
            <a:r>
              <a:rPr lang="en-US" dirty="0" err="1" smtClean="0"/>
              <a:t>localised</a:t>
            </a:r>
            <a:r>
              <a:rPr lang="en-US" dirty="0" smtClean="0"/>
              <a:t> self-sustaining economies</a:t>
            </a:r>
          </a:p>
          <a:p>
            <a:r>
              <a:rPr lang="en-US" dirty="0" smtClean="0"/>
              <a:t>Creation of Public Space for pluralism (as in Egypt, not Libya)</a:t>
            </a:r>
          </a:p>
          <a:p>
            <a:r>
              <a:rPr lang="en-US" dirty="0" smtClean="0"/>
              <a:t>Diffusion of economic, social, political power</a:t>
            </a:r>
          </a:p>
          <a:p>
            <a:endParaRPr lang="en-US" dirty="0" smtClean="0"/>
          </a:p>
          <a:p>
            <a:endParaRPr lang="en-US" dirty="0"/>
          </a:p>
        </p:txBody>
      </p:sp>
      <p:sp>
        <p:nvSpPr>
          <p:cNvPr id="4" name="TextBox 3"/>
          <p:cNvSpPr txBox="1"/>
          <p:nvPr/>
        </p:nvSpPr>
        <p:spPr>
          <a:xfrm>
            <a:off x="187606" y="86582"/>
            <a:ext cx="3507165" cy="369332"/>
          </a:xfrm>
          <a:prstGeom prst="rect">
            <a:avLst/>
          </a:prstGeom>
          <a:noFill/>
        </p:spPr>
        <p:txBody>
          <a:bodyPr wrap="none" rtlCol="0">
            <a:spAutoFit/>
          </a:bodyPr>
          <a:lstStyle/>
          <a:p>
            <a:r>
              <a:rPr lang="en-US" dirty="0" smtClean="0"/>
              <a:t>Building on Evangelism and Revival: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Personhood Infusing Matter</a:t>
            </a:r>
            <a:endParaRPr lang="en-US" dirty="0"/>
          </a:p>
        </p:txBody>
      </p:sp>
      <p:sp>
        <p:nvSpPr>
          <p:cNvPr id="3" name="Content Placeholder 2"/>
          <p:cNvSpPr>
            <a:spLocks noGrp="1"/>
          </p:cNvSpPr>
          <p:nvPr>
            <p:ph idx="1"/>
          </p:nvPr>
        </p:nvSpPr>
        <p:spPr>
          <a:xfrm>
            <a:off x="457200" y="1270000"/>
            <a:ext cx="8229600" cy="5257800"/>
          </a:xfrm>
        </p:spPr>
        <p:txBody>
          <a:bodyPr>
            <a:normAutofit fontScale="85000" lnSpcReduction="10000"/>
          </a:bodyPr>
          <a:lstStyle/>
          <a:p>
            <a:r>
              <a:rPr lang="en-US" dirty="0" smtClean="0"/>
              <a:t>Moral Care of the Environment</a:t>
            </a:r>
          </a:p>
          <a:p>
            <a:r>
              <a:rPr lang="en-US" dirty="0" err="1" smtClean="0"/>
              <a:t>Localised</a:t>
            </a:r>
            <a:r>
              <a:rPr lang="en-US" dirty="0" smtClean="0"/>
              <a:t> Cooperative vs. Capitalist Consumer Society</a:t>
            </a:r>
          </a:p>
          <a:p>
            <a:endParaRPr lang="en-US" dirty="0" smtClean="0"/>
          </a:p>
          <a:p>
            <a:endParaRPr lang="en-US" dirty="0" smtClean="0"/>
          </a:p>
          <a:p>
            <a:endParaRPr lang="en-US" dirty="0" smtClean="0"/>
          </a:p>
          <a:p>
            <a:pPr>
              <a:buNone/>
            </a:pPr>
            <a:r>
              <a:rPr lang="en-US" dirty="0" smtClean="0"/>
              <a:t> </a:t>
            </a:r>
          </a:p>
          <a:p>
            <a:endParaRPr lang="en-US" dirty="0" smtClean="0"/>
          </a:p>
          <a:p>
            <a:r>
              <a:rPr lang="en-US" dirty="0" smtClean="0"/>
              <a:t>Personhood as Source of Energy</a:t>
            </a:r>
          </a:p>
          <a:p>
            <a:r>
              <a:rPr lang="en-US" dirty="0" smtClean="0"/>
              <a:t>Working with the Expansive Creativity of Universe</a:t>
            </a:r>
          </a:p>
          <a:p>
            <a:r>
              <a:rPr lang="en-US" dirty="0" smtClean="0"/>
              <a:t>Wisdom Societies Beyond the Knowledge Economies</a:t>
            </a:r>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2333830" y="2506879"/>
            <a:ext cx="4483124" cy="1673700"/>
          </a:xfrm>
          <a:prstGeom prst="rect">
            <a:avLst/>
          </a:prstGeom>
        </p:spPr>
      </p:pic>
      <p:sp>
        <p:nvSpPr>
          <p:cNvPr id="6" name="TextBox 5"/>
          <p:cNvSpPr txBox="1"/>
          <p:nvPr/>
        </p:nvSpPr>
        <p:spPr>
          <a:xfrm>
            <a:off x="187606" y="86582"/>
            <a:ext cx="3507165" cy="369332"/>
          </a:xfrm>
          <a:prstGeom prst="rect">
            <a:avLst/>
          </a:prstGeom>
          <a:noFill/>
        </p:spPr>
        <p:txBody>
          <a:bodyPr wrap="none" rtlCol="0">
            <a:spAutoFit/>
          </a:bodyPr>
          <a:lstStyle/>
          <a:p>
            <a:r>
              <a:rPr lang="en-US" dirty="0" smtClean="0"/>
              <a:t>Building on Evangelism and Revival:</a:t>
            </a:r>
            <a:endParaRPr lang="en-US" dirty="0"/>
          </a:p>
        </p:txBody>
      </p:sp>
      <p:sp>
        <p:nvSpPr>
          <p:cNvPr id="7" name="TextBox 6"/>
          <p:cNvSpPr txBox="1"/>
          <p:nvPr/>
        </p:nvSpPr>
        <p:spPr>
          <a:xfrm>
            <a:off x="187606" y="6211669"/>
            <a:ext cx="8686800" cy="646331"/>
          </a:xfrm>
          <a:prstGeom prst="rect">
            <a:avLst/>
          </a:prstGeom>
          <a:gradFill flip="none" rotWithShape="1">
            <a:gsLst>
              <a:gs pos="61000">
                <a:schemeClr val="tx2">
                  <a:lumMod val="20000"/>
                  <a:lumOff val="80000"/>
                  <a:alpha val="39000"/>
                </a:schemeClr>
              </a:gs>
              <a:gs pos="100000">
                <a:srgbClr val="000000">
                  <a:alpha val="39000"/>
                </a:srgbClr>
              </a:gs>
            </a:gsLst>
            <a:path path="shape">
              <a:fillToRect l="50000" t="50000" r="50000" b="50000"/>
            </a:path>
            <a:tileRect/>
          </a:gradFill>
        </p:spPr>
        <p:txBody>
          <a:bodyPr wrap="square" rtlCol="0">
            <a:spAutoFit/>
          </a:bodyPr>
          <a:lstStyle/>
          <a:p>
            <a:r>
              <a:rPr lang="en-US" dirty="0" smtClean="0"/>
              <a:t>Half of the world’s city population will be slums by 2025 - we can transform these, but we will need an evangelical and Pentecostal theology of land,  land rights, and people power.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16953" y="274638"/>
            <a:ext cx="2171005" cy="5641642"/>
          </a:xfrm>
        </p:spPr>
        <p:txBody>
          <a:bodyPr>
            <a:normAutofit/>
          </a:bodyPr>
          <a:lstStyle/>
          <a:p>
            <a:r>
              <a:rPr lang="en-US" sz="1800" dirty="0" smtClean="0"/>
              <a:t/>
            </a:r>
            <a:br>
              <a:rPr lang="en-US" sz="1800" dirty="0" smtClean="0"/>
            </a:br>
            <a:r>
              <a:rPr lang="en-US" sz="1800" dirty="0" smtClean="0"/>
              <a:t/>
            </a:r>
            <a:br>
              <a:rPr lang="en-US" sz="1800" dirty="0" smtClean="0"/>
            </a:br>
            <a:r>
              <a:rPr lang="en-US" sz="2800" dirty="0" smtClean="0"/>
              <a:t>4. From Evolutionary Determinism to Redefinition of the </a:t>
            </a:r>
            <a:r>
              <a:rPr lang="en-US" sz="2800" dirty="0" err="1" smtClean="0"/>
              <a:t>Anthropo</a:t>
            </a:r>
            <a:r>
              <a:rPr lang="en-US" sz="2800" dirty="0" smtClean="0"/>
              <a:t>-logical </a:t>
            </a:r>
            <a:endParaRPr lang="en-US" sz="2800" dirty="0"/>
          </a:p>
        </p:txBody>
      </p:sp>
      <p:sp>
        <p:nvSpPr>
          <p:cNvPr id="3" name="Content Placeholder 2"/>
          <p:cNvSpPr>
            <a:spLocks noGrp="1"/>
          </p:cNvSpPr>
          <p:nvPr>
            <p:ph idx="1"/>
          </p:nvPr>
        </p:nvSpPr>
        <p:spPr>
          <a:xfrm>
            <a:off x="457200" y="1600200"/>
            <a:ext cx="5914699" cy="4525963"/>
          </a:xfrm>
        </p:spPr>
        <p:txBody>
          <a:bodyPr/>
          <a:lstStyle/>
          <a:p>
            <a:endParaRPr lang="en-US" dirty="0"/>
          </a:p>
        </p:txBody>
      </p:sp>
      <p:pic>
        <p:nvPicPr>
          <p:cNvPr id="4" name="Picture 3"/>
          <p:cNvPicPr>
            <a:picLocks noChangeAspect="1"/>
          </p:cNvPicPr>
          <p:nvPr/>
        </p:nvPicPr>
        <p:blipFill>
          <a:blip r:embed="rId2"/>
          <a:stretch>
            <a:fillRect/>
          </a:stretch>
        </p:blipFill>
        <p:spPr>
          <a:xfrm>
            <a:off x="-41047" y="15534"/>
            <a:ext cx="6858000" cy="6858000"/>
          </a:xfrm>
          <a:prstGeom prst="rect">
            <a:avLst/>
          </a:prstGeom>
        </p:spPr>
      </p:pic>
      <p:sp>
        <p:nvSpPr>
          <p:cNvPr id="5" name="TextBox 4"/>
          <p:cNvSpPr txBox="1"/>
          <p:nvPr/>
        </p:nvSpPr>
        <p:spPr>
          <a:xfrm>
            <a:off x="6815568" y="6227203"/>
            <a:ext cx="2172390" cy="646331"/>
          </a:xfrm>
          <a:prstGeom prst="rect">
            <a:avLst/>
          </a:prstGeom>
          <a:noFill/>
        </p:spPr>
        <p:txBody>
          <a:bodyPr wrap="none" rtlCol="0">
            <a:spAutoFit/>
          </a:bodyPr>
          <a:lstStyle/>
          <a:p>
            <a:r>
              <a:rPr lang="en-US" dirty="0" smtClean="0"/>
              <a:t>Popcorn City at Night</a:t>
            </a:r>
          </a:p>
          <a:p>
            <a:r>
              <a:rPr lang="en-US" dirty="0" smtClean="0"/>
              <a:t>Owner: </a:t>
            </a:r>
            <a:r>
              <a:rPr lang="en-US" dirty="0" err="1" smtClean="0"/>
              <a:t>Aexion</a:t>
            </a: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6004" y="3228"/>
            <a:ext cx="8229600" cy="1143000"/>
          </a:xfrm>
        </p:spPr>
        <p:txBody>
          <a:bodyPr>
            <a:normAutofit fontScale="90000"/>
          </a:bodyPr>
          <a:lstStyle/>
          <a:p>
            <a:r>
              <a:rPr lang="en-US" dirty="0" smtClean="0"/>
              <a:t>50 Year Urban Mission Framework:  Transformation of the World’s Cities</a:t>
            </a:r>
            <a:endParaRPr lang="en-US" dirty="0"/>
          </a:p>
        </p:txBody>
      </p:sp>
      <p:sp>
        <p:nvSpPr>
          <p:cNvPr id="3" name="Content Placeholder 2"/>
          <p:cNvSpPr>
            <a:spLocks noGrp="1"/>
          </p:cNvSpPr>
          <p:nvPr>
            <p:ph idx="1"/>
          </p:nvPr>
        </p:nvSpPr>
        <p:spPr>
          <a:xfrm>
            <a:off x="457200" y="1146228"/>
            <a:ext cx="8229600" cy="4476952"/>
          </a:xfrm>
        </p:spPr>
        <p:txBody>
          <a:bodyPr>
            <a:normAutofit fontScale="85000" lnSpcReduction="20000"/>
          </a:bodyPr>
          <a:lstStyle/>
          <a:p>
            <a:pPr marL="514350" indent="-514350">
              <a:buFont typeface="+mj-lt"/>
              <a:buAutoNum type="arabicPeriod"/>
            </a:pPr>
            <a:r>
              <a:rPr lang="en-US" dirty="0" smtClean="0"/>
              <a:t>Mobilize catalytic teams to global slums (1.3 Billion) from West (70’s-90’s)</a:t>
            </a:r>
          </a:p>
          <a:p>
            <a:pPr marL="514350" indent="-514350">
              <a:buFont typeface="+mj-lt"/>
              <a:buAutoNum type="arabicPeriod"/>
            </a:pPr>
            <a:r>
              <a:rPr lang="en-US" dirty="0" err="1" smtClean="0"/>
              <a:t>Catalyse</a:t>
            </a:r>
            <a:r>
              <a:rPr lang="en-US" dirty="0" smtClean="0"/>
              <a:t> indigenous movements of 10,000 disciples, churches, Bible school in slums of each of 6600 cities (90’s-2015)</a:t>
            </a:r>
          </a:p>
          <a:p>
            <a:pPr marL="514350" indent="-514350">
              <a:buFont typeface="+mj-lt"/>
              <a:buAutoNum type="arabicPeriod"/>
            </a:pPr>
            <a:r>
              <a:rPr lang="en-US" dirty="0" smtClean="0"/>
              <a:t>Movements engage in significant transformational of slums (95-2020)</a:t>
            </a:r>
          </a:p>
          <a:p>
            <a:pPr marL="514350" indent="-514350">
              <a:buFont typeface="+mj-lt"/>
              <a:buAutoNum type="arabicPeriod"/>
            </a:pPr>
            <a:r>
              <a:rPr lang="en-US" dirty="0" smtClean="0"/>
              <a:t>As a result, movements for urban transformation sparked among the urban elites (2000-2025)</a:t>
            </a:r>
          </a:p>
          <a:p>
            <a:pPr marL="514350" indent="-514350">
              <a:buFont typeface="+mj-lt"/>
              <a:buAutoNum type="arabicPeriod"/>
            </a:pPr>
            <a:r>
              <a:rPr lang="en-US" dirty="0" smtClean="0"/>
              <a:t>Transformation of culture, philosophies and structures of </a:t>
            </a:r>
            <a:r>
              <a:rPr lang="en-US" dirty="0" err="1" smtClean="0"/>
              <a:t>conurbanizations</a:t>
            </a:r>
            <a:r>
              <a:rPr lang="en-US" dirty="0" smtClean="0"/>
              <a:t> (2020-2050) to welcome back the King. </a:t>
            </a:r>
          </a:p>
        </p:txBody>
      </p:sp>
      <p:pic>
        <p:nvPicPr>
          <p:cNvPr id="4" name="Picture 3"/>
          <p:cNvPicPr>
            <a:picLocks noChangeAspect="1"/>
          </p:cNvPicPr>
          <p:nvPr/>
        </p:nvPicPr>
        <p:blipFill>
          <a:blip r:embed="rId2"/>
          <a:stretch>
            <a:fillRect/>
          </a:stretch>
        </p:blipFill>
        <p:spPr>
          <a:xfrm>
            <a:off x="1" y="5623180"/>
            <a:ext cx="6225238" cy="1234819"/>
          </a:xfrm>
          <a:prstGeom prst="rect">
            <a:avLst/>
          </a:prstGeom>
        </p:spPr>
      </p:pic>
      <p:sp>
        <p:nvSpPr>
          <p:cNvPr id="5" name="TextBox 4"/>
          <p:cNvSpPr txBox="1"/>
          <p:nvPr/>
        </p:nvSpPr>
        <p:spPr>
          <a:xfrm>
            <a:off x="6419290" y="5623179"/>
            <a:ext cx="2724710" cy="923330"/>
          </a:xfrm>
          <a:prstGeom prst="rect">
            <a:avLst/>
          </a:prstGeom>
          <a:gradFill flip="none" rotWithShape="1">
            <a:gsLst>
              <a:gs pos="47000">
                <a:schemeClr val="bg1"/>
              </a:gs>
              <a:gs pos="100000">
                <a:srgbClr val="000000"/>
              </a:gs>
              <a:gs pos="73000">
                <a:schemeClr val="accent6">
                  <a:lumMod val="40000"/>
                  <a:lumOff val="60000"/>
                </a:schemeClr>
              </a:gs>
            </a:gsLst>
            <a:path path="shape">
              <a:fillToRect l="50000" t="50000" r="50000" b="50000"/>
            </a:path>
            <a:tileRect/>
          </a:gradFill>
        </p:spPr>
        <p:txBody>
          <a:bodyPr wrap="square" rtlCol="0">
            <a:spAutoFit/>
          </a:bodyPr>
          <a:lstStyle/>
          <a:p>
            <a:pPr algn="ctr"/>
            <a:r>
              <a:rPr lang="en-US" dirty="0" smtClean="0"/>
              <a:t>No reflection, no dream: </a:t>
            </a:r>
            <a:br>
              <a:rPr lang="en-US" dirty="0" smtClean="0"/>
            </a:br>
            <a:r>
              <a:rPr lang="en-US" dirty="0" smtClean="0"/>
              <a:t>no dream, no strategy.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1000"/>
          </a:blip>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455914"/>
            <a:ext cx="8229600" cy="1143000"/>
          </a:xfrm>
        </p:spPr>
        <p:txBody>
          <a:bodyPr>
            <a:normAutofit fontScale="90000"/>
          </a:bodyPr>
          <a:lstStyle/>
          <a:p>
            <a:r>
              <a:rPr lang="en-US" dirty="0" smtClean="0"/>
              <a:t>4. From Evolutionary Determinism to Redefinition of the Anthropological </a:t>
            </a:r>
            <a:endParaRPr lang="en-US" dirty="0"/>
          </a:p>
        </p:txBody>
      </p:sp>
      <p:sp>
        <p:nvSpPr>
          <p:cNvPr id="5" name="Content Placeholder 4"/>
          <p:cNvSpPr>
            <a:spLocks noGrp="1"/>
          </p:cNvSpPr>
          <p:nvPr>
            <p:ph sz="half" idx="1"/>
          </p:nvPr>
        </p:nvSpPr>
        <p:spPr/>
        <p:txBody>
          <a:bodyPr/>
          <a:lstStyle/>
          <a:p>
            <a:r>
              <a:rPr lang="en-US" dirty="0" smtClean="0"/>
              <a:t>Devaluation of Humanness</a:t>
            </a:r>
          </a:p>
          <a:p>
            <a:r>
              <a:rPr lang="en-US" dirty="0" smtClean="0"/>
              <a:t>DNA Determinism</a:t>
            </a:r>
          </a:p>
          <a:p>
            <a:r>
              <a:rPr lang="en-US" dirty="0" smtClean="0"/>
              <a:t>Global </a:t>
            </a:r>
            <a:r>
              <a:rPr lang="en-US" dirty="0" err="1" smtClean="0"/>
              <a:t>McDonaldization</a:t>
            </a:r>
            <a:endParaRPr lang="en-US" dirty="0" smtClean="0"/>
          </a:p>
          <a:p>
            <a:r>
              <a:rPr lang="en-US" dirty="0" smtClean="0"/>
              <a:t>Fragmentation</a:t>
            </a:r>
          </a:p>
          <a:p>
            <a:r>
              <a:rPr lang="en-US" dirty="0" smtClean="0"/>
              <a:t>Schizophrenia</a:t>
            </a:r>
          </a:p>
          <a:p>
            <a:r>
              <a:rPr lang="en-US" dirty="0" smtClean="0"/>
              <a:t>Image as Substance</a:t>
            </a:r>
          </a:p>
          <a:p>
            <a:endParaRPr lang="en-US" dirty="0" smtClean="0"/>
          </a:p>
          <a:p>
            <a:endParaRPr lang="en-US" dirty="0" smtClean="0"/>
          </a:p>
          <a:p>
            <a:endParaRPr lang="en-US" dirty="0"/>
          </a:p>
        </p:txBody>
      </p:sp>
      <p:sp>
        <p:nvSpPr>
          <p:cNvPr id="6" name="Content Placeholder 5"/>
          <p:cNvSpPr>
            <a:spLocks noGrp="1"/>
          </p:cNvSpPr>
          <p:nvPr>
            <p:ph sz="half" idx="2"/>
          </p:nvPr>
        </p:nvSpPr>
        <p:spPr/>
        <p:txBody>
          <a:bodyPr/>
          <a:lstStyle/>
          <a:p>
            <a:r>
              <a:rPr lang="en-US" dirty="0" smtClean="0"/>
              <a:t>Dignity</a:t>
            </a:r>
          </a:p>
          <a:p>
            <a:r>
              <a:rPr lang="en-US" dirty="0" smtClean="0"/>
              <a:t>Worth</a:t>
            </a:r>
          </a:p>
          <a:p>
            <a:r>
              <a:rPr lang="en-US" dirty="0" smtClean="0"/>
              <a:t>Meaning</a:t>
            </a:r>
          </a:p>
          <a:p>
            <a:r>
              <a:rPr lang="en-US" dirty="0" smtClean="0"/>
              <a:t>Hope</a:t>
            </a:r>
          </a:p>
          <a:p>
            <a:r>
              <a:rPr lang="en-US" dirty="0" smtClean="0"/>
              <a:t>Community</a:t>
            </a:r>
          </a:p>
          <a:p>
            <a:r>
              <a:rPr lang="en-US" dirty="0" smtClean="0"/>
              <a:t>Holism</a:t>
            </a:r>
          </a:p>
          <a:p>
            <a:r>
              <a:rPr lang="en-US" dirty="0" smtClean="0"/>
              <a:t>Integrity</a:t>
            </a:r>
            <a:endParaRPr lang="en-US" dirty="0"/>
          </a:p>
        </p:txBody>
      </p:sp>
      <p:sp>
        <p:nvSpPr>
          <p:cNvPr id="7" name="TextBox 6"/>
          <p:cNvSpPr txBox="1"/>
          <p:nvPr/>
        </p:nvSpPr>
        <p:spPr>
          <a:xfrm>
            <a:off x="187606" y="86582"/>
            <a:ext cx="3507165" cy="369332"/>
          </a:xfrm>
          <a:prstGeom prst="rect">
            <a:avLst/>
          </a:prstGeom>
          <a:noFill/>
        </p:spPr>
        <p:txBody>
          <a:bodyPr wrap="none" rtlCol="0">
            <a:spAutoFit/>
          </a:bodyPr>
          <a:lstStyle/>
          <a:p>
            <a:r>
              <a:rPr lang="en-US" dirty="0" smtClean="0"/>
              <a:t>Building on Evangelism and Revival:</a:t>
            </a:r>
            <a:endParaRPr lang="en-US" dirty="0"/>
          </a:p>
        </p:txBody>
      </p:sp>
      <p:sp>
        <p:nvSpPr>
          <p:cNvPr id="9" name="TextBox 8"/>
          <p:cNvSpPr txBox="1"/>
          <p:nvPr/>
        </p:nvSpPr>
        <p:spPr>
          <a:xfrm>
            <a:off x="1164805" y="5664498"/>
            <a:ext cx="7598195" cy="923330"/>
          </a:xfrm>
          <a:prstGeom prst="rect">
            <a:avLst/>
          </a:prstGeom>
          <a:noFill/>
        </p:spPr>
        <p:txBody>
          <a:bodyPr wrap="square" rtlCol="0">
            <a:spAutoFit/>
          </a:bodyPr>
          <a:lstStyle/>
          <a:p>
            <a:r>
              <a:rPr lang="en-US" dirty="0" smtClean="0"/>
              <a:t>Half of the world’s city population will be slums by 2025 - we can transform these, but we will need an evangelical and Pentecostal theology of land,  land rights, and people power.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0" y="201363"/>
            <a:ext cx="5118099" cy="681541"/>
          </a:xfrm>
          <a:solidFill>
            <a:schemeClr val="bg1"/>
          </a:solidFill>
        </p:spPr>
        <p:txBody>
          <a:bodyPr>
            <a:normAutofit fontScale="90000"/>
          </a:bodyPr>
          <a:lstStyle/>
          <a:p>
            <a:r>
              <a:rPr lang="en-US" sz="3200" dirty="0" smtClean="0">
                <a:solidFill>
                  <a:schemeClr val="accent6">
                    <a:lumMod val="75000"/>
                  </a:schemeClr>
                </a:solidFill>
                <a:effectLst>
                  <a:outerShdw blurRad="50800" dist="38100" dir="2700000" algn="tl" rotWithShape="0">
                    <a:srgbClr val="000000">
                      <a:alpha val="43000"/>
                    </a:srgbClr>
                  </a:outerShdw>
                </a:effectLst>
              </a:rPr>
              <a:t>Beyond academics -  prophecy informs strategy</a:t>
            </a:r>
            <a:endParaRPr lang="en-US" sz="3200" dirty="0">
              <a:solidFill>
                <a:schemeClr val="accent6">
                  <a:lumMod val="75000"/>
                </a:schemeClr>
              </a:solidFill>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304800" y="1981200"/>
            <a:ext cx="4406900" cy="2514601"/>
          </a:xfrm>
        </p:spPr>
        <p:txBody>
          <a:bodyPr>
            <a:normAutofit lnSpcReduction="10000"/>
          </a:bodyPr>
          <a:lstStyle/>
          <a:p>
            <a:r>
              <a:rPr lang="en-US" dirty="0" smtClean="0"/>
              <a:t>If God could allow an earthquake to destroy Christchurch, New Zealand</a:t>
            </a:r>
          </a:p>
          <a:p>
            <a:r>
              <a:rPr lang="en-US" dirty="0" smtClean="0"/>
              <a:t>a godly city</a:t>
            </a:r>
          </a:p>
        </p:txBody>
      </p:sp>
      <p:pic>
        <p:nvPicPr>
          <p:cNvPr id="6" name="Picture 5"/>
          <p:cNvPicPr>
            <a:picLocks noChangeAspect="1"/>
          </p:cNvPicPr>
          <p:nvPr/>
        </p:nvPicPr>
        <p:blipFill>
          <a:blip r:embed="rId2"/>
          <a:stretch>
            <a:fillRect/>
          </a:stretch>
        </p:blipFill>
        <p:spPr>
          <a:xfrm>
            <a:off x="0" y="0"/>
            <a:ext cx="3302000" cy="1981200"/>
          </a:xfrm>
          <a:prstGeom prst="rect">
            <a:avLst/>
          </a:prstGeom>
        </p:spPr>
      </p:pic>
      <p:sp>
        <p:nvSpPr>
          <p:cNvPr id="9" name="Content Placeholder 2"/>
          <p:cNvSpPr txBox="1">
            <a:spLocks/>
          </p:cNvSpPr>
          <p:nvPr/>
        </p:nvSpPr>
        <p:spPr>
          <a:xfrm>
            <a:off x="304800" y="5105400"/>
            <a:ext cx="5511800" cy="1752599"/>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a:buChar char="•"/>
            </a:pPr>
            <a:r>
              <a:rPr lang="en-US" sz="3027" dirty="0" smtClean="0"/>
              <a:t>The Jonah Strategy:  </a:t>
            </a:r>
            <a:r>
              <a:rPr lang="en-US" sz="3027" i="1" dirty="0" smtClean="0"/>
              <a:t>Not Transformation but Judgment</a:t>
            </a:r>
            <a:r>
              <a:rPr lang="en-US" sz="3027" dirty="0" smtClean="0"/>
              <a:t>: </a:t>
            </a:r>
            <a:r>
              <a:rPr kumimoji="0" lang="en-US" sz="3027" b="0" i="0" u="none" strike="noStrike" kern="1200" cap="none" spc="0" normalizeH="0" baseline="0" noProof="0" dirty="0" smtClean="0">
                <a:ln>
                  <a:noFill/>
                </a:ln>
                <a:solidFill>
                  <a:schemeClr val="tx1"/>
                </a:solidFill>
                <a:effectLst/>
                <a:uLnTx/>
                <a:uFillTx/>
                <a:latin typeface="+mn-lt"/>
                <a:ea typeface="+mn-ea"/>
                <a:cs typeface="+mn-cs"/>
              </a:rPr>
              <a:t>to</a:t>
            </a:r>
            <a:r>
              <a:rPr kumimoji="0" lang="en-US" sz="3027" b="0" i="0" u="none" strike="noStrike" kern="1200" cap="none" spc="0" normalizeH="0" noProof="0" dirty="0" smtClean="0">
                <a:ln>
                  <a:noFill/>
                </a:ln>
                <a:solidFill>
                  <a:schemeClr val="tx1"/>
                </a:solidFill>
                <a:effectLst/>
                <a:uLnTx/>
                <a:uFillTx/>
                <a:latin typeface="+mn-lt"/>
                <a:ea typeface="+mn-ea"/>
                <a:cs typeface="+mn-cs"/>
              </a:rPr>
              <a:t> </a:t>
            </a:r>
            <a:r>
              <a:rPr kumimoji="0" lang="en-US" sz="3027" b="0" i="0" u="none" strike="noStrike" kern="1200" cap="none" spc="0" normalizeH="0" baseline="0" noProof="0" dirty="0" smtClean="0">
                <a:ln>
                  <a:noFill/>
                </a:ln>
                <a:solidFill>
                  <a:schemeClr val="tx1"/>
                </a:solidFill>
                <a:effectLst/>
                <a:uLnTx/>
                <a:uFillTx/>
                <a:latin typeface="+mn-lt"/>
                <a:ea typeface="+mn-ea"/>
                <a:cs typeface="+mn-cs"/>
              </a:rPr>
              <a:t>warn the people at the centre of the Babylonian universal city culture to flee?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27" b="0" i="0" u="none" strike="noStrike" kern="1200" cap="none" spc="0" normalizeH="0" baseline="0" noProof="0" dirty="0" smtClean="0">
                <a:ln>
                  <a:noFill/>
                </a:ln>
                <a:solidFill>
                  <a:schemeClr val="tx1"/>
                </a:solidFill>
                <a:effectLst/>
                <a:uLnTx/>
                <a:uFillTx/>
                <a:latin typeface="+mn-lt"/>
                <a:ea typeface="+mn-ea"/>
                <a:cs typeface="+mn-cs"/>
              </a:rPr>
              <a:t>Why aren’t we following </a:t>
            </a:r>
            <a:r>
              <a:rPr lang="en-US" sz="3027" dirty="0" smtClean="0"/>
              <a:t>Jonah</a:t>
            </a:r>
            <a:r>
              <a:rPr kumimoji="0" lang="en-US" sz="3027"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381500" y="925594"/>
            <a:ext cx="4610100" cy="4179806"/>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613" b="0" i="0" u="none" strike="noStrike" kern="1200" cap="none" spc="0" normalizeH="0" baseline="0" noProof="0" dirty="0" smtClean="0">
                <a:ln>
                  <a:noFill/>
                </a:ln>
                <a:solidFill>
                  <a:schemeClr val="tx1"/>
                </a:solidFill>
                <a:effectLst/>
                <a:uLnTx/>
                <a:uFillTx/>
                <a:latin typeface="+mn-lt"/>
                <a:ea typeface="+mn-ea"/>
                <a:cs typeface="+mn-cs"/>
              </a:rPr>
              <a:t>Why would he not annihilate Los Angeles?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City of economic oppression, destroyer of families, exporter of pornography, destroyer of global cultures, centre of homosexuality, unfettered individualism, exploitative wealth disparity, into which the luxurious goods of the earth, and its prostitution pour?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p:cNvPicPr>
            <a:picLocks noChangeAspect="1"/>
          </p:cNvPicPr>
          <p:nvPr/>
        </p:nvPicPr>
        <p:blipFill>
          <a:blip r:embed="rId3"/>
          <a:stretch>
            <a:fillRect/>
          </a:stretch>
        </p:blipFill>
        <p:spPr>
          <a:xfrm>
            <a:off x="6446096" y="4801598"/>
            <a:ext cx="2697904" cy="205640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0" y="201363"/>
            <a:ext cx="5118099" cy="681541"/>
          </a:xfrm>
          <a:solidFill>
            <a:schemeClr val="bg1"/>
          </a:solidFill>
        </p:spPr>
        <p:txBody>
          <a:bodyPr>
            <a:normAutofit/>
          </a:bodyPr>
          <a:lstStyle/>
          <a:p>
            <a:r>
              <a:rPr lang="en-US" sz="3200" dirty="0" smtClean="0">
                <a:solidFill>
                  <a:schemeClr val="bg1"/>
                </a:solidFill>
                <a:effectLst>
                  <a:outerShdw blurRad="50800" dist="38100" dir="2700000" algn="tl" rotWithShape="0">
                    <a:srgbClr val="000000">
                      <a:alpha val="43000"/>
                    </a:srgbClr>
                  </a:outerShdw>
                </a:effectLst>
              </a:rPr>
              <a:t>And God – Sovereign Judge</a:t>
            </a:r>
            <a:endParaRPr lang="en-US" sz="3200" dirty="0">
              <a:solidFill>
                <a:schemeClr val="bg1"/>
              </a:solidFill>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a:xfrm>
            <a:off x="304800" y="1981200"/>
            <a:ext cx="4406900" cy="2514601"/>
          </a:xfrm>
        </p:spPr>
        <p:txBody>
          <a:bodyPr>
            <a:normAutofit fontScale="55000" lnSpcReduction="20000"/>
          </a:bodyPr>
          <a:lstStyle/>
          <a:p>
            <a:r>
              <a:rPr lang="en-US" dirty="0" smtClean="0"/>
              <a:t>If God could allow an earthquake out of the blue to destroy my university city, Christchurch, New Zealand, a godly city, more just than most any on the earth, built by the godly, lead by the godly, caring for the poor , with neither oppression nor violence, with equality and home ownership, with work, and productivity, with beauty and artistry.</a:t>
            </a:r>
          </a:p>
        </p:txBody>
      </p:sp>
      <p:pic>
        <p:nvPicPr>
          <p:cNvPr id="6" name="Picture 5"/>
          <p:cNvPicPr>
            <a:picLocks noChangeAspect="1"/>
          </p:cNvPicPr>
          <p:nvPr/>
        </p:nvPicPr>
        <p:blipFill>
          <a:blip r:embed="rId2"/>
          <a:stretch>
            <a:fillRect/>
          </a:stretch>
        </p:blipFill>
        <p:spPr>
          <a:xfrm>
            <a:off x="0" y="0"/>
            <a:ext cx="3302000" cy="1981200"/>
          </a:xfrm>
          <a:prstGeom prst="rect">
            <a:avLst/>
          </a:prstGeom>
        </p:spPr>
      </p:pic>
      <p:sp>
        <p:nvSpPr>
          <p:cNvPr id="9" name="Content Placeholder 2"/>
          <p:cNvSpPr txBox="1">
            <a:spLocks/>
          </p:cNvSpPr>
          <p:nvPr/>
        </p:nvSpPr>
        <p:spPr>
          <a:xfrm>
            <a:off x="609600" y="5105401"/>
            <a:ext cx="8229600" cy="1435100"/>
          </a:xfrm>
          <a:prstGeom prst="rect">
            <a:avLst/>
          </a:prstGeom>
        </p:spPr>
        <p:txBody>
          <a:bodyPr vert="horz" lIns="91440" tIns="45720" rIns="91440" bIns="45720" rtlCol="0">
            <a:normAutofit fontScale="92500" lnSpcReduction="10000"/>
          </a:bodyPr>
          <a:lstStyle/>
          <a:p>
            <a:pPr marL="342900" lvl="0" indent="-342900">
              <a:spcBef>
                <a:spcPct val="20000"/>
              </a:spcBef>
              <a:buFont typeface="Arial"/>
              <a:buChar char="•"/>
            </a:pPr>
            <a:r>
              <a:rPr lang="en-US" sz="3027" dirty="0" smtClean="0"/>
              <a:t>The Jonah Strategy:  </a:t>
            </a:r>
            <a:r>
              <a:rPr kumimoji="0" lang="en-US" sz="3027" b="0" i="0" u="none" strike="noStrike" kern="1200" cap="none" spc="0" normalizeH="0" baseline="0" noProof="0" dirty="0" smtClean="0">
                <a:ln>
                  <a:noFill/>
                </a:ln>
                <a:solidFill>
                  <a:schemeClr val="tx1"/>
                </a:solidFill>
                <a:effectLst/>
                <a:uLnTx/>
                <a:uFillTx/>
                <a:latin typeface="+mn-lt"/>
                <a:ea typeface="+mn-ea"/>
                <a:cs typeface="+mn-cs"/>
              </a:rPr>
              <a:t>to warn the people at the centre of the Babylonian universal city culture?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27" b="0" i="0" u="none" strike="noStrike" kern="1200" cap="none" spc="0" normalizeH="0" baseline="0" noProof="0" dirty="0" smtClean="0">
                <a:ln>
                  <a:noFill/>
                </a:ln>
                <a:solidFill>
                  <a:schemeClr val="tx1"/>
                </a:solidFill>
                <a:effectLst/>
                <a:uLnTx/>
                <a:uFillTx/>
                <a:latin typeface="+mn-lt"/>
                <a:ea typeface="+mn-ea"/>
                <a:cs typeface="+mn-cs"/>
              </a:rPr>
              <a:t>Why aren’t we following it?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4711700" y="925595"/>
            <a:ext cx="4279900" cy="2471702"/>
          </a:xfrm>
          <a:prstGeom prst="rect">
            <a:avLst/>
          </a:prstGeom>
        </p:spPr>
        <p:txBody>
          <a:bodyPr vert="horz" lIns="91440" tIns="45720" rIns="91440" bIns="45720" rtlCol="0">
            <a:normAutofit fontScale="5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Why would he not destroy Los Angeles? City of economic oppression, destroyer of families, exporter of pornography, destroyer of global cultures, centre of homosexuality, leading proponent of unfettered individualism, and exploitative wealth disparity, a city into which the luxurious goods of the earth, and its prostitution pour?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p:cNvPicPr>
            <a:picLocks noChangeAspect="1"/>
          </p:cNvPicPr>
          <p:nvPr/>
        </p:nvPicPr>
        <p:blipFill>
          <a:blip r:embed="rId3"/>
          <a:stretch>
            <a:fillRect/>
          </a:stretch>
        </p:blipFill>
        <p:spPr>
          <a:xfrm>
            <a:off x="6141296" y="3048999"/>
            <a:ext cx="2697904" cy="20564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descr="Sao Paulo.jpg"/>
          <p:cNvPicPr>
            <a:picLocks noChangeAspect="1"/>
          </p:cNvPicPr>
          <p:nvPr/>
        </p:nvPicPr>
        <p:blipFill>
          <a:blip r:embed="rId2"/>
          <a:stretch>
            <a:fillRect/>
          </a:stretch>
        </p:blipFill>
        <p:spPr>
          <a:xfrm>
            <a:off x="4393825" y="0"/>
            <a:ext cx="4816440" cy="3042050"/>
          </a:xfrm>
          <a:prstGeom prst="rect">
            <a:avLst/>
          </a:prstGeom>
        </p:spPr>
      </p:pic>
      <p:pic>
        <p:nvPicPr>
          <p:cNvPr id="17" name="Picture 16" descr="Sao Paulo Slum.jpg"/>
          <p:cNvPicPr>
            <a:picLocks noChangeAspect="1"/>
          </p:cNvPicPr>
          <p:nvPr/>
        </p:nvPicPr>
        <p:blipFill>
          <a:blip r:embed="rId3"/>
          <a:stretch>
            <a:fillRect/>
          </a:stretch>
        </p:blipFill>
        <p:spPr>
          <a:xfrm>
            <a:off x="-1" y="3908727"/>
            <a:ext cx="4393826" cy="2293529"/>
          </a:xfrm>
          <a:prstGeom prst="rect">
            <a:avLst/>
          </a:prstGeom>
          <a:gradFill flip="none" rotWithShape="1">
            <a:gsLst>
              <a:gs pos="0">
                <a:schemeClr val="accent1">
                  <a:lumMod val="20000"/>
                  <a:lumOff val="80000"/>
                </a:schemeClr>
              </a:gs>
              <a:gs pos="100000">
                <a:schemeClr val="accent1">
                  <a:tint val="50000"/>
                  <a:shade val="100000"/>
                  <a:satMod val="350000"/>
                </a:schemeClr>
              </a:gs>
            </a:gsLst>
            <a:lin ang="0" scaled="1"/>
            <a:tileRect/>
          </a:gradFill>
        </p:spPr>
      </p:pic>
      <p:sp>
        <p:nvSpPr>
          <p:cNvPr id="2" name="Title 1"/>
          <p:cNvSpPr>
            <a:spLocks noGrp="1"/>
          </p:cNvSpPr>
          <p:nvPr>
            <p:ph type="title"/>
          </p:nvPr>
        </p:nvSpPr>
        <p:spPr>
          <a:xfrm>
            <a:off x="1189724" y="274638"/>
            <a:ext cx="7087177" cy="1143000"/>
          </a:xfrm>
          <a:solidFill>
            <a:schemeClr val="tx2">
              <a:lumMod val="40000"/>
              <a:lumOff val="60000"/>
              <a:alpha val="49000"/>
            </a:schemeClr>
          </a:solidFill>
        </p:spPr>
        <p:txBody>
          <a:bodyPr>
            <a:normAutofit fontScale="90000"/>
          </a:bodyPr>
          <a:lstStyle/>
          <a:p>
            <a:r>
              <a:rPr lang="en-US" dirty="0" smtClean="0"/>
              <a:t>4000 year old   </a:t>
            </a:r>
            <a:r>
              <a:rPr lang="en-US" dirty="0" err="1" smtClean="0"/>
              <a:t>Abrahmic</a:t>
            </a:r>
            <a:r>
              <a:rPr lang="en-US" dirty="0" smtClean="0"/>
              <a:t> dream</a:t>
            </a:r>
            <a:br>
              <a:rPr lang="en-US" dirty="0" smtClean="0"/>
            </a:br>
            <a:r>
              <a:rPr lang="en-US" dirty="0" smtClean="0"/>
              <a:t>The Biblical Tale of Two Cities</a:t>
            </a:r>
            <a:endParaRPr lang="en-US" dirty="0"/>
          </a:p>
        </p:txBody>
      </p:sp>
      <p:sp>
        <p:nvSpPr>
          <p:cNvPr id="10" name="TextBox 9"/>
          <p:cNvSpPr txBox="1"/>
          <p:nvPr/>
        </p:nvSpPr>
        <p:spPr>
          <a:xfrm>
            <a:off x="7392271" y="4971846"/>
            <a:ext cx="1751729" cy="923330"/>
          </a:xfrm>
          <a:prstGeom prst="rect">
            <a:avLst/>
          </a:prstGeom>
          <a:noFill/>
        </p:spPr>
        <p:txBody>
          <a:bodyPr wrap="square" rtlCol="0">
            <a:spAutoFit/>
          </a:bodyPr>
          <a:lstStyle/>
          <a:p>
            <a:r>
              <a:rPr lang="en-US" dirty="0" smtClean="0"/>
              <a:t>City of Beauty, </a:t>
            </a:r>
            <a:br>
              <a:rPr lang="en-US" dirty="0" smtClean="0"/>
            </a:br>
            <a:r>
              <a:rPr lang="en-US" dirty="0" smtClean="0"/>
              <a:t>Equality, Love </a:t>
            </a:r>
            <a:br>
              <a:rPr lang="en-US" dirty="0" smtClean="0"/>
            </a:br>
            <a:r>
              <a:rPr lang="en-US" dirty="0" smtClean="0"/>
              <a:t>&amp; Prosperity</a:t>
            </a:r>
            <a:endParaRPr lang="en-US" dirty="0"/>
          </a:p>
        </p:txBody>
      </p:sp>
      <p:sp>
        <p:nvSpPr>
          <p:cNvPr id="13" name="TextBox 12"/>
          <p:cNvSpPr txBox="1"/>
          <p:nvPr/>
        </p:nvSpPr>
        <p:spPr>
          <a:xfrm>
            <a:off x="1517869" y="6381696"/>
            <a:ext cx="6759032" cy="461665"/>
          </a:xfrm>
          <a:prstGeom prst="rect">
            <a:avLst/>
          </a:prstGeom>
          <a:noFill/>
        </p:spPr>
        <p:txBody>
          <a:bodyPr wrap="none" rtlCol="0">
            <a:spAutoFit/>
          </a:bodyPr>
          <a:lstStyle/>
          <a:p>
            <a:r>
              <a:rPr lang="en-US" sz="2400" dirty="0" smtClean="0"/>
              <a:t>Our task to bring the city of God into the City of Man</a:t>
            </a:r>
            <a:endParaRPr lang="en-US" sz="2400" dirty="0"/>
          </a:p>
        </p:txBody>
      </p:sp>
      <p:sp>
        <p:nvSpPr>
          <p:cNvPr id="14" name="TextBox 13"/>
          <p:cNvSpPr txBox="1"/>
          <p:nvPr/>
        </p:nvSpPr>
        <p:spPr>
          <a:xfrm>
            <a:off x="0" y="3745169"/>
            <a:ext cx="3056173" cy="2554545"/>
          </a:xfrm>
          <a:prstGeom prst="rect">
            <a:avLst/>
          </a:prstGeom>
          <a:solidFill>
            <a:schemeClr val="tx2">
              <a:lumMod val="20000"/>
              <a:lumOff val="80000"/>
              <a:alpha val="26000"/>
            </a:schemeClr>
          </a:solidFill>
        </p:spPr>
        <p:txBody>
          <a:bodyPr wrap="square" rtlCol="0">
            <a:spAutoFit/>
          </a:bodyPr>
          <a:lstStyle/>
          <a:p>
            <a:r>
              <a:rPr lang="en-US" sz="3200" dirty="0" smtClean="0"/>
              <a:t>He looked forward to a city, whose builder and maker was God</a:t>
            </a:r>
            <a:endParaRPr lang="en-US" sz="3200" dirty="0"/>
          </a:p>
        </p:txBody>
      </p:sp>
      <p:graphicFrame>
        <p:nvGraphicFramePr>
          <p:cNvPr id="15" name="Diagram 14"/>
          <p:cNvGraphicFramePr/>
          <p:nvPr/>
        </p:nvGraphicFramePr>
        <p:xfrm>
          <a:off x="1728073" y="1417638"/>
          <a:ext cx="6096000" cy="496405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6004" y="3228"/>
            <a:ext cx="8229600" cy="1143000"/>
          </a:xfrm>
        </p:spPr>
        <p:txBody>
          <a:bodyPr>
            <a:normAutofit/>
          </a:bodyPr>
          <a:lstStyle/>
          <a:p>
            <a:r>
              <a:rPr lang="en-US" dirty="0" smtClean="0"/>
              <a:t>Critical Progressions: </a:t>
            </a:r>
            <a:r>
              <a:rPr lang="en-US" dirty="0" err="1" smtClean="0"/>
              <a:t>Conurbanism</a:t>
            </a:r>
            <a:endParaRPr lang="en-US" dirty="0"/>
          </a:p>
        </p:txBody>
      </p:sp>
      <p:sp>
        <p:nvSpPr>
          <p:cNvPr id="3" name="Content Placeholder 2"/>
          <p:cNvSpPr>
            <a:spLocks noGrp="1"/>
          </p:cNvSpPr>
          <p:nvPr>
            <p:ph idx="1"/>
          </p:nvPr>
        </p:nvSpPr>
        <p:spPr>
          <a:xfrm>
            <a:off x="457200" y="1146228"/>
            <a:ext cx="8229600" cy="4979936"/>
          </a:xfrm>
        </p:spPr>
        <p:txBody>
          <a:bodyPr>
            <a:normAutofit/>
          </a:bodyPr>
          <a:lstStyle/>
          <a:p>
            <a:pPr>
              <a:buNone/>
            </a:pPr>
            <a:r>
              <a:rPr lang="en-US" dirty="0" smtClean="0"/>
              <a:t>We are past the collapse of Christendom, </a:t>
            </a:r>
          </a:p>
          <a:p>
            <a:r>
              <a:rPr lang="en-US" dirty="0" smtClean="0"/>
              <a:t>	past the collapse of Western modernism</a:t>
            </a:r>
          </a:p>
          <a:p>
            <a:pPr lvl="1"/>
            <a:r>
              <a:rPr lang="en-US" dirty="0" smtClean="0"/>
              <a:t>in the no-man’s land of postmodernism</a:t>
            </a:r>
          </a:p>
          <a:p>
            <a:pPr lvl="2"/>
            <a:r>
              <a:rPr lang="en-US" dirty="0" smtClean="0"/>
              <a:t>It’s a divine moment where the future is open to those who will take it</a:t>
            </a:r>
          </a:p>
          <a:p>
            <a:r>
              <a:rPr lang="en-US" dirty="0" smtClean="0"/>
              <a:t>Issues beyond Urbanism: What does		</a:t>
            </a:r>
          </a:p>
          <a:p>
            <a:pPr lvl="1"/>
            <a:r>
              <a:rPr lang="en-US" dirty="0" smtClean="0"/>
              <a:t>1. A post-Postmodern </a:t>
            </a:r>
            <a:r>
              <a:rPr lang="en-US" dirty="0" err="1" smtClean="0"/>
              <a:t>Conurbanism</a:t>
            </a:r>
            <a:r>
              <a:rPr lang="en-US" dirty="0" smtClean="0"/>
              <a:t> look like?</a:t>
            </a:r>
          </a:p>
          <a:p>
            <a:pPr lvl="1"/>
            <a:r>
              <a:rPr lang="en-US" dirty="0" smtClean="0"/>
              <a:t>2. A Kingdom-transformed Megalopolis look like?</a:t>
            </a:r>
            <a:endParaRPr lang="en-US" dirty="0"/>
          </a:p>
        </p:txBody>
      </p:sp>
      <p:pic>
        <p:nvPicPr>
          <p:cNvPr id="4" name="Picture 3"/>
          <p:cNvPicPr>
            <a:picLocks noChangeAspect="1"/>
          </p:cNvPicPr>
          <p:nvPr/>
        </p:nvPicPr>
        <p:blipFill>
          <a:blip r:embed="rId2"/>
          <a:stretch>
            <a:fillRect/>
          </a:stretch>
        </p:blipFill>
        <p:spPr>
          <a:xfrm>
            <a:off x="0" y="5435552"/>
            <a:ext cx="7171157" cy="14224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alphaModFix amt="44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972"/>
            <a:ext cx="8229600" cy="773668"/>
          </a:xfrm>
        </p:spPr>
        <p:txBody>
          <a:bodyPr>
            <a:normAutofit fontScale="90000"/>
          </a:bodyPr>
          <a:lstStyle/>
          <a:p>
            <a:r>
              <a:rPr lang="en-US" dirty="0" smtClean="0"/>
              <a:t>Emergent Polarizations</a:t>
            </a:r>
            <a:br>
              <a:rPr lang="en-US" dirty="0" smtClean="0"/>
            </a:br>
            <a:r>
              <a:rPr lang="en-US" sz="3556" dirty="0" smtClean="0"/>
              <a:t>Socio-geography of post-Postmodern city</a:t>
            </a:r>
            <a:endParaRPr lang="en-US" sz="3556" dirty="0"/>
          </a:p>
        </p:txBody>
      </p:sp>
      <p:sp>
        <p:nvSpPr>
          <p:cNvPr id="3" name="Content Placeholder 2"/>
          <p:cNvSpPr>
            <a:spLocks noGrp="1"/>
          </p:cNvSpPr>
          <p:nvPr>
            <p:ph idx="1"/>
          </p:nvPr>
        </p:nvSpPr>
        <p:spPr/>
        <p:txBody>
          <a:bodyPr/>
          <a:lstStyle/>
          <a:p>
            <a:pPr>
              <a:buNone/>
            </a:pPr>
            <a:r>
              <a:rPr lang="en-US" dirty="0" smtClean="0"/>
              <a:t> </a:t>
            </a:r>
          </a:p>
        </p:txBody>
      </p:sp>
      <p:sp>
        <p:nvSpPr>
          <p:cNvPr id="9" name="TextBox 8"/>
          <p:cNvSpPr txBox="1"/>
          <p:nvPr/>
        </p:nvSpPr>
        <p:spPr>
          <a:xfrm>
            <a:off x="3605995" y="1230868"/>
            <a:ext cx="1723549" cy="369332"/>
          </a:xfrm>
          <a:prstGeom prst="rect">
            <a:avLst/>
          </a:prstGeom>
          <a:noFill/>
        </p:spPr>
        <p:txBody>
          <a:bodyPr wrap="none" rtlCol="0">
            <a:spAutoFit/>
          </a:bodyPr>
          <a:lstStyle/>
          <a:p>
            <a:r>
              <a:rPr lang="en-US" dirty="0" smtClean="0"/>
              <a:t>Two tiered cities</a:t>
            </a:r>
            <a:endParaRPr lang="en-US" dirty="0"/>
          </a:p>
        </p:txBody>
      </p:sp>
      <p:sp>
        <p:nvSpPr>
          <p:cNvPr id="11" name="TextBox 10"/>
          <p:cNvSpPr txBox="1"/>
          <p:nvPr/>
        </p:nvSpPr>
        <p:spPr>
          <a:xfrm>
            <a:off x="7062738" y="4549676"/>
            <a:ext cx="1328008" cy="2308324"/>
          </a:xfrm>
          <a:prstGeom prst="rect">
            <a:avLst/>
          </a:prstGeom>
          <a:noFill/>
        </p:spPr>
        <p:txBody>
          <a:bodyPr wrap="square" rtlCol="0">
            <a:spAutoFit/>
          </a:bodyPr>
          <a:lstStyle/>
          <a:p>
            <a:r>
              <a:rPr lang="en-US" sz="2400" i="1" dirty="0" smtClean="0"/>
              <a:t>Slums</a:t>
            </a:r>
          </a:p>
          <a:p>
            <a:r>
              <a:rPr lang="en-US" sz="2400" i="1" dirty="0" smtClean="0"/>
              <a:t>Trailer parks</a:t>
            </a:r>
          </a:p>
          <a:p>
            <a:r>
              <a:rPr lang="en-US" sz="2400" i="1" dirty="0" smtClean="0"/>
              <a:t>Multi-family</a:t>
            </a:r>
          </a:p>
          <a:p>
            <a:endParaRPr lang="en-US" sz="2400" dirty="0"/>
          </a:p>
        </p:txBody>
      </p:sp>
      <p:sp>
        <p:nvSpPr>
          <p:cNvPr id="12" name="TextBox 11"/>
          <p:cNvSpPr txBox="1"/>
          <p:nvPr/>
        </p:nvSpPr>
        <p:spPr>
          <a:xfrm>
            <a:off x="796479" y="2640645"/>
            <a:ext cx="2177612" cy="461665"/>
          </a:xfrm>
          <a:prstGeom prst="rect">
            <a:avLst/>
          </a:prstGeom>
          <a:noFill/>
        </p:spPr>
        <p:txBody>
          <a:bodyPr wrap="none" rtlCol="0">
            <a:spAutoFit/>
          </a:bodyPr>
          <a:lstStyle/>
          <a:p>
            <a:r>
              <a:rPr lang="en-US" sz="2400" i="1" dirty="0" smtClean="0"/>
              <a:t>Stock Exchange</a:t>
            </a:r>
            <a:endParaRPr lang="en-US" sz="2400" i="1" dirty="0"/>
          </a:p>
        </p:txBody>
      </p:sp>
      <p:sp>
        <p:nvSpPr>
          <p:cNvPr id="13" name="TextBox 12"/>
          <p:cNvSpPr txBox="1"/>
          <p:nvPr/>
        </p:nvSpPr>
        <p:spPr>
          <a:xfrm>
            <a:off x="216838" y="3102310"/>
            <a:ext cx="3001843" cy="461665"/>
          </a:xfrm>
          <a:prstGeom prst="rect">
            <a:avLst/>
          </a:prstGeom>
          <a:noFill/>
        </p:spPr>
        <p:txBody>
          <a:bodyPr wrap="none" rtlCol="0">
            <a:spAutoFit/>
          </a:bodyPr>
          <a:lstStyle/>
          <a:p>
            <a:r>
              <a:rPr lang="en-US" sz="2400" dirty="0" smtClean="0"/>
              <a:t>Culture of megalopolis</a:t>
            </a:r>
            <a:endParaRPr lang="en-US" sz="2400" dirty="0"/>
          </a:p>
        </p:txBody>
      </p:sp>
      <p:sp>
        <p:nvSpPr>
          <p:cNvPr id="14" name="TextBox 13"/>
          <p:cNvSpPr txBox="1"/>
          <p:nvPr/>
        </p:nvSpPr>
        <p:spPr>
          <a:xfrm>
            <a:off x="5715373" y="2756237"/>
            <a:ext cx="3428627" cy="830997"/>
          </a:xfrm>
          <a:prstGeom prst="rect">
            <a:avLst/>
          </a:prstGeom>
          <a:noFill/>
        </p:spPr>
        <p:txBody>
          <a:bodyPr wrap="square" rtlCol="0">
            <a:spAutoFit/>
          </a:bodyPr>
          <a:lstStyle/>
          <a:p>
            <a:r>
              <a:rPr lang="en-US" sz="2400" dirty="0" smtClean="0"/>
              <a:t>Politico-Economic polarization</a:t>
            </a:r>
            <a:endParaRPr lang="en-US" sz="2400" dirty="0"/>
          </a:p>
        </p:txBody>
      </p:sp>
      <p:sp>
        <p:nvSpPr>
          <p:cNvPr id="15" name="TextBox 14"/>
          <p:cNvSpPr txBox="1"/>
          <p:nvPr/>
        </p:nvSpPr>
        <p:spPr>
          <a:xfrm>
            <a:off x="4467770" y="6488668"/>
            <a:ext cx="4783644" cy="369332"/>
          </a:xfrm>
          <a:prstGeom prst="rect">
            <a:avLst/>
          </a:prstGeom>
          <a:noFill/>
        </p:spPr>
        <p:txBody>
          <a:bodyPr wrap="none" rtlCol="0">
            <a:spAutoFit/>
          </a:bodyPr>
          <a:lstStyle/>
          <a:p>
            <a:r>
              <a:rPr lang="en-US" dirty="0" smtClean="0"/>
              <a:t>Expansion of Dear</a:t>
            </a:r>
            <a:r>
              <a:rPr lang="en-US" i="1" dirty="0" smtClean="0"/>
              <a:t>, L.A. as Postmodern Urbanism</a:t>
            </a:r>
            <a:endParaRPr lang="en-US" i="1" dirty="0"/>
          </a:p>
        </p:txBody>
      </p:sp>
      <p:graphicFrame>
        <p:nvGraphicFramePr>
          <p:cNvPr id="16" name="Diagram 15"/>
          <p:cNvGraphicFramePr/>
          <p:nvPr/>
        </p:nvGraphicFramePr>
        <p:xfrm>
          <a:off x="2159818" y="1417638"/>
          <a:ext cx="4494311" cy="4708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5684264" y="4045485"/>
            <a:ext cx="3594917" cy="461665"/>
          </a:xfrm>
          <a:prstGeom prst="rect">
            <a:avLst/>
          </a:prstGeom>
          <a:noFill/>
        </p:spPr>
        <p:txBody>
          <a:bodyPr wrap="none" rtlCol="0">
            <a:spAutoFit/>
          </a:bodyPr>
          <a:lstStyle/>
          <a:p>
            <a:r>
              <a:rPr lang="en-US" sz="2400" i="1" dirty="0" smtClean="0"/>
              <a:t>Informal Migrant Economy</a:t>
            </a:r>
            <a:endParaRPr lang="en-US" sz="2400" i="1" dirty="0"/>
          </a:p>
        </p:txBody>
      </p:sp>
      <p:sp>
        <p:nvSpPr>
          <p:cNvPr id="18" name="Minus 17"/>
          <p:cNvSpPr/>
          <p:nvPr/>
        </p:nvSpPr>
        <p:spPr>
          <a:xfrm>
            <a:off x="2159818" y="5545259"/>
            <a:ext cx="4686082" cy="1495303"/>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Politics of Nature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Postmodernism</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03250" y="1136650"/>
            <a:ext cx="7937500" cy="4584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World Post-modernism</a:t>
            </a:r>
            <a:endParaRPr lang="en-US" dirty="0"/>
          </a:p>
        </p:txBody>
      </p:sp>
      <p:pic>
        <p:nvPicPr>
          <p:cNvPr id="4" name="Content Placeholder 3" descr="DSC02272.JPG"/>
          <p:cNvPicPr>
            <a:picLocks noGrp="1" noChangeAspect="1"/>
          </p:cNvPicPr>
          <p:nvPr>
            <p:ph idx="1"/>
          </p:nvPr>
        </p:nvPicPr>
        <p:blipFill>
          <a:blip r:embed="rId2"/>
          <a:srcRect l="-18187" r="-18187"/>
          <a:stretch>
            <a:fillRect/>
          </a:stretch>
        </p:blipFill>
        <p:spPr>
          <a:xfrm>
            <a:off x="457200" y="1600200"/>
            <a:ext cx="4075211" cy="2241209"/>
          </a:xfrm>
        </p:spPr>
      </p:pic>
      <p:pic>
        <p:nvPicPr>
          <p:cNvPr id="5" name="Picture 4" descr="Kibera.jpg"/>
          <p:cNvPicPr>
            <a:picLocks noChangeAspect="1"/>
          </p:cNvPicPr>
          <p:nvPr/>
        </p:nvPicPr>
        <p:blipFill>
          <a:blip r:embed="rId3"/>
          <a:stretch>
            <a:fillRect/>
          </a:stretch>
        </p:blipFill>
        <p:spPr>
          <a:xfrm>
            <a:off x="5219610" y="3268748"/>
            <a:ext cx="4822719" cy="3082518"/>
          </a:xfrm>
          <a:prstGeom prst="rect">
            <a:avLst/>
          </a:prstGeom>
        </p:spPr>
      </p:pic>
      <p:graphicFrame>
        <p:nvGraphicFramePr>
          <p:cNvPr id="6" name="Diagram 5"/>
          <p:cNvGraphicFramePr/>
          <p:nvPr/>
        </p:nvGraphicFramePr>
        <p:xfrm>
          <a:off x="1858615" y="4319266"/>
          <a:ext cx="4739146" cy="2032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nvGraphicFramePr>
        <p:xfrm>
          <a:off x="944796" y="2441074"/>
          <a:ext cx="6096000" cy="4064000"/>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
        <p:nvSpPr>
          <p:cNvPr id="9" name="TextBox 8"/>
          <p:cNvSpPr txBox="1"/>
          <p:nvPr/>
        </p:nvSpPr>
        <p:spPr>
          <a:xfrm>
            <a:off x="619538" y="5452323"/>
            <a:ext cx="3172663" cy="923330"/>
          </a:xfrm>
          <a:prstGeom prst="rect">
            <a:avLst/>
          </a:prstGeom>
          <a:noFill/>
        </p:spPr>
        <p:txBody>
          <a:bodyPr wrap="none" rtlCol="0">
            <a:spAutoFit/>
          </a:bodyPr>
          <a:lstStyle/>
          <a:p>
            <a:r>
              <a:rPr lang="en-US" dirty="0" smtClean="0"/>
              <a:t>1.3 billion in slums today</a:t>
            </a:r>
          </a:p>
          <a:p>
            <a:r>
              <a:rPr lang="en-US" dirty="0" smtClean="0"/>
              <a:t>2 billion by 2025</a:t>
            </a:r>
          </a:p>
          <a:p>
            <a:r>
              <a:rPr lang="en-US" dirty="0" smtClean="0"/>
              <a:t>All population increase to slums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65" y="1600463"/>
            <a:ext cx="2157685" cy="4706618"/>
          </a:xfrm>
        </p:spPr>
        <p:txBody>
          <a:bodyPr>
            <a:normAutofit fontScale="90000"/>
          </a:bodyPr>
          <a:lstStyle/>
          <a:p>
            <a:r>
              <a:rPr lang="en-US" dirty="0" smtClean="0"/>
              <a:t>Chinese </a:t>
            </a:r>
            <a:r>
              <a:rPr lang="en-US" dirty="0" err="1" smtClean="0"/>
              <a:t>Postmod-ernism</a:t>
            </a:r>
            <a:r>
              <a:rPr lang="en-US" dirty="0" smtClean="0"/>
              <a:t/>
            </a:r>
            <a:br>
              <a:rPr lang="en-US" dirty="0" smtClean="0"/>
            </a:br>
            <a:r>
              <a:rPr lang="en-US" b="1" dirty="0" smtClean="0"/>
              <a:t>Cities Without History</a:t>
            </a:r>
            <a:br>
              <a:rPr lang="en-US" b="1" dirty="0" smtClean="0"/>
            </a:br>
            <a:endParaRPr lang="en-US" dirty="0"/>
          </a:p>
        </p:txBody>
      </p:sp>
      <p:pic>
        <p:nvPicPr>
          <p:cNvPr id="4" name="Picture 3"/>
          <p:cNvPicPr>
            <a:picLocks noChangeAspect="1"/>
          </p:cNvPicPr>
          <p:nvPr/>
        </p:nvPicPr>
        <p:blipFill>
          <a:blip r:embed="rId2"/>
          <a:stretch>
            <a:fillRect/>
          </a:stretch>
        </p:blipFill>
        <p:spPr>
          <a:xfrm>
            <a:off x="2495565" y="1121887"/>
            <a:ext cx="6705600" cy="4584700"/>
          </a:xfrm>
          <a:prstGeom prst="rect">
            <a:avLst/>
          </a:prstGeom>
        </p:spPr>
      </p:pic>
      <p:sp>
        <p:nvSpPr>
          <p:cNvPr id="5" name="TextBox 4"/>
          <p:cNvSpPr txBox="1"/>
          <p:nvPr/>
        </p:nvSpPr>
        <p:spPr>
          <a:xfrm>
            <a:off x="3343347" y="6307080"/>
            <a:ext cx="5703342" cy="369332"/>
          </a:xfrm>
          <a:prstGeom prst="rect">
            <a:avLst/>
          </a:prstGeom>
          <a:noFill/>
        </p:spPr>
        <p:txBody>
          <a:bodyPr wrap="none" rtlCol="0">
            <a:spAutoFit/>
          </a:bodyPr>
          <a:lstStyle/>
          <a:p>
            <a:r>
              <a:rPr lang="en-US" dirty="0" smtClean="0"/>
              <a:t>http://www.archdaily.com/category/urban-design/page/5/</a:t>
            </a:r>
            <a:endParaRPr lang="en-US" dirty="0"/>
          </a:p>
        </p:txBody>
      </p:sp>
      <p:pic>
        <p:nvPicPr>
          <p:cNvPr id="6" name="Picture 5"/>
          <p:cNvPicPr>
            <a:picLocks noChangeAspect="1"/>
          </p:cNvPicPr>
          <p:nvPr/>
        </p:nvPicPr>
        <p:blipFill>
          <a:blip r:embed="rId3"/>
          <a:stretch>
            <a:fillRect/>
          </a:stretch>
        </p:blipFill>
        <p:spPr>
          <a:xfrm>
            <a:off x="5883084" y="4244137"/>
            <a:ext cx="3318081" cy="2062943"/>
          </a:xfrm>
          <a:prstGeom prst="rect">
            <a:avLst/>
          </a:prstGeom>
        </p:spPr>
      </p:pic>
      <p:pic>
        <p:nvPicPr>
          <p:cNvPr id="7" name="Picture 6"/>
          <p:cNvPicPr>
            <a:picLocks noChangeAspect="1"/>
          </p:cNvPicPr>
          <p:nvPr/>
        </p:nvPicPr>
        <p:blipFill>
          <a:blip r:embed="rId4"/>
          <a:stretch>
            <a:fillRect/>
          </a:stretch>
        </p:blipFill>
        <p:spPr>
          <a:xfrm>
            <a:off x="0" y="0"/>
            <a:ext cx="9144000" cy="181377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5247"/>
            <a:ext cx="8686800" cy="508527"/>
          </a:xfrm>
        </p:spPr>
        <p:txBody>
          <a:bodyPr>
            <a:normAutofit fontScale="90000"/>
          </a:bodyPr>
          <a:lstStyle/>
          <a:p>
            <a:r>
              <a:rPr lang="en-US" dirty="0" smtClean="0"/>
              <a:t/>
            </a:r>
            <a:br>
              <a:rPr lang="en-US" dirty="0" smtClean="0"/>
            </a:br>
            <a:r>
              <a:rPr lang="en-US" b="1" dirty="0" smtClean="0"/>
              <a:t>Cities Without History</a:t>
            </a:r>
            <a:br>
              <a:rPr lang="en-US" b="1" dirty="0" smtClean="0"/>
            </a:br>
            <a:endParaRPr lang="en-US" dirty="0"/>
          </a:p>
        </p:txBody>
      </p:sp>
      <p:sp>
        <p:nvSpPr>
          <p:cNvPr id="3" name="Content Placeholder 2"/>
          <p:cNvSpPr>
            <a:spLocks noGrp="1"/>
          </p:cNvSpPr>
          <p:nvPr>
            <p:ph idx="1"/>
          </p:nvPr>
        </p:nvSpPr>
        <p:spPr>
          <a:xfrm>
            <a:off x="457200" y="1813774"/>
            <a:ext cx="8229600" cy="4312389"/>
          </a:xfrm>
        </p:spPr>
        <p:txBody>
          <a:bodyPr>
            <a:normAutofit fontScale="92500" lnSpcReduction="20000"/>
          </a:bodyPr>
          <a:lstStyle/>
          <a:p>
            <a:pPr>
              <a:buNone/>
            </a:pPr>
            <a:r>
              <a:rPr lang="en-US" dirty="0" smtClean="0"/>
              <a:t>A former nation of farmers, China is halfway becoming an empire of citizens. Dusty roads are turning asphalt, carts turn into cars and concrete apartment blocks are replaced by pink and lavender condominiums. Within a decade the tidal wave of modernizations has spilled far beyond China’s coastal regions across the nation’s grey green landscape. Many thousands of villages have doubled in size and the plans for hundreds of entirely new cities are prepared and ready, awaiting execution.</a:t>
            </a:r>
            <a:endParaRPr lang="en-US" dirty="0"/>
          </a:p>
        </p:txBody>
      </p:sp>
      <p:sp>
        <p:nvSpPr>
          <p:cNvPr id="5" name="TextBox 4"/>
          <p:cNvSpPr txBox="1"/>
          <p:nvPr/>
        </p:nvSpPr>
        <p:spPr>
          <a:xfrm>
            <a:off x="3343347" y="6307080"/>
            <a:ext cx="5703342" cy="369332"/>
          </a:xfrm>
          <a:prstGeom prst="rect">
            <a:avLst/>
          </a:prstGeom>
          <a:noFill/>
        </p:spPr>
        <p:txBody>
          <a:bodyPr wrap="none" rtlCol="0">
            <a:spAutoFit/>
          </a:bodyPr>
          <a:lstStyle/>
          <a:p>
            <a:r>
              <a:rPr lang="en-US" dirty="0" smtClean="0"/>
              <a:t>http://www.archdaily.com/category/urban-design/page/5/</a:t>
            </a:r>
            <a:endParaRPr lang="en-US" dirty="0"/>
          </a:p>
        </p:txBody>
      </p:sp>
      <p:pic>
        <p:nvPicPr>
          <p:cNvPr id="7" name="Picture 6"/>
          <p:cNvPicPr>
            <a:picLocks noChangeAspect="1"/>
          </p:cNvPicPr>
          <p:nvPr/>
        </p:nvPicPr>
        <p:blipFill>
          <a:blip r:embed="rId2"/>
          <a:stretch>
            <a:fillRect/>
          </a:stretch>
        </p:blipFill>
        <p:spPr>
          <a:xfrm>
            <a:off x="0" y="-508527"/>
            <a:ext cx="9144000" cy="18137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2747</TotalTime>
  <Words>1339</Words>
  <Application>Microsoft Macintosh PowerPoint</Application>
  <PresentationFormat>On-screen Show (4:3)</PresentationFormat>
  <Paragraphs>181</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Kingdom and post-Postmodern Megalopolises</vt:lpstr>
      <vt:lpstr>50 Year Urban Mission Framework:  Transformation of the World’s Cities</vt:lpstr>
      <vt:lpstr>4000 year old   Abrahmic dream The Biblical Tale of Two Cities</vt:lpstr>
      <vt:lpstr>Critical Progressions: Conurbanism</vt:lpstr>
      <vt:lpstr>Emergent Polarizations Socio-geography of post-Postmodern city</vt:lpstr>
      <vt:lpstr>Western Postmodernism</vt:lpstr>
      <vt:lpstr>Third World Post-modernism</vt:lpstr>
      <vt:lpstr>Chinese Postmod-ernism Cities Without History </vt:lpstr>
      <vt:lpstr> Cities Without History </vt:lpstr>
      <vt:lpstr>Slide 10</vt:lpstr>
      <vt:lpstr>Determining values and structures of the post-Post-modernist megalopolis</vt:lpstr>
      <vt:lpstr>What is the Kingdom?</vt:lpstr>
      <vt:lpstr>Collapsing Western Modernism</vt:lpstr>
      <vt:lpstr>Transitional Vacuum of Postmodernism</vt:lpstr>
      <vt:lpstr>Missions Proposal: Transitioning to Global Kingdom Cosmopolitanism</vt:lpstr>
      <vt:lpstr>1. Reintegration Around King &amp; Kingdom as Universal Centre</vt:lpstr>
      <vt:lpstr>2. From a New World Order of Oppression &amp; Destruction  to an Alternative Kingdom Order</vt:lpstr>
      <vt:lpstr>3. Personhood Infusing Matter</vt:lpstr>
      <vt:lpstr>  4. From Evolutionary Determinism to Redefinition of the Anthropo-logical </vt:lpstr>
      <vt:lpstr>4. From Evolutionary Determinism to Redefinition of the Anthropological </vt:lpstr>
      <vt:lpstr>Beyond academics -  prophecy informs strategy</vt:lpstr>
      <vt:lpstr>And God – Sovereign Judge</vt:lpstr>
    </vt:vector>
  </TitlesOfParts>
  <Company>Azusa Pacific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and the Post-Postmodern City</dc:title>
  <dc:creator>Viv Grigg</dc:creator>
  <cp:lastModifiedBy>Viv Grigg</cp:lastModifiedBy>
  <cp:revision>21</cp:revision>
  <dcterms:created xsi:type="dcterms:W3CDTF">2011-03-07T15:55:50Z</dcterms:created>
  <dcterms:modified xsi:type="dcterms:W3CDTF">2011-03-07T17:32:20Z</dcterms:modified>
</cp:coreProperties>
</file>